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 id="2147483709" r:id="rId2"/>
  </p:sldMasterIdLst>
  <p:sldIdLst>
    <p:sldId id="256" r:id="rId3"/>
    <p:sldId id="258" r:id="rId4"/>
    <p:sldId id="277" r:id="rId5"/>
    <p:sldId id="278" r:id="rId6"/>
    <p:sldId id="279" r:id="rId7"/>
    <p:sldId id="261" r:id="rId8"/>
    <p:sldId id="259" r:id="rId9"/>
    <p:sldId id="260" r:id="rId10"/>
    <p:sldId id="268" r:id="rId11"/>
    <p:sldId id="269" r:id="rId12"/>
    <p:sldId id="270" r:id="rId13"/>
    <p:sldId id="276"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05C45-3FEE-4233-B337-6374A46F35F9}" v="41" dt="2023-02-10T03:17:35.131"/>
    <p1510:client id="{40B5C401-9C4E-41BC-BFF5-78C9AED80B9F}" v="21" dt="2023-02-10T03:15:00.114"/>
    <p1510:client id="{6DDE5F08-2D87-401B-95B6-95AD1A5B3F16}" v="328" dt="2023-02-10T03:43:05.896"/>
    <p1510:client id="{6F608A93-D8B2-4130-B057-259874DE65F9}" v="102" dt="2023-02-10T03:28:26.305"/>
    <p1510:client id="{D3E1ACE6-E1EE-4104-A44D-37AF3D1E5955}" v="186" dt="2023-02-10T03:51:18.759"/>
    <p1510:client id="{EF9D5C81-FDF3-4ED8-B04B-B9D80BA736D7}" v="14" dt="2023-02-10T03:20:16.466"/>
    <p1510:client id="{F71D9415-59E9-4731-8F81-059422D8FC05}" v="8" dt="2023-02-10T03:18:51.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6.xml" Id="rId8" /><Relationship Type="http://schemas.openxmlformats.org/officeDocument/2006/relationships/slide" Target="slides/slide11.xml" Id="rId13" /><Relationship Type="http://schemas.openxmlformats.org/officeDocument/2006/relationships/theme" Target="theme/theme1.xml" Id="rId18" /><Relationship Type="http://schemas.openxmlformats.org/officeDocument/2006/relationships/slide" Target="slides/slide1.xml" Id="rId3" /><Relationship Type="http://schemas.microsoft.com/office/2015/10/relationships/revisionInfo" Target="revisionInfo.xml" Id="rId21" /><Relationship Type="http://schemas.openxmlformats.org/officeDocument/2006/relationships/slide" Target="slides/slide5.xml" Id="rId7" /><Relationship Type="http://schemas.openxmlformats.org/officeDocument/2006/relationships/slide" Target="slides/slide10.xml" Id="rId12" /><Relationship Type="http://schemas.openxmlformats.org/officeDocument/2006/relationships/viewProps" Target="viewProps.xml" Id="rId17" /><Relationship Type="http://schemas.openxmlformats.org/officeDocument/2006/relationships/slideMaster" Target="slideMasters/slideMaster2.xml" Id="rId2" /><Relationship Type="http://schemas.openxmlformats.org/officeDocument/2006/relationships/presProps" Target="presProps.xml" Id="rId16" /><Relationship Type="http://schemas.openxmlformats.org/officeDocument/2006/relationships/slideMaster" Target="slideMasters/slideMaster1.xml" Id="rId1" /><Relationship Type="http://schemas.openxmlformats.org/officeDocument/2006/relationships/slide" Target="slides/slide4.xml" Id="rId6" /><Relationship Type="http://schemas.openxmlformats.org/officeDocument/2006/relationships/slide" Target="slides/slide9.xml" Id="rId11" /><Relationship Type="http://schemas.openxmlformats.org/officeDocument/2006/relationships/slide" Target="slides/slide3.xml" Id="rId5" /><Relationship Type="http://schemas.openxmlformats.org/officeDocument/2006/relationships/slide" Target="slides/slide13.xml" Id="rId15" /><Relationship Type="http://schemas.openxmlformats.org/officeDocument/2006/relationships/slide" Target="slides/slide8.xml" Id="rId10" /><Relationship Type="http://schemas.openxmlformats.org/officeDocument/2006/relationships/tableStyles" Target="tableStyles.xml" Id="rId19" /><Relationship Type="http://schemas.openxmlformats.org/officeDocument/2006/relationships/slide" Target="slides/slide2.xml" Id="rId4" /><Relationship Type="http://schemas.openxmlformats.org/officeDocument/2006/relationships/slide" Target="slides/slide7.xml" Id="rId9" /><Relationship Type="http://schemas.openxmlformats.org/officeDocument/2006/relationships/slide" Target="slides/slide12.xml" Id="rId14"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6052F-558E-4CCD-8932-4C3270AE29B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38B2428-0FBC-4DAA-BF8A-BEE87D4DBBD2}">
      <dgm:prSet/>
      <dgm:spPr/>
      <dgm:t>
        <a:bodyPr/>
        <a:lstStyle/>
        <a:p>
          <a:r>
            <a:rPr lang="en-US" b="1" dirty="0"/>
            <a:t>CONTENTS</a:t>
          </a:r>
          <a:r>
            <a:rPr lang="en-US" dirty="0"/>
            <a:t>:​</a:t>
          </a:r>
        </a:p>
      </dgm:t>
    </dgm:pt>
    <dgm:pt modelId="{044CF33C-50B5-4BC4-A3DC-1D564E651F66}" type="parTrans" cxnId="{B85394D5-8B72-4731-9122-802ABEF875DE}">
      <dgm:prSet/>
      <dgm:spPr/>
      <dgm:t>
        <a:bodyPr/>
        <a:lstStyle/>
        <a:p>
          <a:endParaRPr lang="en-US"/>
        </a:p>
      </dgm:t>
    </dgm:pt>
    <dgm:pt modelId="{260BEF23-2584-4722-979D-C77C86E21DDE}" type="sibTrans" cxnId="{B85394D5-8B72-4731-9122-802ABEF875DE}">
      <dgm:prSet/>
      <dgm:spPr/>
      <dgm:t>
        <a:bodyPr/>
        <a:lstStyle/>
        <a:p>
          <a:endParaRPr lang="en-US"/>
        </a:p>
      </dgm:t>
    </dgm:pt>
    <dgm:pt modelId="{6BC355AE-ED94-4A7F-A1E1-D217FF132F3B}">
      <dgm:prSet/>
      <dgm:spPr/>
      <dgm:t>
        <a:bodyPr/>
        <a:lstStyle/>
        <a:p>
          <a:r>
            <a:rPr lang="en-US" dirty="0"/>
            <a:t>Project Review</a:t>
          </a:r>
        </a:p>
      </dgm:t>
    </dgm:pt>
    <dgm:pt modelId="{287965F4-BE51-467E-A342-B11DE3922336}" type="parTrans" cxnId="{A36E980E-C832-45C4-B933-B752EC50697A}">
      <dgm:prSet/>
      <dgm:spPr/>
      <dgm:t>
        <a:bodyPr/>
        <a:lstStyle/>
        <a:p>
          <a:endParaRPr lang="en-US"/>
        </a:p>
      </dgm:t>
    </dgm:pt>
    <dgm:pt modelId="{5B409FF5-5412-428D-AC30-58CFF319470E}" type="sibTrans" cxnId="{A36E980E-C832-45C4-B933-B752EC50697A}">
      <dgm:prSet/>
      <dgm:spPr/>
      <dgm:t>
        <a:bodyPr/>
        <a:lstStyle/>
        <a:p>
          <a:endParaRPr lang="en-US"/>
        </a:p>
      </dgm:t>
    </dgm:pt>
    <dgm:pt modelId="{FEB73480-90FC-4BEC-8DC2-64DCAE438FBB}">
      <dgm:prSet/>
      <dgm:spPr/>
      <dgm:t>
        <a:bodyPr/>
        <a:lstStyle/>
        <a:p>
          <a:r>
            <a:rPr lang="en-US" dirty="0"/>
            <a:t>Java​</a:t>
          </a:r>
        </a:p>
      </dgm:t>
    </dgm:pt>
    <dgm:pt modelId="{05FD8A87-26DB-45A3-A162-DC9FA84D1A70}" type="parTrans" cxnId="{D20235CF-B804-4CCC-BB71-38A2931EF779}">
      <dgm:prSet/>
      <dgm:spPr/>
      <dgm:t>
        <a:bodyPr/>
        <a:lstStyle/>
        <a:p>
          <a:endParaRPr lang="en-US"/>
        </a:p>
      </dgm:t>
    </dgm:pt>
    <dgm:pt modelId="{8F02EFA2-E144-434D-B7A5-46CC19C76AAA}" type="sibTrans" cxnId="{D20235CF-B804-4CCC-BB71-38A2931EF779}">
      <dgm:prSet/>
      <dgm:spPr/>
      <dgm:t>
        <a:bodyPr/>
        <a:lstStyle/>
        <a:p>
          <a:endParaRPr lang="en-US"/>
        </a:p>
      </dgm:t>
    </dgm:pt>
    <dgm:pt modelId="{D154068F-F8E8-4E17-970C-9D9A77BE69A4}">
      <dgm:prSet/>
      <dgm:spPr/>
      <dgm:t>
        <a:bodyPr/>
        <a:lstStyle/>
        <a:p>
          <a:r>
            <a:rPr lang="en-US" dirty="0"/>
            <a:t>Spring boot​</a:t>
          </a:r>
        </a:p>
      </dgm:t>
    </dgm:pt>
    <dgm:pt modelId="{64C97514-ABE0-4CF8-9A22-33EE377AF545}" type="parTrans" cxnId="{62060CE8-2D08-4B94-B585-252CA0302EB6}">
      <dgm:prSet/>
      <dgm:spPr/>
      <dgm:t>
        <a:bodyPr/>
        <a:lstStyle/>
        <a:p>
          <a:endParaRPr lang="en-US"/>
        </a:p>
      </dgm:t>
    </dgm:pt>
    <dgm:pt modelId="{6CE759FF-36B3-4FE3-B12E-4BF5AC3158AE}" type="sibTrans" cxnId="{62060CE8-2D08-4B94-B585-252CA0302EB6}">
      <dgm:prSet/>
      <dgm:spPr/>
      <dgm:t>
        <a:bodyPr/>
        <a:lstStyle/>
        <a:p>
          <a:endParaRPr lang="en-US"/>
        </a:p>
      </dgm:t>
    </dgm:pt>
    <dgm:pt modelId="{0A9F9A0B-C17B-4137-B15E-1B9F646D6FE8}">
      <dgm:prSet/>
      <dgm:spPr/>
      <dgm:t>
        <a:bodyPr/>
        <a:lstStyle/>
        <a:p>
          <a:r>
            <a:rPr lang="en-US" dirty="0"/>
            <a:t>Spring boot Architecture​</a:t>
          </a:r>
        </a:p>
      </dgm:t>
    </dgm:pt>
    <dgm:pt modelId="{77C84367-6D29-409C-9936-F31462C3700C}" type="parTrans" cxnId="{4519AB06-4C27-44DE-8E27-27E2637393F9}">
      <dgm:prSet/>
      <dgm:spPr/>
      <dgm:t>
        <a:bodyPr/>
        <a:lstStyle/>
        <a:p>
          <a:endParaRPr lang="en-US"/>
        </a:p>
      </dgm:t>
    </dgm:pt>
    <dgm:pt modelId="{17935595-FE05-4139-BC1D-8806FEE4B33E}" type="sibTrans" cxnId="{4519AB06-4C27-44DE-8E27-27E2637393F9}">
      <dgm:prSet/>
      <dgm:spPr/>
      <dgm:t>
        <a:bodyPr/>
        <a:lstStyle/>
        <a:p>
          <a:endParaRPr lang="en-US"/>
        </a:p>
      </dgm:t>
    </dgm:pt>
    <dgm:pt modelId="{99F8F51A-0CB0-4F2E-ADF3-DF8565E2FF94}">
      <dgm:prSet/>
      <dgm:spPr/>
      <dgm:t>
        <a:bodyPr/>
        <a:lstStyle/>
        <a:p>
          <a:r>
            <a:rPr lang="en-US" dirty="0"/>
            <a:t>Mongo DB​</a:t>
          </a:r>
        </a:p>
      </dgm:t>
    </dgm:pt>
    <dgm:pt modelId="{E0AD36CC-1E10-43E6-BBE4-F979857D1D22}" type="parTrans" cxnId="{09807AF1-5F55-4E13-A0D9-C98C500E5051}">
      <dgm:prSet/>
      <dgm:spPr/>
      <dgm:t>
        <a:bodyPr/>
        <a:lstStyle/>
        <a:p>
          <a:endParaRPr lang="en-US"/>
        </a:p>
      </dgm:t>
    </dgm:pt>
    <dgm:pt modelId="{550E1921-49A5-4350-B8C8-6E373835CC09}" type="sibTrans" cxnId="{09807AF1-5F55-4E13-A0D9-C98C500E5051}">
      <dgm:prSet/>
      <dgm:spPr/>
      <dgm:t>
        <a:bodyPr/>
        <a:lstStyle/>
        <a:p>
          <a:endParaRPr lang="en-US"/>
        </a:p>
      </dgm:t>
    </dgm:pt>
    <dgm:pt modelId="{424621F0-B0A7-44ED-9058-D3A4EF9E3996}">
      <dgm:prSet/>
      <dgm:spPr/>
      <dgm:t>
        <a:bodyPr/>
        <a:lstStyle/>
        <a:p>
          <a:r>
            <a:rPr lang="en-US" dirty="0"/>
            <a:t>Docker​</a:t>
          </a:r>
        </a:p>
      </dgm:t>
    </dgm:pt>
    <dgm:pt modelId="{B5EC46E9-CA38-4843-9D0E-28BE9B093ABC}" type="parTrans" cxnId="{49A71C4C-0F1D-46FC-942C-609ABB07E855}">
      <dgm:prSet/>
      <dgm:spPr/>
      <dgm:t>
        <a:bodyPr/>
        <a:lstStyle/>
        <a:p>
          <a:endParaRPr lang="en-US"/>
        </a:p>
      </dgm:t>
    </dgm:pt>
    <dgm:pt modelId="{6A435E19-40F3-4AE8-B9BA-A04C70562EE7}" type="sibTrans" cxnId="{49A71C4C-0F1D-46FC-942C-609ABB07E855}">
      <dgm:prSet/>
      <dgm:spPr/>
      <dgm:t>
        <a:bodyPr/>
        <a:lstStyle/>
        <a:p>
          <a:endParaRPr lang="en-US"/>
        </a:p>
      </dgm:t>
    </dgm:pt>
    <dgm:pt modelId="{164644DD-C56B-4981-BAD8-5E20C25AED4C}">
      <dgm:prSet/>
      <dgm:spPr/>
      <dgm:t>
        <a:bodyPr/>
        <a:lstStyle/>
        <a:p>
          <a:r>
            <a:rPr lang="en-US" dirty="0"/>
            <a:t>Swagger​</a:t>
          </a:r>
        </a:p>
      </dgm:t>
    </dgm:pt>
    <dgm:pt modelId="{49376FAE-78A3-45A3-973F-DA53A85A1FFF}" type="parTrans" cxnId="{9B93E1D3-2630-4231-A47F-F1AE9ACE8136}">
      <dgm:prSet/>
      <dgm:spPr/>
      <dgm:t>
        <a:bodyPr/>
        <a:lstStyle/>
        <a:p>
          <a:endParaRPr lang="en-US"/>
        </a:p>
      </dgm:t>
    </dgm:pt>
    <dgm:pt modelId="{A6670718-3097-4E41-8439-2E70884B611D}" type="sibTrans" cxnId="{9B93E1D3-2630-4231-A47F-F1AE9ACE8136}">
      <dgm:prSet/>
      <dgm:spPr/>
      <dgm:t>
        <a:bodyPr/>
        <a:lstStyle/>
        <a:p>
          <a:endParaRPr lang="en-US"/>
        </a:p>
      </dgm:t>
    </dgm:pt>
    <dgm:pt modelId="{21991101-39AE-4577-85D5-E5B6AFB76FDE}" type="pres">
      <dgm:prSet presAssocID="{C616052F-558E-4CCD-8932-4C3270AE29B9}" presName="linear" presStyleCnt="0">
        <dgm:presLayoutVars>
          <dgm:animLvl val="lvl"/>
          <dgm:resizeHandles val="exact"/>
        </dgm:presLayoutVars>
      </dgm:prSet>
      <dgm:spPr/>
    </dgm:pt>
    <dgm:pt modelId="{253F61E8-EB2F-460B-92B3-081B21772BC2}" type="pres">
      <dgm:prSet presAssocID="{A38B2428-0FBC-4DAA-BF8A-BEE87D4DBBD2}" presName="parentText" presStyleLbl="node1" presStyleIdx="0" presStyleCnt="8">
        <dgm:presLayoutVars>
          <dgm:chMax val="0"/>
          <dgm:bulletEnabled val="1"/>
        </dgm:presLayoutVars>
      </dgm:prSet>
      <dgm:spPr/>
    </dgm:pt>
    <dgm:pt modelId="{DF58E9F7-D3C6-40EB-9DCF-8553AC406D41}" type="pres">
      <dgm:prSet presAssocID="{260BEF23-2584-4722-979D-C77C86E21DDE}" presName="spacer" presStyleCnt="0"/>
      <dgm:spPr/>
    </dgm:pt>
    <dgm:pt modelId="{5D09F848-1AF6-4311-966F-819A76EFA11E}" type="pres">
      <dgm:prSet presAssocID="{6BC355AE-ED94-4A7F-A1E1-D217FF132F3B}" presName="parentText" presStyleLbl="node1" presStyleIdx="1" presStyleCnt="8">
        <dgm:presLayoutVars>
          <dgm:chMax val="0"/>
          <dgm:bulletEnabled val="1"/>
        </dgm:presLayoutVars>
      </dgm:prSet>
      <dgm:spPr/>
    </dgm:pt>
    <dgm:pt modelId="{2A5BDA46-8B4A-431E-AB5D-F8C1B3D20FA7}" type="pres">
      <dgm:prSet presAssocID="{5B409FF5-5412-428D-AC30-58CFF319470E}" presName="spacer" presStyleCnt="0"/>
      <dgm:spPr/>
    </dgm:pt>
    <dgm:pt modelId="{D3C93569-CD63-4BFB-AA42-750D7C3DFB90}" type="pres">
      <dgm:prSet presAssocID="{FEB73480-90FC-4BEC-8DC2-64DCAE438FBB}" presName="parentText" presStyleLbl="node1" presStyleIdx="2" presStyleCnt="8">
        <dgm:presLayoutVars>
          <dgm:chMax val="0"/>
          <dgm:bulletEnabled val="1"/>
        </dgm:presLayoutVars>
      </dgm:prSet>
      <dgm:spPr/>
    </dgm:pt>
    <dgm:pt modelId="{D2ACF622-A7E6-4368-B1D0-A718DA9724DB}" type="pres">
      <dgm:prSet presAssocID="{8F02EFA2-E144-434D-B7A5-46CC19C76AAA}" presName="spacer" presStyleCnt="0"/>
      <dgm:spPr/>
    </dgm:pt>
    <dgm:pt modelId="{D7A447D0-679A-4B05-B41E-90BCCE43362E}" type="pres">
      <dgm:prSet presAssocID="{D154068F-F8E8-4E17-970C-9D9A77BE69A4}" presName="parentText" presStyleLbl="node1" presStyleIdx="3" presStyleCnt="8">
        <dgm:presLayoutVars>
          <dgm:chMax val="0"/>
          <dgm:bulletEnabled val="1"/>
        </dgm:presLayoutVars>
      </dgm:prSet>
      <dgm:spPr/>
    </dgm:pt>
    <dgm:pt modelId="{69DAA000-6D4A-4829-9D34-2591E68AF472}" type="pres">
      <dgm:prSet presAssocID="{6CE759FF-36B3-4FE3-B12E-4BF5AC3158AE}" presName="spacer" presStyleCnt="0"/>
      <dgm:spPr/>
    </dgm:pt>
    <dgm:pt modelId="{9F390C2B-29A4-41B0-BF5B-9A203F31BDCB}" type="pres">
      <dgm:prSet presAssocID="{0A9F9A0B-C17B-4137-B15E-1B9F646D6FE8}" presName="parentText" presStyleLbl="node1" presStyleIdx="4" presStyleCnt="8">
        <dgm:presLayoutVars>
          <dgm:chMax val="0"/>
          <dgm:bulletEnabled val="1"/>
        </dgm:presLayoutVars>
      </dgm:prSet>
      <dgm:spPr/>
    </dgm:pt>
    <dgm:pt modelId="{BBEDADBC-F41B-454C-B086-2A47A7ED54AD}" type="pres">
      <dgm:prSet presAssocID="{17935595-FE05-4139-BC1D-8806FEE4B33E}" presName="spacer" presStyleCnt="0"/>
      <dgm:spPr/>
    </dgm:pt>
    <dgm:pt modelId="{B1B7F5D1-434E-4BDD-9DD6-E76F67F4C6C4}" type="pres">
      <dgm:prSet presAssocID="{99F8F51A-0CB0-4F2E-ADF3-DF8565E2FF94}" presName="parentText" presStyleLbl="node1" presStyleIdx="5" presStyleCnt="8">
        <dgm:presLayoutVars>
          <dgm:chMax val="0"/>
          <dgm:bulletEnabled val="1"/>
        </dgm:presLayoutVars>
      </dgm:prSet>
      <dgm:spPr/>
    </dgm:pt>
    <dgm:pt modelId="{43205C9D-E4EA-4817-A8DA-2C20A33D3BDA}" type="pres">
      <dgm:prSet presAssocID="{550E1921-49A5-4350-B8C8-6E373835CC09}" presName="spacer" presStyleCnt="0"/>
      <dgm:spPr/>
    </dgm:pt>
    <dgm:pt modelId="{5D23401A-F431-43CF-8090-82DFA18DD829}" type="pres">
      <dgm:prSet presAssocID="{424621F0-B0A7-44ED-9058-D3A4EF9E3996}" presName="parentText" presStyleLbl="node1" presStyleIdx="6" presStyleCnt="8">
        <dgm:presLayoutVars>
          <dgm:chMax val="0"/>
          <dgm:bulletEnabled val="1"/>
        </dgm:presLayoutVars>
      </dgm:prSet>
      <dgm:spPr/>
    </dgm:pt>
    <dgm:pt modelId="{A8CC79AF-FED9-4B64-9FBA-900EE38F4C57}" type="pres">
      <dgm:prSet presAssocID="{6A435E19-40F3-4AE8-B9BA-A04C70562EE7}" presName="spacer" presStyleCnt="0"/>
      <dgm:spPr/>
    </dgm:pt>
    <dgm:pt modelId="{3E25BDAE-B9BD-4DE3-BB86-B9FB20CE809B}" type="pres">
      <dgm:prSet presAssocID="{164644DD-C56B-4981-BAD8-5E20C25AED4C}" presName="parentText" presStyleLbl="node1" presStyleIdx="7" presStyleCnt="8">
        <dgm:presLayoutVars>
          <dgm:chMax val="0"/>
          <dgm:bulletEnabled val="1"/>
        </dgm:presLayoutVars>
      </dgm:prSet>
      <dgm:spPr/>
    </dgm:pt>
  </dgm:ptLst>
  <dgm:cxnLst>
    <dgm:cxn modelId="{1E853F01-B70A-4B1F-ADD1-A66E02AA78E9}" type="presOf" srcId="{6BC355AE-ED94-4A7F-A1E1-D217FF132F3B}" destId="{5D09F848-1AF6-4311-966F-819A76EFA11E}" srcOrd="0" destOrd="0" presId="urn:microsoft.com/office/officeart/2005/8/layout/vList2"/>
    <dgm:cxn modelId="{4519AB06-4C27-44DE-8E27-27E2637393F9}" srcId="{C616052F-558E-4CCD-8932-4C3270AE29B9}" destId="{0A9F9A0B-C17B-4137-B15E-1B9F646D6FE8}" srcOrd="4" destOrd="0" parTransId="{77C84367-6D29-409C-9936-F31462C3700C}" sibTransId="{17935595-FE05-4139-BC1D-8806FEE4B33E}"/>
    <dgm:cxn modelId="{F5CD520A-0542-4B48-B1F4-74B6B252F59F}" type="presOf" srcId="{A38B2428-0FBC-4DAA-BF8A-BEE87D4DBBD2}" destId="{253F61E8-EB2F-460B-92B3-081B21772BC2}" srcOrd="0" destOrd="0" presId="urn:microsoft.com/office/officeart/2005/8/layout/vList2"/>
    <dgm:cxn modelId="{A36E980E-C832-45C4-B933-B752EC50697A}" srcId="{C616052F-558E-4CCD-8932-4C3270AE29B9}" destId="{6BC355AE-ED94-4A7F-A1E1-D217FF132F3B}" srcOrd="1" destOrd="0" parTransId="{287965F4-BE51-467E-A342-B11DE3922336}" sibTransId="{5B409FF5-5412-428D-AC30-58CFF319470E}"/>
    <dgm:cxn modelId="{6047FF14-24CD-420D-AF84-D458C0661DC4}" type="presOf" srcId="{FEB73480-90FC-4BEC-8DC2-64DCAE438FBB}" destId="{D3C93569-CD63-4BFB-AA42-750D7C3DFB90}" srcOrd="0" destOrd="0" presId="urn:microsoft.com/office/officeart/2005/8/layout/vList2"/>
    <dgm:cxn modelId="{1174171B-D130-4ECC-9981-1023D9959AEC}" type="presOf" srcId="{424621F0-B0A7-44ED-9058-D3A4EF9E3996}" destId="{5D23401A-F431-43CF-8090-82DFA18DD829}" srcOrd="0" destOrd="0" presId="urn:microsoft.com/office/officeart/2005/8/layout/vList2"/>
    <dgm:cxn modelId="{BC8CC339-0402-4E0F-AB5D-AFD57043D33C}" type="presOf" srcId="{D154068F-F8E8-4E17-970C-9D9A77BE69A4}" destId="{D7A447D0-679A-4B05-B41E-90BCCE43362E}" srcOrd="0" destOrd="0" presId="urn:microsoft.com/office/officeart/2005/8/layout/vList2"/>
    <dgm:cxn modelId="{CD4A0069-6583-4F97-AF8A-E86876ECFFA8}" type="presOf" srcId="{164644DD-C56B-4981-BAD8-5E20C25AED4C}" destId="{3E25BDAE-B9BD-4DE3-BB86-B9FB20CE809B}" srcOrd="0" destOrd="0" presId="urn:microsoft.com/office/officeart/2005/8/layout/vList2"/>
    <dgm:cxn modelId="{49A71C4C-0F1D-46FC-942C-609ABB07E855}" srcId="{C616052F-558E-4CCD-8932-4C3270AE29B9}" destId="{424621F0-B0A7-44ED-9058-D3A4EF9E3996}" srcOrd="6" destOrd="0" parTransId="{B5EC46E9-CA38-4843-9D0E-28BE9B093ABC}" sibTransId="{6A435E19-40F3-4AE8-B9BA-A04C70562EE7}"/>
    <dgm:cxn modelId="{1D508E73-8C55-4B25-BFB3-D619CE773D90}" type="presOf" srcId="{C616052F-558E-4CCD-8932-4C3270AE29B9}" destId="{21991101-39AE-4577-85D5-E5B6AFB76FDE}" srcOrd="0" destOrd="0" presId="urn:microsoft.com/office/officeart/2005/8/layout/vList2"/>
    <dgm:cxn modelId="{99092AAD-55F6-4479-BC8B-5C7BF89A7111}" type="presOf" srcId="{0A9F9A0B-C17B-4137-B15E-1B9F646D6FE8}" destId="{9F390C2B-29A4-41B0-BF5B-9A203F31BDCB}" srcOrd="0" destOrd="0" presId="urn:microsoft.com/office/officeart/2005/8/layout/vList2"/>
    <dgm:cxn modelId="{D01A80C4-8218-49A0-87E7-0F256C1D8680}" type="presOf" srcId="{99F8F51A-0CB0-4F2E-ADF3-DF8565E2FF94}" destId="{B1B7F5D1-434E-4BDD-9DD6-E76F67F4C6C4}" srcOrd="0" destOrd="0" presId="urn:microsoft.com/office/officeart/2005/8/layout/vList2"/>
    <dgm:cxn modelId="{D20235CF-B804-4CCC-BB71-38A2931EF779}" srcId="{C616052F-558E-4CCD-8932-4C3270AE29B9}" destId="{FEB73480-90FC-4BEC-8DC2-64DCAE438FBB}" srcOrd="2" destOrd="0" parTransId="{05FD8A87-26DB-45A3-A162-DC9FA84D1A70}" sibTransId="{8F02EFA2-E144-434D-B7A5-46CC19C76AAA}"/>
    <dgm:cxn modelId="{9B93E1D3-2630-4231-A47F-F1AE9ACE8136}" srcId="{C616052F-558E-4CCD-8932-4C3270AE29B9}" destId="{164644DD-C56B-4981-BAD8-5E20C25AED4C}" srcOrd="7" destOrd="0" parTransId="{49376FAE-78A3-45A3-973F-DA53A85A1FFF}" sibTransId="{A6670718-3097-4E41-8439-2E70884B611D}"/>
    <dgm:cxn modelId="{B85394D5-8B72-4731-9122-802ABEF875DE}" srcId="{C616052F-558E-4CCD-8932-4C3270AE29B9}" destId="{A38B2428-0FBC-4DAA-BF8A-BEE87D4DBBD2}" srcOrd="0" destOrd="0" parTransId="{044CF33C-50B5-4BC4-A3DC-1D564E651F66}" sibTransId="{260BEF23-2584-4722-979D-C77C86E21DDE}"/>
    <dgm:cxn modelId="{62060CE8-2D08-4B94-B585-252CA0302EB6}" srcId="{C616052F-558E-4CCD-8932-4C3270AE29B9}" destId="{D154068F-F8E8-4E17-970C-9D9A77BE69A4}" srcOrd="3" destOrd="0" parTransId="{64C97514-ABE0-4CF8-9A22-33EE377AF545}" sibTransId="{6CE759FF-36B3-4FE3-B12E-4BF5AC3158AE}"/>
    <dgm:cxn modelId="{09807AF1-5F55-4E13-A0D9-C98C500E5051}" srcId="{C616052F-558E-4CCD-8932-4C3270AE29B9}" destId="{99F8F51A-0CB0-4F2E-ADF3-DF8565E2FF94}" srcOrd="5" destOrd="0" parTransId="{E0AD36CC-1E10-43E6-BBE4-F979857D1D22}" sibTransId="{550E1921-49A5-4350-B8C8-6E373835CC09}"/>
    <dgm:cxn modelId="{5A64A6EE-4694-4068-AF73-19828785EBE1}" type="presParOf" srcId="{21991101-39AE-4577-85D5-E5B6AFB76FDE}" destId="{253F61E8-EB2F-460B-92B3-081B21772BC2}" srcOrd="0" destOrd="0" presId="urn:microsoft.com/office/officeart/2005/8/layout/vList2"/>
    <dgm:cxn modelId="{B50C9657-711C-4A17-97DB-4400A9C66DDE}" type="presParOf" srcId="{21991101-39AE-4577-85D5-E5B6AFB76FDE}" destId="{DF58E9F7-D3C6-40EB-9DCF-8553AC406D41}" srcOrd="1" destOrd="0" presId="urn:microsoft.com/office/officeart/2005/8/layout/vList2"/>
    <dgm:cxn modelId="{7E103D04-2A14-4528-AB3C-B202CAA5A3C9}" type="presParOf" srcId="{21991101-39AE-4577-85D5-E5B6AFB76FDE}" destId="{5D09F848-1AF6-4311-966F-819A76EFA11E}" srcOrd="2" destOrd="0" presId="urn:microsoft.com/office/officeart/2005/8/layout/vList2"/>
    <dgm:cxn modelId="{46400A74-BCB5-41A3-B344-182FB8697C2E}" type="presParOf" srcId="{21991101-39AE-4577-85D5-E5B6AFB76FDE}" destId="{2A5BDA46-8B4A-431E-AB5D-F8C1B3D20FA7}" srcOrd="3" destOrd="0" presId="urn:microsoft.com/office/officeart/2005/8/layout/vList2"/>
    <dgm:cxn modelId="{C7AF9FCE-ECC8-499A-AB52-79546C23264A}" type="presParOf" srcId="{21991101-39AE-4577-85D5-E5B6AFB76FDE}" destId="{D3C93569-CD63-4BFB-AA42-750D7C3DFB90}" srcOrd="4" destOrd="0" presId="urn:microsoft.com/office/officeart/2005/8/layout/vList2"/>
    <dgm:cxn modelId="{9A0ED7A5-36B0-4C50-8299-DA72B2A6CA32}" type="presParOf" srcId="{21991101-39AE-4577-85D5-E5B6AFB76FDE}" destId="{D2ACF622-A7E6-4368-B1D0-A718DA9724DB}" srcOrd="5" destOrd="0" presId="urn:microsoft.com/office/officeart/2005/8/layout/vList2"/>
    <dgm:cxn modelId="{E5F9A894-671E-4442-A367-E82D559AA866}" type="presParOf" srcId="{21991101-39AE-4577-85D5-E5B6AFB76FDE}" destId="{D7A447D0-679A-4B05-B41E-90BCCE43362E}" srcOrd="6" destOrd="0" presId="urn:microsoft.com/office/officeart/2005/8/layout/vList2"/>
    <dgm:cxn modelId="{6E3F611E-3CF5-454B-8B9C-B7AD032A456A}" type="presParOf" srcId="{21991101-39AE-4577-85D5-E5B6AFB76FDE}" destId="{69DAA000-6D4A-4829-9D34-2591E68AF472}" srcOrd="7" destOrd="0" presId="urn:microsoft.com/office/officeart/2005/8/layout/vList2"/>
    <dgm:cxn modelId="{A245EAF5-1023-459D-AB87-F9FBB1E1544C}" type="presParOf" srcId="{21991101-39AE-4577-85D5-E5B6AFB76FDE}" destId="{9F390C2B-29A4-41B0-BF5B-9A203F31BDCB}" srcOrd="8" destOrd="0" presId="urn:microsoft.com/office/officeart/2005/8/layout/vList2"/>
    <dgm:cxn modelId="{10393752-D857-497F-BD51-DA962C6490B2}" type="presParOf" srcId="{21991101-39AE-4577-85D5-E5B6AFB76FDE}" destId="{BBEDADBC-F41B-454C-B086-2A47A7ED54AD}" srcOrd="9" destOrd="0" presId="urn:microsoft.com/office/officeart/2005/8/layout/vList2"/>
    <dgm:cxn modelId="{62E15786-E382-4CA7-8849-B854374696D0}" type="presParOf" srcId="{21991101-39AE-4577-85D5-E5B6AFB76FDE}" destId="{B1B7F5D1-434E-4BDD-9DD6-E76F67F4C6C4}" srcOrd="10" destOrd="0" presId="urn:microsoft.com/office/officeart/2005/8/layout/vList2"/>
    <dgm:cxn modelId="{ED574D4F-87D0-43C0-B7A5-AC710FF00222}" type="presParOf" srcId="{21991101-39AE-4577-85D5-E5B6AFB76FDE}" destId="{43205C9D-E4EA-4817-A8DA-2C20A33D3BDA}" srcOrd="11" destOrd="0" presId="urn:microsoft.com/office/officeart/2005/8/layout/vList2"/>
    <dgm:cxn modelId="{7DBC1E75-8A00-4D7F-9E7C-8E892DB365A4}" type="presParOf" srcId="{21991101-39AE-4577-85D5-E5B6AFB76FDE}" destId="{5D23401A-F431-43CF-8090-82DFA18DD829}" srcOrd="12" destOrd="0" presId="urn:microsoft.com/office/officeart/2005/8/layout/vList2"/>
    <dgm:cxn modelId="{57D9EBE2-436D-4A21-B906-386C02A1C094}" type="presParOf" srcId="{21991101-39AE-4577-85D5-E5B6AFB76FDE}" destId="{A8CC79AF-FED9-4B64-9FBA-900EE38F4C57}" srcOrd="13" destOrd="0" presId="urn:microsoft.com/office/officeart/2005/8/layout/vList2"/>
    <dgm:cxn modelId="{63330D75-3C13-43EA-BEEE-03B0620F2878}" type="presParOf" srcId="{21991101-39AE-4577-85D5-E5B6AFB76FDE}" destId="{3E25BDAE-B9BD-4DE3-BB86-B9FB20CE809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F61E8-EB2F-460B-92B3-081B21772BC2}">
      <dsp:nvSpPr>
        <dsp:cNvPr id="0" name=""/>
        <dsp:cNvSpPr/>
      </dsp:nvSpPr>
      <dsp:spPr>
        <a:xfrm>
          <a:off x="0" y="35780"/>
          <a:ext cx="8260798" cy="59962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CONTENTS</a:t>
          </a:r>
          <a:r>
            <a:rPr lang="en-US" sz="2500" kern="1200" dirty="0"/>
            <a:t>:​</a:t>
          </a:r>
        </a:p>
      </dsp:txBody>
      <dsp:txXfrm>
        <a:off x="29271" y="65051"/>
        <a:ext cx="8202256" cy="541083"/>
      </dsp:txXfrm>
    </dsp:sp>
    <dsp:sp modelId="{5D09F848-1AF6-4311-966F-819A76EFA11E}">
      <dsp:nvSpPr>
        <dsp:cNvPr id="0" name=""/>
        <dsp:cNvSpPr/>
      </dsp:nvSpPr>
      <dsp:spPr>
        <a:xfrm>
          <a:off x="0" y="707405"/>
          <a:ext cx="8260798" cy="599625"/>
        </a:xfrm>
        <a:prstGeom prst="roundRect">
          <a:avLst/>
        </a:prstGeom>
        <a:solidFill>
          <a:schemeClr val="accent2">
            <a:hueOff val="-1250633"/>
            <a:satOff val="-1129"/>
            <a:lumOff val="-2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Project Review</a:t>
          </a:r>
        </a:p>
      </dsp:txBody>
      <dsp:txXfrm>
        <a:off x="29271" y="736676"/>
        <a:ext cx="8202256" cy="541083"/>
      </dsp:txXfrm>
    </dsp:sp>
    <dsp:sp modelId="{D3C93569-CD63-4BFB-AA42-750D7C3DFB90}">
      <dsp:nvSpPr>
        <dsp:cNvPr id="0" name=""/>
        <dsp:cNvSpPr/>
      </dsp:nvSpPr>
      <dsp:spPr>
        <a:xfrm>
          <a:off x="0" y="1379030"/>
          <a:ext cx="8260798" cy="599625"/>
        </a:xfrm>
        <a:prstGeom prst="roundRect">
          <a:avLst/>
        </a:prstGeom>
        <a:solidFill>
          <a:schemeClr val="accent2">
            <a:hueOff val="-2501266"/>
            <a:satOff val="-2257"/>
            <a:lumOff val="-5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Java​</a:t>
          </a:r>
        </a:p>
      </dsp:txBody>
      <dsp:txXfrm>
        <a:off x="29271" y="1408301"/>
        <a:ext cx="8202256" cy="541083"/>
      </dsp:txXfrm>
    </dsp:sp>
    <dsp:sp modelId="{D7A447D0-679A-4B05-B41E-90BCCE43362E}">
      <dsp:nvSpPr>
        <dsp:cNvPr id="0" name=""/>
        <dsp:cNvSpPr/>
      </dsp:nvSpPr>
      <dsp:spPr>
        <a:xfrm>
          <a:off x="0" y="2050656"/>
          <a:ext cx="8260798" cy="599625"/>
        </a:xfrm>
        <a:prstGeom prst="roundRect">
          <a:avLst/>
        </a:prstGeom>
        <a:solidFill>
          <a:schemeClr val="accent2">
            <a:hueOff val="-3751899"/>
            <a:satOff val="-3386"/>
            <a:lumOff val="-7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Spring boot​</a:t>
          </a:r>
        </a:p>
      </dsp:txBody>
      <dsp:txXfrm>
        <a:off x="29271" y="2079927"/>
        <a:ext cx="8202256" cy="541083"/>
      </dsp:txXfrm>
    </dsp:sp>
    <dsp:sp modelId="{9F390C2B-29A4-41B0-BF5B-9A203F31BDCB}">
      <dsp:nvSpPr>
        <dsp:cNvPr id="0" name=""/>
        <dsp:cNvSpPr/>
      </dsp:nvSpPr>
      <dsp:spPr>
        <a:xfrm>
          <a:off x="0" y="2722281"/>
          <a:ext cx="8260798" cy="599625"/>
        </a:xfrm>
        <a:prstGeom prst="roundRect">
          <a:avLst/>
        </a:prstGeom>
        <a:solidFill>
          <a:schemeClr val="accent2">
            <a:hueOff val="-5002532"/>
            <a:satOff val="-4514"/>
            <a:lumOff val="-100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Spring boot Architecture​</a:t>
          </a:r>
        </a:p>
      </dsp:txBody>
      <dsp:txXfrm>
        <a:off x="29271" y="2751552"/>
        <a:ext cx="8202256" cy="541083"/>
      </dsp:txXfrm>
    </dsp:sp>
    <dsp:sp modelId="{B1B7F5D1-434E-4BDD-9DD6-E76F67F4C6C4}">
      <dsp:nvSpPr>
        <dsp:cNvPr id="0" name=""/>
        <dsp:cNvSpPr/>
      </dsp:nvSpPr>
      <dsp:spPr>
        <a:xfrm>
          <a:off x="0" y="3393906"/>
          <a:ext cx="8260798" cy="599625"/>
        </a:xfrm>
        <a:prstGeom prst="roundRect">
          <a:avLst/>
        </a:prstGeom>
        <a:solidFill>
          <a:schemeClr val="accent2">
            <a:hueOff val="-6253165"/>
            <a:satOff val="-5643"/>
            <a:lumOff val="-125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Mongo DB​</a:t>
          </a:r>
        </a:p>
      </dsp:txBody>
      <dsp:txXfrm>
        <a:off x="29271" y="3423177"/>
        <a:ext cx="8202256" cy="541083"/>
      </dsp:txXfrm>
    </dsp:sp>
    <dsp:sp modelId="{5D23401A-F431-43CF-8090-82DFA18DD829}">
      <dsp:nvSpPr>
        <dsp:cNvPr id="0" name=""/>
        <dsp:cNvSpPr/>
      </dsp:nvSpPr>
      <dsp:spPr>
        <a:xfrm>
          <a:off x="0" y="4065531"/>
          <a:ext cx="8260798" cy="599625"/>
        </a:xfrm>
        <a:prstGeom prst="roundRect">
          <a:avLst/>
        </a:prstGeom>
        <a:solidFill>
          <a:schemeClr val="accent2">
            <a:hueOff val="-7503798"/>
            <a:satOff val="-6771"/>
            <a:lumOff val="-15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Docker​</a:t>
          </a:r>
        </a:p>
      </dsp:txBody>
      <dsp:txXfrm>
        <a:off x="29271" y="4094802"/>
        <a:ext cx="8202256" cy="541083"/>
      </dsp:txXfrm>
    </dsp:sp>
    <dsp:sp modelId="{3E25BDAE-B9BD-4DE3-BB86-B9FB20CE809B}">
      <dsp:nvSpPr>
        <dsp:cNvPr id="0" name=""/>
        <dsp:cNvSpPr/>
      </dsp:nvSpPr>
      <dsp:spPr>
        <a:xfrm>
          <a:off x="0" y="4737156"/>
          <a:ext cx="8260798" cy="599625"/>
        </a:xfrm>
        <a:prstGeom prst="roundRect">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Swagger​</a:t>
          </a:r>
        </a:p>
      </dsp:txBody>
      <dsp:txXfrm>
        <a:off x="29271" y="4766427"/>
        <a:ext cx="8202256" cy="5410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236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333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1640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101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0188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8982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0773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1092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4131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2/9/2023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64092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2/9/2023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397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73713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2/9/2023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4057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2/9/2023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116910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2/9/2023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65710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2/9/2023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887300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2/9/2023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136564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2/9/2023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896374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2/9/2023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35594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2/9/2023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65585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2/9/2023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3135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459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393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529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679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493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288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076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2/9/2023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504063"/>
      </p:ext>
    </p:extLst>
  </p:cSld>
  <p:clrMap bg1="dk1" tx1="lt1" bg2="dk2" tx2="lt2" accent1="accent1" accent2="accent2" accent3="accent3" accent4="accent4" accent5="accent5" accent6="accent6" hlink="hlink" folHlink="folHlink"/>
  <p:sldLayoutIdLst>
    <p:sldLayoutId id="2147483726"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2/9/2023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923998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86F5ED-2082-F8AF-5372-B7E7112BEBC7}"/>
              </a:ext>
            </a:extLst>
          </p:cNvPr>
          <p:cNvSpPr>
            <a:spLocks noGrp="1"/>
          </p:cNvSpPr>
          <p:nvPr/>
        </p:nvSpPr>
        <p:spPr>
          <a:xfrm>
            <a:off x="1498682" y="863570"/>
            <a:ext cx="9177210" cy="992997"/>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en-US" sz="6000" b="1" dirty="0">
                <a:solidFill>
                  <a:schemeClr val="bg2"/>
                </a:solidFill>
              </a:rPr>
              <a:t>Hospital Management app</a:t>
            </a:r>
          </a:p>
        </p:txBody>
      </p:sp>
      <p:sp>
        <p:nvSpPr>
          <p:cNvPr id="2" name="TextBox 1">
            <a:extLst>
              <a:ext uri="{FF2B5EF4-FFF2-40B4-BE49-F238E27FC236}">
                <a16:creationId xmlns:a16="http://schemas.microsoft.com/office/drawing/2014/main" id="{35B5A492-0B5C-DBAF-551A-240895483D94}"/>
              </a:ext>
            </a:extLst>
          </p:cNvPr>
          <p:cNvSpPr txBox="1"/>
          <p:nvPr/>
        </p:nvSpPr>
        <p:spPr>
          <a:xfrm>
            <a:off x="6501319" y="3923489"/>
            <a:ext cx="4507148" cy="2318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F91A1F86-3783-5E4E-CAF4-593E8696E35F}"/>
              </a:ext>
            </a:extLst>
          </p:cNvPr>
          <p:cNvSpPr txBox="1"/>
          <p:nvPr/>
        </p:nvSpPr>
        <p:spPr>
          <a:xfrm>
            <a:off x="8140337" y="4577201"/>
            <a:ext cx="510640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Presented by: </a:t>
            </a:r>
          </a:p>
          <a:p>
            <a:endParaRPr lang="en-US" sz="2400" dirty="0"/>
          </a:p>
          <a:p>
            <a:r>
              <a:rPr lang="en-US" sz="2400" dirty="0"/>
              <a:t>Bala Sai Krishna Gattineni</a:t>
            </a:r>
          </a:p>
          <a:p>
            <a:endParaRPr lang="en-US" sz="2400" dirty="0"/>
          </a:p>
          <a:p>
            <a:r>
              <a:rPr lang="en-US" sz="2400" dirty="0"/>
              <a:t>Emp Id: 2136794</a:t>
            </a:r>
          </a:p>
        </p:txBody>
      </p:sp>
    </p:spTree>
    <p:extLst>
      <p:ext uri="{BB962C8B-B14F-4D97-AF65-F5344CB8AC3E}">
        <p14:creationId xmlns:p14="http://schemas.microsoft.com/office/powerpoint/2010/main" val="224807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6" name="Picture 5" descr="Logo, company name&#10;&#10;Description automatically generated">
            <a:extLst>
              <a:ext uri="{FF2B5EF4-FFF2-40B4-BE49-F238E27FC236}">
                <a16:creationId xmlns:a16="http://schemas.microsoft.com/office/drawing/2014/main" id="{4DD2F561-C69E-C570-B773-CCA9239ACF75}"/>
              </a:ext>
            </a:extLst>
          </p:cNvPr>
          <p:cNvPicPr>
            <a:picLocks noChangeAspect="1"/>
          </p:cNvPicPr>
          <p:nvPr/>
        </p:nvPicPr>
        <p:blipFill>
          <a:blip r:embed="rId2"/>
          <a:stretch>
            <a:fillRect/>
          </a:stretch>
        </p:blipFill>
        <p:spPr>
          <a:xfrm>
            <a:off x="791239" y="1811021"/>
            <a:ext cx="5304759" cy="1421136"/>
          </a:xfrm>
          <a:prstGeom prst="rect">
            <a:avLst/>
          </a:prstGeom>
          <a:effectLst>
            <a:innerShdw blurRad="57150" dist="38100" dir="14460000">
              <a:prstClr val="black">
                <a:alpha val="70000"/>
              </a:prstClr>
            </a:innerShdw>
          </a:effectLst>
        </p:spPr>
      </p:pic>
      <p:sp>
        <p:nvSpPr>
          <p:cNvPr id="4" name="TextBox 3">
            <a:extLst>
              <a:ext uri="{FF2B5EF4-FFF2-40B4-BE49-F238E27FC236}">
                <a16:creationId xmlns:a16="http://schemas.microsoft.com/office/drawing/2014/main" id="{07EFD2F7-E204-A48C-219B-37B901DCE0CB}"/>
              </a:ext>
            </a:extLst>
          </p:cNvPr>
          <p:cNvSpPr txBox="1"/>
          <p:nvPr/>
        </p:nvSpPr>
        <p:spPr>
          <a:xfrm>
            <a:off x="6744069" y="1510024"/>
            <a:ext cx="5037397" cy="35758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tx1"/>
              </a:buClr>
              <a:buSzPct val="80000"/>
              <a:buFont typeface="Wingdings 3" panose="05040102010807070707" pitchFamily="18" charset="2"/>
              <a:buChar char=""/>
            </a:pPr>
            <a:r>
              <a:rPr lang="en-US" sz="2800" dirty="0">
                <a:latin typeface="Calibri"/>
                <a:cs typeface="Calibri"/>
              </a:rPr>
              <a:t>MongoDB is an open-source document-oriented database that is designed to store a large scale of data and allows you to work with that data very efficiently.​</a:t>
            </a:r>
          </a:p>
          <a:p>
            <a:pPr defTabSz="457200">
              <a:spcBef>
                <a:spcPct val="20000"/>
              </a:spcBef>
              <a:spcAft>
                <a:spcPts val="600"/>
              </a:spcAft>
              <a:buClr>
                <a:schemeClr val="tx1"/>
              </a:buClr>
              <a:buSzPct val="80000"/>
              <a:buFont typeface="Wingdings 3" panose="05040102010807070707" pitchFamily="18" charset="2"/>
              <a:buChar char=""/>
            </a:pPr>
            <a:endParaRPr lang="en-US" sz="2800" dirty="0">
              <a:latin typeface="Calibri"/>
              <a:cs typeface="Calibri"/>
            </a:endParaRPr>
          </a:p>
          <a:p>
            <a:pPr defTabSz="457200">
              <a:spcBef>
                <a:spcPct val="20000"/>
              </a:spcBef>
              <a:spcAft>
                <a:spcPts val="600"/>
              </a:spcAft>
              <a:buClr>
                <a:schemeClr val="tx1"/>
              </a:buClr>
              <a:buSzPct val="80000"/>
              <a:buFont typeface="Wingdings 3" panose="05040102010807070707" pitchFamily="18" charset="2"/>
              <a:buChar char=""/>
            </a:pPr>
            <a:endParaRPr lang="en-US" sz="2800" dirty="0">
              <a:latin typeface="Calibri"/>
              <a:cs typeface="Calibri"/>
            </a:endParaRPr>
          </a:p>
        </p:txBody>
      </p:sp>
    </p:spTree>
    <p:extLst>
      <p:ext uri="{BB962C8B-B14F-4D97-AF65-F5344CB8AC3E}">
        <p14:creationId xmlns:p14="http://schemas.microsoft.com/office/powerpoint/2010/main" val="202492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6" name="Picture 5" descr="Logo, company name&#10;&#10;Description automatically generated">
            <a:extLst>
              <a:ext uri="{FF2B5EF4-FFF2-40B4-BE49-F238E27FC236}">
                <a16:creationId xmlns:a16="http://schemas.microsoft.com/office/drawing/2014/main" id="{858C25E5-A744-B3CA-602A-A7F23A7F11DB}"/>
              </a:ext>
            </a:extLst>
          </p:cNvPr>
          <p:cNvPicPr>
            <a:picLocks noChangeAspect="1"/>
          </p:cNvPicPr>
          <p:nvPr/>
        </p:nvPicPr>
        <p:blipFill>
          <a:blip r:embed="rId2"/>
          <a:stretch>
            <a:fillRect/>
          </a:stretch>
        </p:blipFill>
        <p:spPr>
          <a:xfrm>
            <a:off x="791239" y="1135507"/>
            <a:ext cx="5304759" cy="2772164"/>
          </a:xfrm>
          <a:prstGeom prst="rect">
            <a:avLst/>
          </a:prstGeom>
          <a:effectLst>
            <a:innerShdw blurRad="57150" dist="38100" dir="14460000">
              <a:prstClr val="black">
                <a:alpha val="70000"/>
              </a:prstClr>
            </a:innerShdw>
          </a:effectLst>
        </p:spPr>
      </p:pic>
      <p:sp>
        <p:nvSpPr>
          <p:cNvPr id="2" name="TextBox 1">
            <a:extLst>
              <a:ext uri="{FF2B5EF4-FFF2-40B4-BE49-F238E27FC236}">
                <a16:creationId xmlns:a16="http://schemas.microsoft.com/office/drawing/2014/main" id="{27C938A4-98F9-F2B1-CEBA-895665997DFC}"/>
              </a:ext>
            </a:extLst>
          </p:cNvPr>
          <p:cNvSpPr txBox="1"/>
          <p:nvPr/>
        </p:nvSpPr>
        <p:spPr>
          <a:xfrm>
            <a:off x="6499654" y="1064326"/>
            <a:ext cx="5094906" cy="3575884"/>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a:spcBef>
                <a:spcPct val="20000"/>
              </a:spcBef>
              <a:spcAft>
                <a:spcPts val="600"/>
              </a:spcAft>
              <a:buClr>
                <a:schemeClr val="tx1"/>
              </a:buClr>
              <a:buSzPct val="80000"/>
              <a:buFont typeface="Wingdings 3" panose="05040102010807070707" pitchFamily="18" charset="2"/>
              <a:buChar char=""/>
            </a:pPr>
            <a:r>
              <a:rPr lang="en-US" sz="2800" dirty="0">
                <a:latin typeface="Calibri"/>
                <a:cs typeface="Calibri"/>
              </a:rPr>
              <a:t>Docker is an open-source containerization platform used for developing, deploying, and managing applications in lightweight virtualized environments called containers. ​</a:t>
            </a:r>
          </a:p>
          <a:p>
            <a:pPr defTabSz="457200">
              <a:spcBef>
                <a:spcPct val="20000"/>
              </a:spcBef>
              <a:spcAft>
                <a:spcPts val="600"/>
              </a:spcAft>
              <a:buClr>
                <a:schemeClr val="tx1"/>
              </a:buClr>
              <a:buSzPct val="80000"/>
              <a:buFont typeface="Wingdings 3" panose="05040102010807070707" pitchFamily="18" charset="2"/>
              <a:buChar char=""/>
            </a:pPr>
            <a:endParaRPr lang="en-US" sz="2800" dirty="0">
              <a:latin typeface="Calibri"/>
              <a:cs typeface="Calibri"/>
            </a:endParaRPr>
          </a:p>
        </p:txBody>
      </p:sp>
    </p:spTree>
    <p:extLst>
      <p:ext uri="{BB962C8B-B14F-4D97-AF65-F5344CB8AC3E}">
        <p14:creationId xmlns:p14="http://schemas.microsoft.com/office/powerpoint/2010/main" val="3335230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A19049-4FE8-4A2F-AEED-CF53C86D9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3" name="Snip Diagonal Corner Rectangle 15">
            <a:extLst>
              <a:ext uri="{FF2B5EF4-FFF2-40B4-BE49-F238E27FC236}">
                <a16:creationId xmlns:a16="http://schemas.microsoft.com/office/drawing/2014/main" id="{0EDFFA12-494E-4803-98D4-7815E65B9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5804"/>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4" descr="Logo, company name&#10;&#10;Description automatically generated">
            <a:extLst>
              <a:ext uri="{FF2B5EF4-FFF2-40B4-BE49-F238E27FC236}">
                <a16:creationId xmlns:a16="http://schemas.microsoft.com/office/drawing/2014/main" id="{08DB4CCF-A676-E084-11B8-1616E34993C6}"/>
              </a:ext>
            </a:extLst>
          </p:cNvPr>
          <p:cNvPicPr>
            <a:picLocks noChangeAspect="1"/>
          </p:cNvPicPr>
          <p:nvPr/>
        </p:nvPicPr>
        <p:blipFill>
          <a:blip r:embed="rId2"/>
          <a:stretch>
            <a:fillRect/>
          </a:stretch>
        </p:blipFill>
        <p:spPr>
          <a:xfrm>
            <a:off x="1124712" y="2886998"/>
            <a:ext cx="2709870" cy="758763"/>
          </a:xfrm>
          <a:prstGeom prst="rect">
            <a:avLst/>
          </a:prstGeom>
        </p:spPr>
      </p:pic>
      <p:sp>
        <p:nvSpPr>
          <p:cNvPr id="4" name="TextBox 3">
            <a:extLst>
              <a:ext uri="{FF2B5EF4-FFF2-40B4-BE49-F238E27FC236}">
                <a16:creationId xmlns:a16="http://schemas.microsoft.com/office/drawing/2014/main" id="{4ABD5F1F-FBAE-1A83-A236-55498AF12AD2}"/>
              </a:ext>
            </a:extLst>
          </p:cNvPr>
          <p:cNvSpPr txBox="1"/>
          <p:nvPr/>
        </p:nvSpPr>
        <p:spPr>
          <a:xfrm>
            <a:off x="4748124" y="1088366"/>
            <a:ext cx="6699490" cy="41184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tx1"/>
              </a:buClr>
              <a:buSzPct val="80000"/>
              <a:buFont typeface="Wingdings 3" panose="05040102010807070707" pitchFamily="18" charset="2"/>
              <a:buChar char=""/>
            </a:pPr>
            <a:r>
              <a:rPr lang="en-US" sz="2800" dirty="0">
                <a:solidFill>
                  <a:schemeClr val="bg1"/>
                </a:solidFill>
                <a:latin typeface="Calibri"/>
                <a:cs typeface="Calibri"/>
              </a:rPr>
              <a:t>Swagger UI is one of the most popular tools for generating interactive documentation from your Open API document. Swagger UI generates an interactive API console for users to quickly learn about your API and experiment with requests.​</a:t>
            </a:r>
          </a:p>
        </p:txBody>
      </p:sp>
      <p:grpSp>
        <p:nvGrpSpPr>
          <p:cNvPr id="15" name="Group 14">
            <a:extLst>
              <a:ext uri="{FF2B5EF4-FFF2-40B4-BE49-F238E27FC236}">
                <a16:creationId xmlns:a16="http://schemas.microsoft.com/office/drawing/2014/main" id="{4989EFA4-96C5-4503-8017-D2CE662EB8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25584CC7-A97D-40E0-A760-FDBBBB7A62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2DB1AE3-1E93-4048-BB83-757A3C7940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4E88C92-A5AB-4421-B94D-85AA003BAA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57D1F43-6875-443D-A459-65454B3D81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289146B-3F32-4783-8CDB-4DAB8A800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1387948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id="{E9449E6F-196E-FD5C-1436-34A599F417FA}"/>
              </a:ext>
            </a:extLst>
          </p:cNvPr>
          <p:cNvPicPr>
            <a:picLocks noGrp="1" noChangeAspect="1"/>
          </p:cNvPicPr>
          <p:nvPr>
            <p:ph idx="1"/>
          </p:nvPr>
        </p:nvPicPr>
        <p:blipFill>
          <a:blip r:embed="rId2"/>
          <a:stretch>
            <a:fillRect/>
          </a:stretch>
        </p:blipFill>
        <p:spPr>
          <a:xfrm>
            <a:off x="2424412" y="696982"/>
            <a:ext cx="7742566" cy="5231920"/>
          </a:xfrm>
        </p:spPr>
      </p:pic>
    </p:spTree>
    <p:extLst>
      <p:ext uri="{BB962C8B-B14F-4D97-AF65-F5344CB8AC3E}">
        <p14:creationId xmlns:p14="http://schemas.microsoft.com/office/powerpoint/2010/main" val="36377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1"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AFB19449-39AF-5794-F316-BF66FFDE9D92}"/>
              </a:ext>
            </a:extLst>
          </p:cNvPr>
          <p:cNvGraphicFramePr>
            <a:graphicFrameLocks noGrp="1"/>
          </p:cNvGraphicFramePr>
          <p:nvPr>
            <p:ph idx="1"/>
            <p:extLst>
              <p:ext uri="{D42A27DB-BD31-4B8C-83A1-F6EECF244321}">
                <p14:modId xmlns:p14="http://schemas.microsoft.com/office/powerpoint/2010/main" val="918900611"/>
              </p:ext>
            </p:extLst>
          </p:nvPr>
        </p:nvGraphicFramePr>
        <p:xfrm>
          <a:off x="1760154" y="740141"/>
          <a:ext cx="8260798" cy="5372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466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68B152-3805-C970-5F78-B95716D82706}"/>
              </a:ext>
            </a:extLst>
          </p:cNvPr>
          <p:cNvSpPr txBox="1"/>
          <p:nvPr/>
        </p:nvSpPr>
        <p:spPr>
          <a:xfrm>
            <a:off x="4566249" y="368061"/>
            <a:ext cx="30738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Project Review​</a:t>
            </a:r>
          </a:p>
        </p:txBody>
      </p:sp>
      <p:sp>
        <p:nvSpPr>
          <p:cNvPr id="5" name="TextBox 4">
            <a:extLst>
              <a:ext uri="{FF2B5EF4-FFF2-40B4-BE49-F238E27FC236}">
                <a16:creationId xmlns:a16="http://schemas.microsoft.com/office/drawing/2014/main" id="{3F88D7F7-7ACD-3AF2-DB2D-4054A8B9297C}"/>
              </a:ext>
            </a:extLst>
          </p:cNvPr>
          <p:cNvSpPr txBox="1"/>
          <p:nvPr/>
        </p:nvSpPr>
        <p:spPr>
          <a:xfrm>
            <a:off x="1532627" y="1460739"/>
            <a:ext cx="9500557"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buChar char="•"/>
            </a:pPr>
            <a:r>
              <a:rPr lang="en-US" sz="2800" dirty="0">
                <a:latin typeface="Calibri"/>
                <a:cs typeface="Arial"/>
              </a:rPr>
              <a:t>The Hospital management project is used to create and save the appointment of doctor and patient with prescription.​</a:t>
            </a:r>
          </a:p>
          <a:p>
            <a:pPr algn="ctr">
              <a:buChar char="•"/>
            </a:pPr>
            <a:r>
              <a:rPr lang="en-US" sz="2800" dirty="0">
                <a:latin typeface="Calibri"/>
                <a:cs typeface="Arial"/>
              </a:rPr>
              <a:t>Hospital management project having 3 services they are​</a:t>
            </a:r>
          </a:p>
          <a:p>
            <a:pPr algn="ctr"/>
            <a:r>
              <a:rPr lang="en-US" sz="2800" dirty="0">
                <a:latin typeface="Calibri"/>
                <a:cs typeface="Arial"/>
              </a:rPr>
              <a:t>         Doctor  </a:t>
            </a:r>
          </a:p>
          <a:p>
            <a:pPr algn="ctr"/>
            <a:r>
              <a:rPr lang="en-US" sz="2800" dirty="0">
                <a:latin typeface="Calibri"/>
                <a:cs typeface="Arial"/>
              </a:rPr>
              <a:t>        Patient  </a:t>
            </a:r>
          </a:p>
          <a:p>
            <a:pPr algn="ctr"/>
            <a:r>
              <a:rPr lang="en-US" sz="2800" dirty="0">
                <a:latin typeface="Calibri"/>
                <a:cs typeface="Arial"/>
              </a:rPr>
              <a:t>              Prescription </a:t>
            </a:r>
          </a:p>
          <a:p>
            <a:pPr algn="ctr">
              <a:buChar char="•"/>
            </a:pPr>
            <a:r>
              <a:rPr lang="en-US" sz="2800" dirty="0">
                <a:latin typeface="Calibri"/>
                <a:cs typeface="Arial"/>
              </a:rPr>
              <a:t>By using the Swagger website, we can create data and can get data by using credentials such as ​</a:t>
            </a:r>
          </a:p>
          <a:p>
            <a:pPr algn="ctr">
              <a:buChar char="•"/>
            </a:pPr>
            <a:r>
              <a:rPr lang="en-US" sz="2800" dirty="0">
                <a:latin typeface="Calibri"/>
                <a:cs typeface="Arial"/>
              </a:rPr>
              <a:t>Username​</a:t>
            </a:r>
          </a:p>
          <a:p>
            <a:pPr algn="ctr">
              <a:buChar char="•"/>
            </a:pPr>
            <a:r>
              <a:rPr lang="en-US" sz="2800" dirty="0">
                <a:latin typeface="Calibri"/>
                <a:cs typeface="Arial"/>
              </a:rPr>
              <a:t>Password​</a:t>
            </a:r>
          </a:p>
        </p:txBody>
      </p:sp>
    </p:spTree>
    <p:extLst>
      <p:ext uri="{BB962C8B-B14F-4D97-AF65-F5344CB8AC3E}">
        <p14:creationId xmlns:p14="http://schemas.microsoft.com/office/powerpoint/2010/main" val="117604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tethoscope">
            <a:extLst>
              <a:ext uri="{FF2B5EF4-FFF2-40B4-BE49-F238E27FC236}">
                <a16:creationId xmlns:a16="http://schemas.microsoft.com/office/drawing/2014/main" id="{6A2F461E-A6E7-272E-A996-899091CAA6E3}"/>
              </a:ext>
            </a:extLst>
          </p:cNvPr>
          <p:cNvPicPr>
            <a:picLocks noChangeAspect="1"/>
          </p:cNvPicPr>
          <p:nvPr/>
        </p:nvPicPr>
        <p:blipFill rotWithShape="1">
          <a:blip r:embed="rId2"/>
          <a:srcRect l="42223" r="23741" b="-3"/>
          <a:stretch/>
        </p:blipFill>
        <p:spPr>
          <a:xfrm>
            <a:off x="831" y="10"/>
            <a:ext cx="3502025" cy="6857990"/>
          </a:xfrm>
          <a:prstGeom prst="rect">
            <a:avLst/>
          </a:prstGeom>
          <a:effectLst>
            <a:innerShdw blurRad="57150" dist="38100" dir="14460000">
              <a:prstClr val="black">
                <a:alpha val="70000"/>
              </a:prstClr>
            </a:innerShdw>
          </a:effectLst>
        </p:spPr>
      </p:pic>
      <p:sp>
        <p:nvSpPr>
          <p:cNvPr id="4" name="TextBox 3">
            <a:extLst>
              <a:ext uri="{FF2B5EF4-FFF2-40B4-BE49-F238E27FC236}">
                <a16:creationId xmlns:a16="http://schemas.microsoft.com/office/drawing/2014/main" id="{F4763024-BF07-CE10-EA4B-4F3B5011E975}"/>
              </a:ext>
            </a:extLst>
          </p:cNvPr>
          <p:cNvSpPr txBox="1"/>
          <p:nvPr/>
        </p:nvSpPr>
        <p:spPr>
          <a:xfrm>
            <a:off x="4071518" y="2094781"/>
            <a:ext cx="6626072" cy="4291002"/>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a:spcBef>
                <a:spcPct val="20000"/>
              </a:spcBef>
              <a:spcAft>
                <a:spcPts val="600"/>
              </a:spcAft>
              <a:buClr>
                <a:schemeClr val="tx1"/>
              </a:buClr>
              <a:buSzPct val="80000"/>
              <a:buFont typeface="Wingdings 3" panose="05040102010807070707" pitchFamily="18" charset="2"/>
              <a:buChar char=""/>
            </a:pPr>
            <a:r>
              <a:rPr lang="en-US" sz="3200" dirty="0">
                <a:solidFill>
                  <a:schemeClr val="tx1">
                    <a:lumMod val="95000"/>
                  </a:schemeClr>
                </a:solidFill>
                <a:latin typeface="Calibri"/>
                <a:cs typeface="Calibri"/>
              </a:rPr>
              <a:t> Doctors can find their appointments with details such as,  ​</a:t>
            </a:r>
          </a:p>
          <a:p>
            <a:pPr defTabSz="457200">
              <a:spcBef>
                <a:spcPct val="20000"/>
              </a:spcBef>
              <a:spcAft>
                <a:spcPts val="600"/>
              </a:spcAft>
              <a:buClr>
                <a:schemeClr val="tx1"/>
              </a:buClr>
              <a:buSzPct val="80000"/>
              <a:buFont typeface="Wingdings 3" panose="05040102010807070707" pitchFamily="18" charset="2"/>
              <a:buChar char=""/>
            </a:pPr>
            <a:r>
              <a:rPr lang="en-US" sz="3200" dirty="0">
                <a:solidFill>
                  <a:schemeClr val="tx1">
                    <a:lumMod val="95000"/>
                  </a:schemeClr>
                </a:solidFill>
                <a:latin typeface="Calibri"/>
                <a:cs typeface="Calibri"/>
              </a:rPr>
              <a:t>Appointment Id​</a:t>
            </a:r>
          </a:p>
          <a:p>
            <a:pPr defTabSz="457200">
              <a:spcBef>
                <a:spcPct val="20000"/>
              </a:spcBef>
              <a:spcAft>
                <a:spcPts val="600"/>
              </a:spcAft>
              <a:buClr>
                <a:schemeClr val="tx1"/>
              </a:buClr>
              <a:buSzPct val="80000"/>
              <a:buFont typeface="Wingdings 3" panose="05040102010807070707" pitchFamily="18" charset="2"/>
              <a:buChar char=""/>
            </a:pPr>
            <a:r>
              <a:rPr lang="en-US" sz="3200" dirty="0">
                <a:solidFill>
                  <a:schemeClr val="tx1">
                    <a:lumMod val="95000"/>
                  </a:schemeClr>
                </a:solidFill>
                <a:latin typeface="Calibri"/>
                <a:cs typeface="Calibri"/>
              </a:rPr>
              <a:t>Patient name​</a:t>
            </a:r>
          </a:p>
          <a:p>
            <a:pPr defTabSz="457200">
              <a:spcBef>
                <a:spcPct val="20000"/>
              </a:spcBef>
              <a:spcAft>
                <a:spcPts val="600"/>
              </a:spcAft>
              <a:buClr>
                <a:schemeClr val="tx1"/>
              </a:buClr>
              <a:buSzPct val="80000"/>
              <a:buFont typeface="Wingdings 3" panose="05040102010807070707" pitchFamily="18" charset="2"/>
              <a:buChar char=""/>
            </a:pPr>
            <a:r>
              <a:rPr lang="en-US" sz="3200" dirty="0">
                <a:solidFill>
                  <a:schemeClr val="tx1">
                    <a:lumMod val="95000"/>
                  </a:schemeClr>
                </a:solidFill>
                <a:latin typeface="Calibri"/>
                <a:cs typeface="Calibri"/>
              </a:rPr>
              <a:t>Doctor name​</a:t>
            </a:r>
          </a:p>
          <a:p>
            <a:pPr defTabSz="457200">
              <a:spcBef>
                <a:spcPct val="20000"/>
              </a:spcBef>
              <a:spcAft>
                <a:spcPts val="600"/>
              </a:spcAft>
              <a:buClr>
                <a:schemeClr val="tx1"/>
              </a:buClr>
              <a:buSzPct val="80000"/>
              <a:buFont typeface="Wingdings 3" panose="05040102010807070707" pitchFamily="18" charset="2"/>
              <a:buChar char=""/>
            </a:pPr>
            <a:r>
              <a:rPr lang="en-US" sz="3200" dirty="0">
                <a:solidFill>
                  <a:schemeClr val="tx1">
                    <a:lumMod val="95000"/>
                  </a:schemeClr>
                </a:solidFill>
                <a:latin typeface="Calibri"/>
                <a:cs typeface="Calibri"/>
              </a:rPr>
              <a:t>Date of appointment and ​</a:t>
            </a:r>
          </a:p>
          <a:p>
            <a:pPr defTabSz="457200">
              <a:spcBef>
                <a:spcPct val="20000"/>
              </a:spcBef>
              <a:spcAft>
                <a:spcPts val="600"/>
              </a:spcAft>
              <a:buClr>
                <a:schemeClr val="tx1"/>
              </a:buClr>
              <a:buSzPct val="80000"/>
              <a:buFont typeface="Wingdings 3" panose="05040102010807070707" pitchFamily="18" charset="2"/>
              <a:buChar char=""/>
            </a:pPr>
            <a:r>
              <a:rPr lang="en-US" sz="3200" dirty="0">
                <a:solidFill>
                  <a:schemeClr val="tx1">
                    <a:lumMod val="95000"/>
                  </a:schemeClr>
                </a:solidFill>
                <a:latin typeface="Calibri"/>
                <a:cs typeface="Calibri"/>
              </a:rPr>
              <a:t>Prescription Id     ​</a:t>
            </a:r>
            <a:br>
              <a:rPr lang="en-US" sz="3200" dirty="0">
                <a:solidFill>
                  <a:schemeClr val="tx1">
                    <a:lumMod val="95000"/>
                  </a:schemeClr>
                </a:solidFill>
                <a:latin typeface="Calibri"/>
              </a:rPr>
            </a:br>
            <a:r>
              <a:rPr lang="en-US" sz="3200" b="1" dirty="0">
                <a:solidFill>
                  <a:schemeClr val="tx1">
                    <a:lumMod val="95000"/>
                  </a:schemeClr>
                </a:solidFill>
                <a:latin typeface="Calibri"/>
                <a:cs typeface="Calibri"/>
              </a:rPr>
              <a:t> </a:t>
            </a:r>
            <a:r>
              <a:rPr lang="en-US" sz="3200" dirty="0">
                <a:solidFill>
                  <a:schemeClr val="tx1">
                    <a:lumMod val="95000"/>
                  </a:schemeClr>
                </a:solidFill>
                <a:latin typeface="Calibri"/>
                <a:cs typeface="Calibri"/>
              </a:rPr>
              <a:t>​</a:t>
            </a:r>
          </a:p>
          <a:p>
            <a:pPr defTabSz="457200">
              <a:spcBef>
                <a:spcPct val="20000"/>
              </a:spcBef>
              <a:spcAft>
                <a:spcPts val="600"/>
              </a:spcAft>
              <a:buClr>
                <a:schemeClr val="tx1"/>
              </a:buClr>
              <a:buSzPct val="80000"/>
              <a:buFont typeface="Wingdings 3" panose="05040102010807070707" pitchFamily="18" charset="2"/>
              <a:buChar char=""/>
            </a:pPr>
            <a:endParaRPr lang="en-US" sz="3200" dirty="0">
              <a:solidFill>
                <a:schemeClr val="tx1">
                  <a:lumMod val="95000"/>
                </a:schemeClr>
              </a:solidFill>
              <a:latin typeface="Calibri"/>
              <a:cs typeface="Calibri"/>
            </a:endParaRPr>
          </a:p>
        </p:txBody>
      </p:sp>
      <p:grpSp>
        <p:nvGrpSpPr>
          <p:cNvPr id="12" name="Group 11">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705D9A73-769A-6DA0-9F42-6594737DD087}"/>
              </a:ext>
            </a:extLst>
          </p:cNvPr>
          <p:cNvSpPr txBox="1"/>
          <p:nvPr/>
        </p:nvSpPr>
        <p:spPr>
          <a:xfrm>
            <a:off x="4178060" y="468702"/>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alibri"/>
                <a:cs typeface="Calibri"/>
              </a:rPr>
              <a:t>Doctor</a:t>
            </a:r>
          </a:p>
        </p:txBody>
      </p:sp>
    </p:spTree>
    <p:extLst>
      <p:ext uri="{BB962C8B-B14F-4D97-AF65-F5344CB8AC3E}">
        <p14:creationId xmlns:p14="http://schemas.microsoft.com/office/powerpoint/2010/main" val="220546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81072-ED14-95BE-5B53-F2A34797190F}"/>
              </a:ext>
            </a:extLst>
          </p:cNvPr>
          <p:cNvSpPr txBox="1"/>
          <p:nvPr/>
        </p:nvSpPr>
        <p:spPr>
          <a:xfrm>
            <a:off x="2294627" y="2122098"/>
            <a:ext cx="6711350"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alibri"/>
                <a:cs typeface="Segoe UI"/>
              </a:rPr>
              <a:t>Patients can find their appointments with details such as,  ​</a:t>
            </a:r>
          </a:p>
          <a:p>
            <a:pPr>
              <a:buChar char="•"/>
            </a:pPr>
            <a:r>
              <a:rPr lang="en-US" sz="3200" dirty="0">
                <a:latin typeface="Calibri"/>
                <a:cs typeface="Arial"/>
              </a:rPr>
              <a:t>Appointment Id​</a:t>
            </a:r>
          </a:p>
          <a:p>
            <a:pPr>
              <a:buChar char="•"/>
            </a:pPr>
            <a:r>
              <a:rPr lang="en-US" sz="3200" dirty="0">
                <a:latin typeface="Calibri"/>
                <a:cs typeface="Arial"/>
              </a:rPr>
              <a:t>Patient name​</a:t>
            </a:r>
          </a:p>
          <a:p>
            <a:pPr>
              <a:buChar char="•"/>
            </a:pPr>
            <a:r>
              <a:rPr lang="en-US" sz="3200" dirty="0">
                <a:latin typeface="Calibri"/>
                <a:cs typeface="Arial"/>
              </a:rPr>
              <a:t>Doctor name​</a:t>
            </a:r>
          </a:p>
          <a:p>
            <a:pPr>
              <a:buChar char="•"/>
            </a:pPr>
            <a:r>
              <a:rPr lang="en-US" sz="3200" dirty="0">
                <a:latin typeface="Calibri"/>
                <a:cs typeface="Arial"/>
              </a:rPr>
              <a:t>Date of appointment and ​</a:t>
            </a:r>
          </a:p>
          <a:p>
            <a:pPr>
              <a:buChar char="•"/>
            </a:pPr>
            <a:r>
              <a:rPr lang="en-US" sz="3200" dirty="0">
                <a:latin typeface="Calibri"/>
                <a:cs typeface="Arial"/>
              </a:rPr>
              <a:t>Prescription Id     ​</a:t>
            </a:r>
            <a:br>
              <a:rPr lang="en-US" sz="3200" dirty="0">
                <a:latin typeface="Calibri"/>
                <a:cs typeface="Arial"/>
              </a:rPr>
            </a:br>
            <a:r>
              <a:rPr lang="en-US" sz="3200" b="1" dirty="0">
                <a:latin typeface="Calibri"/>
                <a:cs typeface="Arial"/>
              </a:rPr>
              <a:t> </a:t>
            </a:r>
            <a:r>
              <a:rPr lang="en-US" sz="3200" dirty="0">
                <a:latin typeface="Calibri"/>
                <a:cs typeface="Arial"/>
              </a:rPr>
              <a:t>​</a:t>
            </a:r>
          </a:p>
          <a:p>
            <a:pPr>
              <a:buChar char="•"/>
            </a:pPr>
            <a:endParaRPr lang="en-US" sz="3200" dirty="0">
              <a:latin typeface="Calibri"/>
              <a:cs typeface="Arial"/>
            </a:endParaRPr>
          </a:p>
          <a:p>
            <a:r>
              <a:rPr lang="en-US" sz="3200" dirty="0">
                <a:latin typeface="Calibri"/>
                <a:cs typeface="Segoe UI"/>
              </a:rPr>
              <a:t>​</a:t>
            </a:r>
          </a:p>
        </p:txBody>
      </p:sp>
      <p:sp>
        <p:nvSpPr>
          <p:cNvPr id="5" name="TextBox 4">
            <a:extLst>
              <a:ext uri="{FF2B5EF4-FFF2-40B4-BE49-F238E27FC236}">
                <a16:creationId xmlns:a16="http://schemas.microsoft.com/office/drawing/2014/main" id="{009EFEA8-F323-3E79-5ADC-3D7B77E75C6F}"/>
              </a:ext>
            </a:extLst>
          </p:cNvPr>
          <p:cNvSpPr txBox="1"/>
          <p:nvPr/>
        </p:nvSpPr>
        <p:spPr>
          <a:xfrm>
            <a:off x="2294626" y="101504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Patient </a:t>
            </a:r>
          </a:p>
        </p:txBody>
      </p:sp>
    </p:spTree>
    <p:extLst>
      <p:ext uri="{BB962C8B-B14F-4D97-AF65-F5344CB8AC3E}">
        <p14:creationId xmlns:p14="http://schemas.microsoft.com/office/powerpoint/2010/main" val="52944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ink desk with doctor items">
            <a:extLst>
              <a:ext uri="{FF2B5EF4-FFF2-40B4-BE49-F238E27FC236}">
                <a16:creationId xmlns:a16="http://schemas.microsoft.com/office/drawing/2014/main" id="{F6B00ADC-7B86-9BA3-9444-7E8458A122F4}"/>
              </a:ext>
            </a:extLst>
          </p:cNvPr>
          <p:cNvPicPr>
            <a:picLocks noChangeAspect="1"/>
          </p:cNvPicPr>
          <p:nvPr/>
        </p:nvPicPr>
        <p:blipFill rotWithShape="1">
          <a:blip r:embed="rId2"/>
          <a:srcRect l="55874" r="10090" b="-3"/>
          <a:stretch/>
        </p:blipFill>
        <p:spPr>
          <a:xfrm>
            <a:off x="831" y="10"/>
            <a:ext cx="3502025" cy="6857990"/>
          </a:xfrm>
          <a:prstGeom prst="rect">
            <a:avLst/>
          </a:prstGeom>
          <a:effectLst>
            <a:innerShdw blurRad="57150" dist="38100" dir="14460000">
              <a:prstClr val="black">
                <a:alpha val="70000"/>
              </a:prstClr>
            </a:innerShdw>
          </a:effectLst>
        </p:spPr>
      </p:pic>
      <p:sp>
        <p:nvSpPr>
          <p:cNvPr id="4" name="TextBox 3">
            <a:extLst>
              <a:ext uri="{FF2B5EF4-FFF2-40B4-BE49-F238E27FC236}">
                <a16:creationId xmlns:a16="http://schemas.microsoft.com/office/drawing/2014/main" id="{46B71610-0696-438A-032C-088F42269D26}"/>
              </a:ext>
            </a:extLst>
          </p:cNvPr>
          <p:cNvSpPr txBox="1"/>
          <p:nvPr/>
        </p:nvSpPr>
        <p:spPr>
          <a:xfrm>
            <a:off x="3927744" y="1462177"/>
            <a:ext cx="6626072" cy="3615267"/>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a:lnSpc>
                <a:spcPct val="90000"/>
              </a:lnSpc>
              <a:spcBef>
                <a:spcPct val="20000"/>
              </a:spcBef>
              <a:spcAft>
                <a:spcPts val="600"/>
              </a:spcAft>
              <a:buClr>
                <a:schemeClr val="tx1"/>
              </a:buClr>
              <a:buSzPct val="80000"/>
            </a:pPr>
            <a:endParaRPr lang="en-US" sz="3200" dirty="0">
              <a:latin typeface="Calibri"/>
              <a:cs typeface="Calibri"/>
            </a:endParaRPr>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3200" dirty="0">
                <a:latin typeface="Calibri"/>
                <a:cs typeface="Calibri"/>
              </a:rPr>
              <a:t>In Prescription, the every patient details will be stored in the prescription.​</a:t>
            </a:r>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3200" dirty="0">
                <a:latin typeface="Calibri"/>
                <a:cs typeface="Calibri"/>
              </a:rPr>
              <a:t> Appointment Id​</a:t>
            </a:r>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3200" dirty="0">
                <a:latin typeface="Calibri"/>
                <a:cs typeface="Calibri"/>
              </a:rPr>
              <a:t>Patient name​</a:t>
            </a:r>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3200" dirty="0">
                <a:latin typeface="Calibri"/>
                <a:cs typeface="Calibri"/>
              </a:rPr>
              <a:t>Doctor name​</a:t>
            </a:r>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3200" dirty="0">
                <a:latin typeface="Calibri"/>
                <a:cs typeface="Calibri"/>
              </a:rPr>
              <a:t>Description​</a:t>
            </a:r>
          </a:p>
          <a:p>
            <a:pPr defTabSz="457200">
              <a:lnSpc>
                <a:spcPct val="90000"/>
              </a:lnSpc>
              <a:spcBef>
                <a:spcPct val="20000"/>
              </a:spcBef>
              <a:spcAft>
                <a:spcPts val="600"/>
              </a:spcAft>
              <a:buClr>
                <a:schemeClr val="tx1"/>
              </a:buClr>
              <a:buSzPct val="80000"/>
              <a:buFont typeface="Wingdings 3" panose="05040102010807070707" pitchFamily="18" charset="2"/>
              <a:buChar char=""/>
            </a:pPr>
            <a:r>
              <a:rPr lang="en-US" sz="3200" dirty="0">
                <a:latin typeface="Calibri"/>
                <a:cs typeface="Calibri"/>
              </a:rPr>
              <a:t>Prescription Id   ​</a:t>
            </a:r>
          </a:p>
        </p:txBody>
      </p:sp>
      <p:grpSp>
        <p:nvGrpSpPr>
          <p:cNvPr id="12" name="Group 11">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F2821110-EC0B-103F-B2DA-EA4608FFD41B}"/>
              </a:ext>
            </a:extLst>
          </p:cNvPr>
          <p:cNvSpPr txBox="1"/>
          <p:nvPr/>
        </p:nvSpPr>
        <p:spPr>
          <a:xfrm>
            <a:off x="4221192" y="554966"/>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alibri"/>
                <a:cs typeface="Calibri"/>
              </a:rPr>
              <a:t>Prescription </a:t>
            </a:r>
          </a:p>
        </p:txBody>
      </p:sp>
    </p:spTree>
    <p:extLst>
      <p:ext uri="{BB962C8B-B14F-4D97-AF65-F5344CB8AC3E}">
        <p14:creationId xmlns:p14="http://schemas.microsoft.com/office/powerpoint/2010/main" val="34576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A picture containing text, clipart&#10;&#10;Description automatically generated">
            <a:extLst>
              <a:ext uri="{FF2B5EF4-FFF2-40B4-BE49-F238E27FC236}">
                <a16:creationId xmlns:a16="http://schemas.microsoft.com/office/drawing/2014/main" id="{B57EA0A4-7C07-D7B2-1C70-76F014CBEAB6}"/>
              </a:ext>
            </a:extLst>
          </p:cNvPr>
          <p:cNvPicPr>
            <a:picLocks noChangeAspect="1"/>
          </p:cNvPicPr>
          <p:nvPr/>
        </p:nvPicPr>
        <p:blipFill>
          <a:blip r:embed="rId2"/>
          <a:stretch>
            <a:fillRect/>
          </a:stretch>
        </p:blipFill>
        <p:spPr>
          <a:xfrm>
            <a:off x="1101217" y="1502748"/>
            <a:ext cx="5641063" cy="3522786"/>
          </a:xfrm>
          <a:prstGeom prst="rect">
            <a:avLst/>
          </a:prstGeom>
        </p:spPr>
      </p:pic>
      <p:sp>
        <p:nvSpPr>
          <p:cNvPr id="3" name="Content Placeholder 2">
            <a:extLst>
              <a:ext uri="{FF2B5EF4-FFF2-40B4-BE49-F238E27FC236}">
                <a16:creationId xmlns:a16="http://schemas.microsoft.com/office/drawing/2014/main" id="{870C6D26-0EC3-29CA-B8C3-8E00FC0AA0E6}"/>
              </a:ext>
            </a:extLst>
          </p:cNvPr>
          <p:cNvSpPr>
            <a:spLocks noGrp="1"/>
          </p:cNvSpPr>
          <p:nvPr>
            <p:ph idx="1"/>
          </p:nvPr>
        </p:nvSpPr>
        <p:spPr>
          <a:xfrm>
            <a:off x="7561465" y="643506"/>
            <a:ext cx="4643984" cy="3037609"/>
          </a:xfrm>
        </p:spPr>
        <p:txBody>
          <a:bodyPr vert="horz" lIns="91440" tIns="45720" rIns="91440" bIns="45720" rtlCol="0" anchor="t">
            <a:noAutofit/>
          </a:bodyPr>
          <a:lstStyle/>
          <a:p>
            <a:pPr indent="-228600">
              <a:spcBef>
                <a:spcPts val="0"/>
              </a:spcBef>
              <a:buFont typeface="Arial,Sans-Serif" panose="05040102010807070707" pitchFamily="18" charset="2"/>
              <a:buChar char="•"/>
            </a:pPr>
            <a:r>
              <a:rPr lang="en-US" sz="2400" dirty="0">
                <a:solidFill>
                  <a:schemeClr val="bg1"/>
                </a:solidFill>
                <a:latin typeface="Calibri"/>
                <a:ea typeface="+mn-lt"/>
                <a:cs typeface="+mn-lt"/>
              </a:rPr>
              <a:t>Java is a programming language and computing platform first released by Sun Microsystems in 1995. </a:t>
            </a:r>
          </a:p>
          <a:p>
            <a:pPr>
              <a:spcBef>
                <a:spcPts val="0"/>
              </a:spcBef>
              <a:buClr>
                <a:srgbClr val="FFFFFF"/>
              </a:buClr>
            </a:pPr>
            <a:endParaRPr lang="en-US" sz="2400" dirty="0">
              <a:solidFill>
                <a:schemeClr val="bg1"/>
              </a:solidFill>
              <a:latin typeface="Calibri"/>
              <a:ea typeface="+mn-lt"/>
              <a:cs typeface="+mn-lt"/>
            </a:endParaRPr>
          </a:p>
          <a:p>
            <a:pPr indent="-228600">
              <a:spcBef>
                <a:spcPts val="0"/>
              </a:spcBef>
              <a:buClr>
                <a:srgbClr val="FFFFFF"/>
              </a:buClr>
              <a:buFont typeface="Arial,Sans-Serif" panose="05040102010807070707" pitchFamily="18" charset="2"/>
              <a:buChar char="•"/>
            </a:pPr>
            <a:r>
              <a:rPr lang="en-US" sz="2400" dirty="0">
                <a:solidFill>
                  <a:schemeClr val="bg1"/>
                </a:solidFill>
                <a:latin typeface="Calibri"/>
                <a:ea typeface="+mn-lt"/>
                <a:cs typeface="+mn-lt"/>
              </a:rPr>
              <a:t>Java is a class-based, object-oriented programming language designed for having lesser implementation dependencies. It is a computing platform for application development.</a:t>
            </a:r>
          </a:p>
          <a:p>
            <a:pPr>
              <a:spcBef>
                <a:spcPts val="0"/>
              </a:spcBef>
              <a:buClr>
                <a:srgbClr val="FFFFFF"/>
              </a:buClr>
            </a:pPr>
            <a:endParaRPr lang="en-US" sz="2400" dirty="0">
              <a:solidFill>
                <a:schemeClr val="bg1"/>
              </a:solidFill>
              <a:latin typeface="Calibri"/>
              <a:ea typeface="+mn-lt"/>
              <a:cs typeface="+mn-lt"/>
            </a:endParaRPr>
          </a:p>
          <a:p>
            <a:pPr indent="-228600">
              <a:spcBef>
                <a:spcPts val="0"/>
              </a:spcBef>
              <a:buClr>
                <a:srgbClr val="FFFFFF"/>
              </a:buClr>
              <a:buFont typeface="Arial,Sans-Serif" panose="05040102010807070707" pitchFamily="18" charset="2"/>
              <a:buChar char="•"/>
            </a:pPr>
            <a:endParaRPr lang="en-US" sz="2400" dirty="0">
              <a:solidFill>
                <a:schemeClr val="bg1"/>
              </a:solidFill>
              <a:latin typeface="Calibri"/>
              <a:ea typeface="+mn-lt"/>
              <a:cs typeface="+mn-lt"/>
            </a:endParaRPr>
          </a:p>
          <a:p>
            <a:pPr>
              <a:buClr>
                <a:srgbClr val="FFFFFF"/>
              </a:buClr>
            </a:pPr>
            <a:endParaRPr lang="en-US" sz="2400" dirty="0">
              <a:solidFill>
                <a:schemeClr val="bg1"/>
              </a:solidFill>
              <a:latin typeface="Calibri"/>
              <a:cs typeface="Calibri"/>
            </a:endParaRPr>
          </a:p>
        </p:txBody>
      </p:sp>
      <p:grpSp>
        <p:nvGrpSpPr>
          <p:cNvPr id="12" name="Group 11">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8435379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3"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B2DBE86-CFBF-D6D7-20BF-6952B57ACE1E}"/>
              </a:ext>
            </a:extLst>
          </p:cNvPr>
          <p:cNvPicPr>
            <a:picLocks noChangeAspect="1"/>
          </p:cNvPicPr>
          <p:nvPr/>
        </p:nvPicPr>
        <p:blipFill>
          <a:blip r:embed="rId2"/>
          <a:stretch>
            <a:fillRect/>
          </a:stretch>
        </p:blipFill>
        <p:spPr>
          <a:xfrm>
            <a:off x="1101217" y="2453238"/>
            <a:ext cx="5641063" cy="1621805"/>
          </a:xfrm>
          <a:prstGeom prst="rect">
            <a:avLst/>
          </a:prstGeom>
        </p:spPr>
      </p:pic>
      <p:sp>
        <p:nvSpPr>
          <p:cNvPr id="4" name="TextBox 3">
            <a:extLst>
              <a:ext uri="{FF2B5EF4-FFF2-40B4-BE49-F238E27FC236}">
                <a16:creationId xmlns:a16="http://schemas.microsoft.com/office/drawing/2014/main" id="{32AEC978-EBD8-F118-B77E-EF3160F8CEEF}"/>
              </a:ext>
            </a:extLst>
          </p:cNvPr>
          <p:cNvSpPr txBox="1"/>
          <p:nvPr/>
        </p:nvSpPr>
        <p:spPr>
          <a:xfrm>
            <a:off x="7532710" y="1822449"/>
            <a:ext cx="4471456" cy="224685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457200">
              <a:spcBef>
                <a:spcPct val="20000"/>
              </a:spcBef>
              <a:spcAft>
                <a:spcPts val="600"/>
              </a:spcAft>
              <a:buClr>
                <a:schemeClr val="tx1"/>
              </a:buClr>
              <a:buSzPct val="80000"/>
              <a:buFont typeface="Wingdings 3" panose="05040102010807070707" pitchFamily="18" charset="2"/>
              <a:buChar char=""/>
            </a:pPr>
            <a:r>
              <a:rPr lang="en-US" sz="2800" dirty="0">
                <a:solidFill>
                  <a:schemeClr val="bg1"/>
                </a:solidFill>
                <a:latin typeface="Calibri"/>
                <a:cs typeface="Calibri"/>
              </a:rPr>
              <a:t>Spring is an open-source java-based framework used to create a micro service. It is developed by Pivotal Team and is used to build stand-alone and production ready spring application.  ​</a:t>
            </a:r>
          </a:p>
          <a:p>
            <a:pPr defTabSz="457200">
              <a:spcBef>
                <a:spcPct val="20000"/>
              </a:spcBef>
              <a:spcAft>
                <a:spcPts val="600"/>
              </a:spcAft>
              <a:buClr>
                <a:schemeClr val="tx1"/>
              </a:buClr>
              <a:buSzPct val="80000"/>
              <a:buFont typeface="Wingdings 3" panose="05040102010807070707" pitchFamily="18" charset="2"/>
              <a:buChar char=""/>
            </a:pPr>
            <a:endParaRPr lang="en-US" sz="2800" dirty="0">
              <a:solidFill>
                <a:schemeClr val="bg1"/>
              </a:solidFill>
              <a:latin typeface="Calibri"/>
              <a:cs typeface="Calibri"/>
            </a:endParaRPr>
          </a:p>
          <a:p>
            <a:pPr defTabSz="457200">
              <a:spcBef>
                <a:spcPct val="20000"/>
              </a:spcBef>
              <a:spcAft>
                <a:spcPts val="600"/>
              </a:spcAft>
              <a:buClr>
                <a:schemeClr val="tx1"/>
              </a:buClr>
              <a:buSzPct val="80000"/>
              <a:buFont typeface="Wingdings 3" panose="05040102010807070707" pitchFamily="18" charset="2"/>
              <a:buChar char=""/>
            </a:pPr>
            <a:endParaRPr lang="en-US" sz="2800" dirty="0">
              <a:solidFill>
                <a:schemeClr val="bg1"/>
              </a:solidFill>
              <a:latin typeface="Calibri"/>
              <a:cs typeface="Calibri"/>
            </a:endParaRPr>
          </a:p>
        </p:txBody>
      </p:sp>
      <p:grpSp>
        <p:nvGrpSpPr>
          <p:cNvPr id="15" name="Group 14">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838186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electronics&#10;&#10;Description automatically generated">
            <a:extLst>
              <a:ext uri="{FF2B5EF4-FFF2-40B4-BE49-F238E27FC236}">
                <a16:creationId xmlns:a16="http://schemas.microsoft.com/office/drawing/2014/main" id="{D0C8D739-B5F1-80D1-64C5-EEDDA26C2E79}"/>
              </a:ext>
            </a:extLst>
          </p:cNvPr>
          <p:cNvPicPr>
            <a:picLocks noChangeAspect="1"/>
          </p:cNvPicPr>
          <p:nvPr/>
        </p:nvPicPr>
        <p:blipFill>
          <a:blip r:embed="rId2"/>
          <a:stretch>
            <a:fillRect/>
          </a:stretch>
        </p:blipFill>
        <p:spPr>
          <a:xfrm>
            <a:off x="1604513" y="372373"/>
            <a:ext cx="8839198" cy="5926345"/>
          </a:xfrm>
          <a:prstGeom prst="rect">
            <a:avLst/>
          </a:prstGeom>
        </p:spPr>
      </p:pic>
    </p:spTree>
    <p:extLst>
      <p:ext uri="{BB962C8B-B14F-4D97-AF65-F5344CB8AC3E}">
        <p14:creationId xmlns:p14="http://schemas.microsoft.com/office/powerpoint/2010/main" val="231722605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Confetti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Slice</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225</cp:revision>
  <dcterms:created xsi:type="dcterms:W3CDTF">2013-07-15T20:26:40Z</dcterms:created>
  <dcterms:modified xsi:type="dcterms:W3CDTF">2023-02-10T03:51:26Z</dcterms:modified>
</cp:coreProperties>
</file>