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0" r:id="rId4"/>
    <p:sldId id="261" r:id="rId5"/>
    <p:sldId id="268" r:id="rId6"/>
    <p:sldId id="257" r:id="rId7"/>
    <p:sldId id="258" r:id="rId8"/>
    <p:sldId id="259" r:id="rId9"/>
    <p:sldId id="267" r:id="rId10"/>
    <p:sldId id="266" r:id="rId11"/>
    <p:sldId id="269" r:id="rId12"/>
    <p:sldId id="270" r:id="rId13"/>
    <p:sldId id="271" r:id="rId14"/>
    <p:sldId id="264" r:id="rId15"/>
    <p:sldId id="263" r:id="rId16"/>
    <p:sldId id="265" r:id="rId17"/>
    <p:sldId id="275" r:id="rId18"/>
    <p:sldId id="278" r:id="rId19"/>
    <p:sldId id="273" r:id="rId20"/>
    <p:sldId id="274" r:id="rId21"/>
    <p:sldId id="276" r:id="rId22"/>
    <p:sldId id="277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6863" autoAdjust="0"/>
    <p:restoredTop sz="94648" autoAdjust="0"/>
  </p:normalViewPr>
  <p:slideViewPr>
    <p:cSldViewPr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20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8077200" cy="1673352"/>
          </a:xfrm>
        </p:spPr>
        <p:txBody>
          <a:bodyPr/>
          <a:lstStyle/>
          <a:p>
            <a:r>
              <a:rPr lang="en-IN" dirty="0" smtClean="0"/>
              <a:t>Hospital Management System</a:t>
            </a:r>
            <a:br>
              <a:rPr lang="en-IN" dirty="0" smtClean="0"/>
            </a:br>
            <a:r>
              <a:rPr lang="en-IN" dirty="0" smtClean="0"/>
              <a:t>(Mini - Project)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8077200" cy="1499616"/>
          </a:xfrm>
        </p:spPr>
        <p:txBody>
          <a:bodyPr/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 By – Darsh Jotangia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In total 3 controllers were used, namely:</a:t>
            </a:r>
          </a:p>
          <a:p>
            <a:pPr algn="just"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DoctorController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PatientController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PrescriptionController</a:t>
            </a:r>
          </a:p>
          <a:p>
            <a:pPr algn="just"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Each controller has role-based access restriction, based on the SecurityConfig.java file.</a:t>
            </a:r>
          </a:p>
          <a:p>
            <a:pPr algn="just"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DoctorController can be accessed by doctors only, similarly PatientController can be accessed by patients only and PrescriptionController can be accessed by users of both roles.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DoctorController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400" dirty="0" smtClean="0"/>
              <a:t>DoctorController is mapped with “/doctor” and has the following end points:</a:t>
            </a:r>
          </a:p>
          <a:p>
            <a:pPr algn="just">
              <a:buNone/>
            </a:pPr>
            <a:endParaRPr lang="en-IN" sz="2400" dirty="0" smtClean="0"/>
          </a:p>
          <a:p>
            <a:pPr algn="just"/>
            <a:r>
              <a:rPr lang="en-US" sz="2400" u="sng" dirty="0" smtClean="0"/>
              <a:t>“/doctorappointment”</a:t>
            </a:r>
            <a:r>
              <a:rPr lang="en-US" sz="2400" dirty="0" smtClean="0"/>
              <a:t> -  which will receive GET requests along with request parameters. For ex-” http://localhost:8081/doctor/doctorappointment?doctorName=doctor1”.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IN" sz="2400" u="sng" dirty="0" smtClean="0"/>
              <a:t>“/save”</a:t>
            </a:r>
            <a:r>
              <a:rPr lang="en-IN" sz="2400" dirty="0" smtClean="0"/>
              <a:t> – which will receive POST requests along with Appointment object in JSON format as body.For ex – “http://</a:t>
            </a:r>
            <a:r>
              <a:rPr lang="en-US" sz="2400" dirty="0" smtClean="0"/>
              <a:t>localhost:8081/doctor/save</a:t>
            </a:r>
            <a:r>
              <a:rPr lang="en-IN" sz="2400" dirty="0" smtClean="0"/>
              <a:t>” .</a:t>
            </a:r>
            <a:endParaRPr lang="en-US" sz="2400" dirty="0" smtClean="0"/>
          </a:p>
          <a:p>
            <a:pPr algn="just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PatientController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600" dirty="0" smtClean="0"/>
              <a:t>PatientController is mapped with “/patient” and has the following end points:</a:t>
            </a:r>
          </a:p>
          <a:p>
            <a:pPr algn="just">
              <a:buNone/>
            </a:pPr>
            <a:endParaRPr lang="en-IN" sz="2600" dirty="0" smtClean="0"/>
          </a:p>
          <a:p>
            <a:pPr algn="just"/>
            <a:r>
              <a:rPr lang="en-US" sz="2600" u="sng" dirty="0" smtClean="0"/>
              <a:t>“/myappointment”</a:t>
            </a:r>
            <a:r>
              <a:rPr lang="en-US" sz="2600" dirty="0" smtClean="0"/>
              <a:t> -  which will receive GET requests along with request parameters. For ex-” http://localhost:8081/patient/patientappointment?patientName=patient1”.</a:t>
            </a:r>
          </a:p>
          <a:p>
            <a:pPr algn="just">
              <a:buNone/>
            </a:pPr>
            <a:endParaRPr lang="en-US" sz="2600" dirty="0" smtClean="0"/>
          </a:p>
          <a:p>
            <a:pPr algn="just"/>
            <a:r>
              <a:rPr lang="en-IN" sz="2600" u="sng" dirty="0" smtClean="0"/>
              <a:t>“/save”</a:t>
            </a:r>
            <a:r>
              <a:rPr lang="en-IN" sz="2600" dirty="0" smtClean="0"/>
              <a:t> – which will receive POST requests along with Appointment object in JSON format as body.For ex – “http://</a:t>
            </a:r>
            <a:r>
              <a:rPr lang="en-US" sz="2600" dirty="0" smtClean="0"/>
              <a:t>localhost:8081/patient/save</a:t>
            </a:r>
            <a:r>
              <a:rPr lang="en-IN" sz="2600" dirty="0" smtClean="0"/>
              <a:t>” .</a:t>
            </a:r>
            <a:endParaRPr lang="en-US" sz="2600" dirty="0" smtClean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PrescriptionController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600" dirty="0" smtClean="0"/>
              <a:t>PrescriptionController has the following end points:</a:t>
            </a:r>
          </a:p>
          <a:p>
            <a:pPr algn="just">
              <a:buNone/>
            </a:pPr>
            <a:endParaRPr lang="en-IN" sz="2600" dirty="0" smtClean="0"/>
          </a:p>
          <a:p>
            <a:pPr algn="just"/>
            <a:r>
              <a:rPr lang="en-US" sz="2400" u="sng" dirty="0" smtClean="0">
                <a:latin typeface="Calibri" pitchFamily="34" charset="0"/>
                <a:cs typeface="Calibri" pitchFamily="34" charset="0"/>
              </a:rPr>
              <a:t>“/viewprescription</a:t>
            </a:r>
            <a:r>
              <a:rPr lang="en-US" sz="2600" u="sng" dirty="0" smtClean="0"/>
              <a:t>”</a:t>
            </a:r>
            <a:r>
              <a:rPr lang="en-US" sz="2600" dirty="0" smtClean="0"/>
              <a:t> -  which will receive GET requests along with request parameters. For ex-” http://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localhost:8081/saveprescription</a:t>
            </a:r>
            <a:r>
              <a:rPr lang="en-US" sz="2600" dirty="0" smtClean="0"/>
              <a:t>?patientName=patient1”.</a:t>
            </a:r>
          </a:p>
          <a:p>
            <a:pPr algn="just">
              <a:buNone/>
            </a:pPr>
            <a:endParaRPr lang="en-US" sz="2600" dirty="0" smtClean="0"/>
          </a:p>
          <a:p>
            <a:pPr algn="just"/>
            <a:r>
              <a:rPr lang="en-IN" sz="2600" u="sng" dirty="0" smtClean="0"/>
              <a:t>“/saveprescription”</a:t>
            </a:r>
            <a:r>
              <a:rPr lang="en-IN" sz="2600" dirty="0" smtClean="0"/>
              <a:t> – which will receive POST requests along with Prescription object in JSON format as body.For ex – “http://</a:t>
            </a:r>
            <a:r>
              <a:rPr lang="en-US" sz="2600" dirty="0" smtClean="0"/>
              <a:t>localhost:8081/saveprescription</a:t>
            </a:r>
            <a:r>
              <a:rPr lang="en-IN" sz="2600" dirty="0" smtClean="0"/>
              <a:t>” .</a:t>
            </a:r>
            <a:endParaRPr lang="en-US" sz="2600" dirty="0" smtClean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Configuration for security was added allowing only authorized users with appropriate roles to have access.</a:t>
            </a:r>
          </a:p>
          <a:p>
            <a:pPr algn="just"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WebSecurityConfigerAdapter is extended and roles to endpoints and users were created.</a:t>
            </a:r>
          </a:p>
          <a:p>
            <a:pPr algn="just"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The Roles are as follows:</a:t>
            </a:r>
          </a:p>
          <a:p>
            <a:pPr algn="just"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DOCTOR - doctor1 		PASSWORD - password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PATIENT - patient1 		PASSWORD - password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DOCTOR,PATIENT - user1 		PASSWORD - password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 and 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Test Cases were made for each mapping using Mockito and Junit and with code coverage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algn="just"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Classes	-	100%</a:t>
            </a:r>
          </a:p>
          <a:p>
            <a:pPr algn="ctr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Methods	-	93%</a:t>
            </a:r>
          </a:p>
          <a:p>
            <a:pPr algn="ctr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Lines		-	88%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Swagger is used for interactive API documentation of the microservice and its architecture.</a:t>
            </a:r>
          </a:p>
          <a:p>
            <a:pPr algn="just"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It involves description of the classes and mappings used in the controllers along with execution and response monitoring of the mappings.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Swagger Screenshot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8014" y="1774825"/>
            <a:ext cx="8227971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Swagger Screenshot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8014" y="1774825"/>
            <a:ext cx="8227971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Dockerization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IN" sz="2400" dirty="0" smtClean="0"/>
          </a:p>
          <a:p>
            <a:pPr algn="just">
              <a:buNone/>
            </a:pPr>
            <a:r>
              <a:rPr lang="en-IN" sz="2400" dirty="0" smtClean="0"/>
              <a:t>Dockerization is the process of packing, deploying and running applications using Docker containers. Docker is a tool that ships the application with all the necessary functionalities as one package.</a:t>
            </a:r>
          </a:p>
          <a:p>
            <a:pPr algn="just">
              <a:buNone/>
            </a:pPr>
            <a:endParaRPr lang="en-IN" sz="2400" dirty="0" smtClean="0"/>
          </a:p>
          <a:p>
            <a:pPr algn="just">
              <a:buNone/>
            </a:pPr>
            <a:r>
              <a:rPr lang="en-IN" sz="2400" dirty="0" smtClean="0"/>
              <a:t>This is acheived by making a docker image of our springboot appplication and then by the help of docker compose, we run our containers(i.e. Application container and MongoDB container) on the same network.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Hospital-management-system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The Project uses:</a:t>
            </a:r>
          </a:p>
          <a:p>
            <a:pPr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marL="633222" indent="-514350">
              <a:buFont typeface="+mj-lt"/>
              <a:buAutoNum type="arabicPeriod"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Springboot</a:t>
            </a:r>
          </a:p>
          <a:p>
            <a:pPr marL="633222" indent="-514350">
              <a:buFont typeface="+mj-lt"/>
              <a:buAutoNum type="arabicPeriod"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Maven</a:t>
            </a:r>
          </a:p>
          <a:p>
            <a:pPr marL="633222" indent="-514350">
              <a:buFont typeface="+mj-lt"/>
              <a:buAutoNum type="arabicPeriod"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MongoDB</a:t>
            </a:r>
          </a:p>
          <a:p>
            <a:pPr marL="633222" indent="-514350">
              <a:buFont typeface="+mj-lt"/>
              <a:buAutoNum type="arabicPeriod"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Swagger</a:t>
            </a:r>
          </a:p>
          <a:p>
            <a:pPr marL="633222" indent="-514350">
              <a:buFont typeface="+mj-lt"/>
              <a:buAutoNum type="arabicPeriod"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Junit</a:t>
            </a:r>
          </a:p>
          <a:p>
            <a:pPr marL="633222" indent="-514350">
              <a:buFont typeface="+mj-lt"/>
              <a:buAutoNum type="arabicPeriod"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Docker</a:t>
            </a:r>
          </a:p>
          <a:p>
            <a:pPr marL="633222" indent="-514350">
              <a:buFont typeface="+mj-lt"/>
              <a:buAutoNum type="arabicPeriod"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GitHub</a:t>
            </a:r>
          </a:p>
          <a:p>
            <a:pPr marL="633222" indent="-514350">
              <a:buFont typeface="+mj-lt"/>
              <a:buAutoNum type="arabicPeriod"/>
            </a:pPr>
            <a:r>
              <a:rPr lang="en-IN" sz="2400" smtClean="0">
                <a:latin typeface="Calibri" pitchFamily="34" charset="0"/>
                <a:cs typeface="Calibri" pitchFamily="34" charset="0"/>
              </a:rPr>
              <a:t>Postman</a:t>
            </a:r>
            <a:endParaRPr lang="en-IN" sz="2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Postman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Postman makes it easier to create, share, test and document APIs. With this we can create and save simple and complex HTTP/s requests and their responses</a:t>
            </a:r>
            <a:r>
              <a:rPr lang="en-IN" dirty="0" smtClean="0"/>
              <a:t>.</a:t>
            </a:r>
          </a:p>
          <a:p>
            <a:pPr algn="just">
              <a:buNone/>
            </a:pPr>
            <a:endParaRPr lang="en-IN" dirty="0" smtClean="0"/>
          </a:p>
          <a:p>
            <a:pPr algn="just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We have also used the curl commands generated from Postman to test the functionality of the project through command line tools such </a:t>
            </a:r>
            <a:r>
              <a:rPr lang="en-IN" sz="2400" smtClean="0">
                <a:latin typeface="Calibri" pitchFamily="34" charset="0"/>
                <a:cs typeface="Calibri" pitchFamily="34" charset="0"/>
              </a:rPr>
              <a:t>as Cygwin 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and Command Prompt.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Postman Screenshot - POST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8014" y="1774825"/>
            <a:ext cx="8227971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Postman Screenshot - GET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8014" y="1774825"/>
            <a:ext cx="8227971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Dependencies used are:</a:t>
            </a:r>
          </a:p>
          <a:p>
            <a:pPr marL="633222" indent="-514350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633222" indent="-514350">
              <a:buFont typeface="+mj-lt"/>
              <a:buAutoNum type="arabicPeriod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spring-boot-starter-web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springdoc-openapi-ui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Junit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spring-boot-starter-test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spring-boot-starter-security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spring-security-test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spring-boot-starter-data-mongodb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commons-io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The microservice has 3 controllers , DoctorController, PatientController and PrescriptionController.</a:t>
            </a:r>
          </a:p>
          <a:p>
            <a:pPr algn="just"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These controllers communicate with 2 repositories namely AppointmentRepository and PrescriptionRepository.</a:t>
            </a:r>
          </a:p>
          <a:p>
            <a:pPr algn="just"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The repositories further use Models - Appointment and Prescription to store data in MongoDB Database.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</a:t>
            </a:r>
            <a:endParaRPr lang="en-US" dirty="0"/>
          </a:p>
        </p:txBody>
      </p:sp>
      <p:pic>
        <p:nvPicPr>
          <p:cNvPr id="4" name="Content Placeholder 3" descr="Untitled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905000"/>
            <a:ext cx="8223956" cy="4625975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Model / Classes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Two classes were used , which are:</a:t>
            </a:r>
          </a:p>
          <a:p>
            <a:pPr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Appointment</a:t>
            </a:r>
          </a:p>
          <a:p>
            <a:pPr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Prescription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Appointment -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Attributes:</a:t>
            </a:r>
          </a:p>
          <a:p>
            <a:pPr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appointmentId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patientName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doctorName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date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prescription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Content Placeholder 5" descr="Untitled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r="56604" b="15164"/>
          <a:stretch>
            <a:fillRect/>
          </a:stretch>
        </p:blipFill>
        <p:spPr>
          <a:xfrm>
            <a:off x="4632960" y="1752600"/>
            <a:ext cx="4206240" cy="462534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Prescription -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Attributes:</a:t>
            </a:r>
          </a:p>
          <a:p>
            <a:pPr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prescriptionId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appointmentId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description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patientName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doctorName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 descr="Untitled - Copy.png"/>
          <p:cNvPicPr>
            <a:picLocks noChangeAspect="1"/>
          </p:cNvPicPr>
          <p:nvPr/>
        </p:nvPicPr>
        <p:blipFill>
          <a:blip r:embed="rId2"/>
          <a:srcRect r="56076" b="14509"/>
          <a:stretch>
            <a:fillRect/>
          </a:stretch>
        </p:blipFill>
        <p:spPr>
          <a:xfrm>
            <a:off x="4572000" y="1752600"/>
            <a:ext cx="4204107" cy="4602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IN" sz="2400" dirty="0" smtClean="0"/>
          </a:p>
          <a:p>
            <a:pPr algn="just">
              <a:buNone/>
            </a:pPr>
            <a:endParaRPr lang="en-IN" sz="2400" dirty="0" smtClean="0"/>
          </a:p>
          <a:p>
            <a:pPr algn="just">
              <a:buNone/>
            </a:pPr>
            <a:r>
              <a:rPr lang="en-IN" sz="2400" dirty="0" smtClean="0"/>
              <a:t>This projects uses 2 repositories , AppointmentRepository and PrescriptionRepository. </a:t>
            </a:r>
          </a:p>
          <a:p>
            <a:pPr algn="just">
              <a:buNone/>
            </a:pPr>
            <a:endParaRPr lang="en-IN" sz="2400" dirty="0" smtClean="0"/>
          </a:p>
          <a:p>
            <a:pPr algn="just">
              <a:buNone/>
            </a:pPr>
            <a:endParaRPr lang="en-IN" sz="2400" dirty="0" smtClean="0"/>
          </a:p>
          <a:p>
            <a:pPr algn="just">
              <a:buNone/>
            </a:pPr>
            <a:r>
              <a:rPr lang="en-IN" sz="2400" dirty="0" smtClean="0"/>
              <a:t>Each repository extends MongoRepository which provides all the necessary methods which help to create CRUD application.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188</TotalTime>
  <Words>609</Words>
  <Application>Microsoft Office PowerPoint</Application>
  <PresentationFormat>On-screen Show (4:3)</PresentationFormat>
  <Paragraphs>131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Module</vt:lpstr>
      <vt:lpstr>Hospital Management System (Mini - Project)</vt:lpstr>
      <vt:lpstr>Hospital-management-system</vt:lpstr>
      <vt:lpstr>Dependencies</vt:lpstr>
      <vt:lpstr>Architecture</vt:lpstr>
      <vt:lpstr>Architecture</vt:lpstr>
      <vt:lpstr>Data Model / Classes used</vt:lpstr>
      <vt:lpstr>Appointment - Class</vt:lpstr>
      <vt:lpstr>Prescription - Class</vt:lpstr>
      <vt:lpstr>Repository</vt:lpstr>
      <vt:lpstr>Controllers</vt:lpstr>
      <vt:lpstr>DoctorController</vt:lpstr>
      <vt:lpstr>PatientController</vt:lpstr>
      <vt:lpstr>PrescriptionController</vt:lpstr>
      <vt:lpstr>Security</vt:lpstr>
      <vt:lpstr>Testing and Code Coverage</vt:lpstr>
      <vt:lpstr>Documentation</vt:lpstr>
      <vt:lpstr>Swagger Screenshot</vt:lpstr>
      <vt:lpstr>Swagger Screenshot</vt:lpstr>
      <vt:lpstr>Dockerization</vt:lpstr>
      <vt:lpstr>Postman</vt:lpstr>
      <vt:lpstr>Postman Screenshot - POST</vt:lpstr>
      <vt:lpstr>Postman Screenshot - GET</vt:lpstr>
      <vt:lpstr>Thank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 (Mini - Project)</dc:title>
  <dc:creator>sfjbs</dc:creator>
  <cp:lastModifiedBy>sfjbs</cp:lastModifiedBy>
  <cp:revision>74</cp:revision>
  <dcterms:created xsi:type="dcterms:W3CDTF">2022-09-12T10:15:32Z</dcterms:created>
  <dcterms:modified xsi:type="dcterms:W3CDTF">2022-09-13T11:03:54Z</dcterms:modified>
</cp:coreProperties>
</file>