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E3C1-3417-E58D-D30B-546BFF96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92FA5-557B-8731-1EDC-77AC9E1F6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36DE-4795-81D2-8921-9DDDCB8C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2100-A967-87D3-4F9C-341CEE8C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900E-EFD7-E296-E429-6597CC45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0DD-ACC1-A160-D6B9-2E9B989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628F0-B874-E3F2-3F5F-B6627FDEF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98B3-077B-5BDC-4FCD-633C05FE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8424-B058-9ECD-88D6-A709EB1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9B19-36CF-C905-9876-E43FE32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EC2ED-C537-6930-C55F-C553355AF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AFCE4-926A-419F-AB81-E3A44A62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47B2-9CCC-29EA-0572-F88E156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B384-0D5C-669F-8E3D-277AE2FE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06EA-1CCB-5C79-F685-DC5A378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28D6-2D54-614E-8F45-D04A5875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594B-59AD-7513-E9C7-D93A7E7A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2E1D-B006-89B5-A867-6AC54066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53F6-C1FA-CA08-FA88-72446D10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416D-B561-CA7F-A4E5-4DD523F6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5F8-7BEB-7909-8443-66ACD975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27158-633E-1131-73B8-0EF3D221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9253-81E1-23FD-2A76-B28BEA0E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B528-562F-7763-D35F-98866E0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5EAF-0C3E-6598-FAD3-56E3F87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A92E-28B2-2EE5-F5E2-FF83DC73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3856-AB4E-4456-B0F3-5A07BC0C0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1D6C-5B84-D155-FCDF-38E59A9D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F0EE-2BD7-45A7-FF14-C477AE71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86825-3A72-A708-F8E3-80E3F203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B252-8E3E-6CE2-8A54-E089F6D8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F5E8-C600-4A4D-99F5-ECD2B4AF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0843-A7F8-1FCD-1C8D-B6817386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A439-E28C-553C-45D0-0B93AD30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F6587-D248-EC1F-45B6-EC7405BAD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DCEDF-BA48-8450-DEFF-B35F3E23E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C9A3D-DEF5-3D47-4ED5-22B0C835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BCA04-223E-B082-2B67-72CE6FFC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B22E5-43A0-3FEA-C65E-196396D8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1219-3CF5-BD32-DA7E-FC5B3271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CE515-7335-C54A-598C-B37BB1B6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165D-285A-7587-8F9B-E796E5F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48E8-C4B1-0AA5-39DC-81254BF7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375A-FDFA-C91E-4B02-DCD9E3AA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CB387-4DAB-7BBE-1DFE-21C193A6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A4A6-9A8F-73C8-BE94-886FFCB3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D2C2-13BF-D610-C5E7-ECAF13CB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3AA9-1268-24F9-61D5-1235A5B7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AE7B4-2697-B101-85ED-EF7354D3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5CB8-BF0A-5376-1D1F-EE93E9A3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19287-99EA-1891-360B-E4B5173B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A46C-1503-D9D5-5688-3F9B4784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BBED-DB79-1090-DE6D-015CCB41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5222-ED60-3329-58D8-58BCF5AEC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FD32-6502-3139-7742-AA3C358E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B3ABD-A168-D8DA-162D-F11FAF97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1A63-8652-4C66-E7C2-207E5C89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C64F-8AEB-4AF2-5B82-30E3C3A6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D711D-EA8F-A45D-260C-EE991185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ADFF-863A-3BC7-C35E-3D6EAF8C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C0FA-9BC1-0F62-FE9B-FB52AFEA1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2BA8-DF10-D940-A0E9-A419629861D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9BCE-1644-8445-A1E4-C1F10D1CF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A9B4-915C-1DFB-D4FD-7E8267D08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C157-FB16-8948-AD13-634728D5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unal.kohale@tcs.com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5AFB-00A6-450B-411A-007C42894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Management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5D4-8977-73D5-6F91-E9ACDE750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Kunal</a:t>
            </a:r>
            <a:r>
              <a:rPr lang="en-US" dirty="0"/>
              <a:t> </a:t>
            </a:r>
            <a:r>
              <a:rPr lang="en-US" dirty="0" err="1"/>
              <a:t>Kohale</a:t>
            </a:r>
            <a:endParaRPr lang="en-US" dirty="0"/>
          </a:p>
          <a:p>
            <a:r>
              <a:rPr lang="en-US">
                <a:hlinkClick r:id="rId2"/>
              </a:rPr>
              <a:t>kunal.kohale@tcs.com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7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C0A1-AAF1-AAF1-C009-12B678CA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4C41-A42D-69AF-7FA1-542ED70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hospital management app patient and doctors can save and see their appointments. They can save their diagnosis details and prescription in database.</a:t>
            </a:r>
          </a:p>
        </p:txBody>
      </p:sp>
    </p:spTree>
    <p:extLst>
      <p:ext uri="{BB962C8B-B14F-4D97-AF65-F5344CB8AC3E}">
        <p14:creationId xmlns:p14="http://schemas.microsoft.com/office/powerpoint/2010/main" val="39821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30B0-11AA-2416-10FA-A2F407B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FB25-BFF2-4CB4-2D68-5D0842EE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Java</a:t>
            </a:r>
          </a:p>
          <a:p>
            <a:r>
              <a:rPr lang="en-US" dirty="0"/>
              <a:t>Framework: </a:t>
            </a:r>
            <a:r>
              <a:rPr lang="en-US" dirty="0" err="1"/>
              <a:t>Springboot</a:t>
            </a:r>
            <a:r>
              <a:rPr lang="en-US" dirty="0"/>
              <a:t> </a:t>
            </a:r>
          </a:p>
          <a:p>
            <a:r>
              <a:rPr lang="en-US" dirty="0"/>
              <a:t>Database: MongoDB</a:t>
            </a:r>
          </a:p>
          <a:p>
            <a:r>
              <a:rPr lang="en-US" dirty="0"/>
              <a:t>Tools: </a:t>
            </a:r>
            <a:r>
              <a:rPr lang="en-US" dirty="0" err="1"/>
              <a:t>Intellij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, Postman, </a:t>
            </a:r>
            <a:r>
              <a:rPr lang="en-US" dirty="0" err="1"/>
              <a:t>Github</a:t>
            </a:r>
            <a:r>
              <a:rPr lang="en-US" dirty="0"/>
              <a:t>, Cygwin64 Terminal, Docker Desktop</a:t>
            </a:r>
          </a:p>
          <a:p>
            <a:r>
              <a:rPr lang="en-US" dirty="0"/>
              <a:t>Test: </a:t>
            </a:r>
            <a:r>
              <a:rPr lang="en-US" dirty="0" err="1"/>
              <a:t>Mockito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976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4F6B-BC34-35AF-2AE5-FA6E6364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Controllers, Data Model and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758-B506-2212-356B-4835158B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Controllers:</a:t>
            </a:r>
          </a:p>
          <a:p>
            <a:r>
              <a:rPr lang="en-US" dirty="0"/>
              <a:t>Doctor </a:t>
            </a:r>
          </a:p>
          <a:p>
            <a:r>
              <a:rPr lang="en-US" dirty="0"/>
              <a:t>Patient </a:t>
            </a:r>
          </a:p>
          <a:p>
            <a:r>
              <a:rPr lang="en-US" dirty="0"/>
              <a:t>Prescription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model:</a:t>
            </a:r>
          </a:p>
          <a:p>
            <a:r>
              <a:rPr lang="en-US" dirty="0"/>
              <a:t>Appointment </a:t>
            </a:r>
          </a:p>
          <a:p>
            <a:r>
              <a:rPr lang="en-US" dirty="0"/>
              <a:t>Prescription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Repositories:</a:t>
            </a:r>
          </a:p>
          <a:p>
            <a:r>
              <a:rPr lang="en-US" dirty="0"/>
              <a:t>Prescription </a:t>
            </a:r>
          </a:p>
          <a:p>
            <a:r>
              <a:rPr lang="en-US" dirty="0"/>
              <a:t>Appointment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6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04B4-7F7B-9128-B8AD-E297A68E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4F0E-6CFB-39E5-D409-9C306E77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Getting Prescription data:</a:t>
            </a:r>
          </a:p>
          <a:p>
            <a:pPr marL="0" indent="0">
              <a:buNone/>
            </a:pPr>
            <a:r>
              <a:rPr lang="en-US" dirty="0"/>
              <a:t> Curl –location—request GET ‘http://localhost:8881/prescription/viewprescription?patientName-patient5’ </a:t>
            </a:r>
          </a:p>
          <a:p>
            <a:pPr marL="0" indent="0">
              <a:buNone/>
            </a:pPr>
            <a:r>
              <a:rPr lang="en-US" dirty="0"/>
              <a:t>--header ‘Authorization: Basic ZG9jdG9yMTpwYXNzd29yZA==‘ \
--header Cookie: JSESSIONID=96F4C5735C0264AA0881E426F096DE75’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Posting prescription data:</a:t>
            </a:r>
          </a:p>
          <a:p>
            <a:pPr marL="0" indent="0">
              <a:buNone/>
            </a:pPr>
            <a:r>
              <a:rPr lang="en-US" dirty="0"/>
              <a:t>Curl –location—request POST ‘http://localhost:8081/prescription/</a:t>
            </a:r>
            <a:r>
              <a:rPr lang="en-US" dirty="0" err="1"/>
              <a:t>viewprescription?patient</a:t>
            </a:r>
            <a:r>
              <a:rPr lang="en-US" dirty="0"/>
              <a:t> </a:t>
            </a:r>
            <a:r>
              <a:rPr lang="en-US" dirty="0" err="1"/>
              <a:t>Nane</a:t>
            </a:r>
            <a:r>
              <a:rPr lang="en-US" dirty="0"/>
              <a:t>-patients
--header ‘Authorization: </a:t>
            </a:r>
            <a:r>
              <a:rPr lang="en-US" dirty="0" err="1"/>
              <a:t>Basiq</a:t>
            </a:r>
            <a:r>
              <a:rPr lang="en-US" dirty="0"/>
              <a:t> ZG9jdG9yMT pwYXNzd29yZA—\
--header ‘Content-Type: application/</a:t>
            </a:r>
            <a:r>
              <a:rPr lang="en-US" dirty="0" err="1"/>
              <a:t>json</a:t>
            </a:r>
            <a:r>
              <a:rPr lang="en-US" dirty="0"/>
              <a:t>’ \
--header ‘Cookie: JSESSIONID=96F4C5735C0264AA0881E426F096DE75V
--data-raw ‘{
“</a:t>
            </a:r>
            <a:r>
              <a:rPr lang="en-US" dirty="0" err="1"/>
              <a:t>prescriptionId</a:t>
            </a:r>
            <a:r>
              <a:rPr lang="en-US" dirty="0"/>
              <a:t>”: “5”,
“</a:t>
            </a:r>
            <a:r>
              <a:rPr lang="en-US" dirty="0" err="1"/>
              <a:t>appointmentId</a:t>
            </a:r>
            <a:r>
              <a:rPr lang="en-US" dirty="0"/>
              <a:t>”: “005”,
“description”: “fever”,
“</a:t>
            </a:r>
            <a:r>
              <a:rPr lang="en-US" dirty="0" err="1"/>
              <a:t>patientName</a:t>
            </a:r>
            <a:r>
              <a:rPr lang="en-US" dirty="0"/>
              <a:t>”: “patient5”,
“</a:t>
            </a:r>
            <a:r>
              <a:rPr lang="en-US" dirty="0" err="1"/>
              <a:t>doctorName</a:t>
            </a:r>
            <a:r>
              <a:rPr lang="en-US" dirty="0"/>
              <a:t>”: “doctor”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5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8D7B-07CF-878B-3921-11AF0415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513"/>
            <a:ext cx="10515600" cy="589245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Save Patient</a:t>
            </a:r>
          </a:p>
          <a:p>
            <a:pPr marL="0" indent="0">
              <a:buNone/>
            </a:pPr>
            <a:r>
              <a:rPr lang="en-US" dirty="0"/>
              <a:t> curl –location—request POST ‘http://localhost:8081/patient/save” \ --header ‘Authorization: Basic CGF0aWVudDE6cGFzc3dvcmQ=‘ \
--header ‘Content-Type: application/</a:t>
            </a:r>
            <a:r>
              <a:rPr lang="en-US" dirty="0" err="1"/>
              <a:t>json</a:t>
            </a:r>
            <a:r>
              <a:rPr lang="en-US" dirty="0"/>
              <a:t>’ \
--header ‘Cookie: JSESSIONID=96F4C5735C0264AA0881E426F096DE75\
--data-raw ‘{
“</a:t>
            </a:r>
            <a:r>
              <a:rPr lang="en-US" dirty="0" err="1"/>
              <a:t>appointmentID</a:t>
            </a:r>
            <a:r>
              <a:rPr lang="en-US" dirty="0"/>
              <a:t>”: “1”,
“</a:t>
            </a:r>
            <a:r>
              <a:rPr lang="en-US" dirty="0" err="1"/>
              <a:t>patientName</a:t>
            </a:r>
            <a:r>
              <a:rPr lang="en-US" dirty="0"/>
              <a:t>”: “p1”,
“</a:t>
            </a:r>
            <a:r>
              <a:rPr lang="en-US" dirty="0" err="1"/>
              <a:t>doctorName</a:t>
            </a:r>
            <a:r>
              <a:rPr lang="en-US" dirty="0"/>
              <a:t>”: “d1”,
“date”: “20-07-2022”,
“prescription”: {
“</a:t>
            </a:r>
            <a:r>
              <a:rPr lang="en-US" dirty="0" err="1"/>
              <a:t>prescriptionId</a:t>
            </a:r>
            <a:r>
              <a:rPr lang="en-US" dirty="0"/>
              <a:t>”: “04”,
“</a:t>
            </a:r>
            <a:r>
              <a:rPr lang="en-US" dirty="0" err="1"/>
              <a:t>appointmentId</a:t>
            </a:r>
            <a:r>
              <a:rPr lang="en-US" dirty="0"/>
              <a:t>”: “4”,
“description”: “fever”,
“</a:t>
            </a:r>
            <a:r>
              <a:rPr lang="en-US" dirty="0" err="1"/>
              <a:t>patientName</a:t>
            </a:r>
            <a:r>
              <a:rPr lang="en-US" dirty="0"/>
              <a:t>”: “pat2”,
“</a:t>
            </a:r>
            <a:r>
              <a:rPr lang="en-US" dirty="0" err="1"/>
              <a:t>doctorName</a:t>
            </a:r>
            <a:r>
              <a:rPr lang="en-US" dirty="0"/>
              <a:t>”: “doc2”
}</a:t>
            </a:r>
          </a:p>
          <a:p>
            <a:pPr marL="0" indent="0">
              <a:buNone/>
            </a:pPr>
            <a:r>
              <a:rPr lang="en-US" dirty="0"/>
              <a:t>}’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Patient Appointments </a:t>
            </a:r>
          </a:p>
          <a:p>
            <a:pPr marL="0" indent="0">
              <a:buNone/>
            </a:pPr>
            <a:r>
              <a:rPr lang="en-US" dirty="0"/>
              <a:t>curl –location—request GET ‘http://localhost:8081/patient/myappointments?patientName-pat1’ \
--header Authorization: Basic CGF0aWVudDE6cGFzc3dvcmQ=\ </a:t>
            </a:r>
          </a:p>
          <a:p>
            <a:pPr marL="0" indent="0">
              <a:buNone/>
            </a:pPr>
            <a:r>
              <a:rPr lang="en-US" dirty="0"/>
              <a:t>--header Cookie: JSESSIONID-96F4C5735C0264AA0881E426F096DE75’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09A9-8A38-8D52-A33C-39BC2ECF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05"/>
            <a:ext cx="10515600" cy="56821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 doctor details</a:t>
            </a:r>
          </a:p>
          <a:p>
            <a:pPr marL="0" indent="0">
              <a:buNone/>
            </a:pPr>
            <a:r>
              <a:rPr lang="en-US" dirty="0"/>
              <a:t>curl -location --request POST 'http://localhost:8081/doctor/save’ \</a:t>
            </a:r>
          </a:p>
          <a:p>
            <a:pPr marL="0" indent="0">
              <a:buNone/>
            </a:pPr>
            <a:r>
              <a:rPr lang="en-US" dirty="0"/>
              <a:t>--header 'Authorization: Basic 269jdG9yMT pwYXNzd29yZA==‘ \</a:t>
            </a:r>
          </a:p>
          <a:p>
            <a:pPr marL="0" indent="0">
              <a:buNone/>
            </a:pPr>
            <a:r>
              <a:rPr lang="en-US" dirty="0"/>
              <a:t>--header 'Content-Type: application/</a:t>
            </a:r>
            <a:r>
              <a:rPr lang="en-US" dirty="0" err="1"/>
              <a:t>json</a:t>
            </a:r>
            <a:r>
              <a:rPr lang="en-US" dirty="0"/>
              <a:t>’ \ </a:t>
            </a:r>
          </a:p>
          <a:p>
            <a:pPr marL="0" indent="0">
              <a:buNone/>
            </a:pPr>
            <a:r>
              <a:rPr lang="en-US" dirty="0"/>
              <a:t>--header 'Cookie: JSESSIONID=96F4C5735C0264AA0881E426F096DE75’\</a:t>
            </a:r>
          </a:p>
          <a:p>
            <a:pPr marL="0" indent="0">
              <a:buNone/>
            </a:pPr>
            <a:r>
              <a:rPr lang="en-US" dirty="0"/>
              <a:t>--data-raw '{"</a:t>
            </a:r>
            <a:r>
              <a:rPr lang="en-US" dirty="0" err="1"/>
              <a:t>appointmentID</a:t>
            </a:r>
            <a:r>
              <a:rPr lang="en-US" dirty="0"/>
              <a:t>": "1","patientName": "p1","doctorName": "d1","date": "20-07-2022","prescription": {"</a:t>
            </a:r>
            <a:r>
              <a:rPr lang="en-US" dirty="0" err="1"/>
              <a:t>prescriptionId</a:t>
            </a:r>
            <a:r>
              <a:rPr lang="en-US" dirty="0"/>
              <a:t>": "04","appointmentId": "4","description": "fever","</a:t>
            </a:r>
            <a:r>
              <a:rPr lang="en-US" dirty="0" err="1"/>
              <a:t>patientName</a:t>
            </a:r>
            <a:r>
              <a:rPr lang="en-US" dirty="0"/>
              <a:t>": "pat2","doctorName": "doc2"}}’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doctor details:</a:t>
            </a:r>
          </a:p>
          <a:p>
            <a:pPr marL="0" indent="0">
              <a:buNone/>
            </a:pPr>
            <a:r>
              <a:rPr lang="en-US" dirty="0"/>
              <a:t>curl --location --request GET 'http://localhost:8081/doctor/doctor </a:t>
            </a:r>
            <a:r>
              <a:rPr lang="en-US" dirty="0" err="1"/>
              <a:t>appointment?doctorName</a:t>
            </a:r>
            <a:r>
              <a:rPr lang="en-US" dirty="0"/>
              <a:t>=d1’ \ </a:t>
            </a:r>
          </a:p>
          <a:p>
            <a:pPr marL="0" indent="0">
              <a:buNone/>
            </a:pPr>
            <a:r>
              <a:rPr lang="en-US" dirty="0"/>
              <a:t>--header 'Authorization: Basic ZG9jdG9yMT pwYXNzd29yZA==‘\</a:t>
            </a:r>
          </a:p>
          <a:p>
            <a:pPr marL="0" indent="0">
              <a:buNone/>
            </a:pPr>
            <a:r>
              <a:rPr lang="en-US" dirty="0"/>
              <a:t>--header 'Cookie: JSESSIONID=96F4C573500264AA0881E426F096DE75"</a:t>
            </a:r>
          </a:p>
        </p:txBody>
      </p:sp>
    </p:spTree>
    <p:extLst>
      <p:ext uri="{BB962C8B-B14F-4D97-AF65-F5344CB8AC3E}">
        <p14:creationId xmlns:p14="http://schemas.microsoft.com/office/powerpoint/2010/main" val="294140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04D-7725-5C99-233F-13B4F598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DAEC-4CE4-2FDB-7CC1-C7B416ED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Docker exec –it &lt;container-id&gt; /bin/bash
mongo
show </a:t>
            </a:r>
            <a:r>
              <a:rPr lang="en-US" dirty="0" err="1"/>
              <a:t>dbs</a:t>
            </a:r>
            <a:r>
              <a:rPr lang="en-US" dirty="0"/>
              <a:t>;
</a:t>
            </a:r>
            <a:r>
              <a:rPr lang="en-US" dirty="0" err="1"/>
              <a:t>db.hospital.find</a:t>
            </a:r>
            <a:r>
              <a:rPr lang="en-US" dirty="0"/>
              <a:t>();
</a:t>
            </a:r>
            <a:r>
              <a:rPr lang="en-US" dirty="0" err="1"/>
              <a:t>db.patient.find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Swagger:</a:t>
            </a:r>
          </a:p>
          <a:p>
            <a:pPr marL="0" indent="0">
              <a:buNone/>
            </a:pPr>
            <a:r>
              <a:rPr lang="en-US" dirty="0"/>
              <a:t>http://localhost8081/swagger-ui/index.html</a:t>
            </a:r>
          </a:p>
        </p:txBody>
      </p:sp>
    </p:spTree>
    <p:extLst>
      <p:ext uri="{BB962C8B-B14F-4D97-AF65-F5344CB8AC3E}">
        <p14:creationId xmlns:p14="http://schemas.microsoft.com/office/powerpoint/2010/main" val="242443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3EB3-B2FF-6EDC-79BB-29E38C62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95D7-882F-7140-094D-D2FCBEAF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8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Hospital Management Service</vt:lpstr>
      <vt:lpstr>Introduction </vt:lpstr>
      <vt:lpstr>Languages and tools used</vt:lpstr>
      <vt:lpstr>Rest Controllers, Data Model and Repositories </vt:lpstr>
      <vt:lpstr>Curl Commands</vt:lpstr>
      <vt:lpstr>PowerPoint Presentation</vt:lpstr>
      <vt:lpstr>PowerPoint Presentation</vt:lpstr>
      <vt:lpstr>Mongo DB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Service</dc:title>
  <dc:creator>Kunal Kohale</dc:creator>
  <cp:lastModifiedBy>Kunal Kohale</cp:lastModifiedBy>
  <cp:revision>2</cp:revision>
  <dcterms:created xsi:type="dcterms:W3CDTF">2023-09-22T11:53:03Z</dcterms:created>
  <dcterms:modified xsi:type="dcterms:W3CDTF">2023-09-22T12:39:25Z</dcterms:modified>
</cp:coreProperties>
</file>