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59" r:id="rId7"/>
    <p:sldId id="263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8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045"/>
            <a:ext cx="9144000" cy="836797"/>
          </a:xfrm>
        </p:spPr>
        <p:txBody>
          <a:bodyPr/>
          <a:lstStyle/>
          <a:p>
            <a:r>
              <a:rPr lang="en-US" dirty="0"/>
              <a:t>Venkata Rasmi </a:t>
            </a:r>
            <a:r>
              <a:rPr lang="en-US" dirty="0" err="1"/>
              <a:t>Devalanka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4" y="1170432"/>
            <a:ext cx="6229530" cy="244278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80595"/>
              </p:ext>
            </p:extLst>
          </p:nvPr>
        </p:nvGraphicFramePr>
        <p:xfrm>
          <a:off x="7791450" y="1169988"/>
          <a:ext cx="4132263" cy="4038411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119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5379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836371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7455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82296"/>
            <a:ext cx="6502620" cy="12984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/>
          <a:lstStyle/>
          <a:p>
            <a:r>
              <a:rPr lang="en-US" dirty="0"/>
              <a:t>In Hospital Management System, patient can book appointment to consult doctor.</a:t>
            </a:r>
          </a:p>
          <a:p>
            <a:r>
              <a:rPr lang="en-US" dirty="0"/>
              <a:t>In appointment, patient need to fill the </a:t>
            </a:r>
            <a:r>
              <a:rPr lang="en-US" dirty="0" err="1"/>
              <a:t>patientName</a:t>
            </a:r>
            <a:r>
              <a:rPr lang="en-US" dirty="0"/>
              <a:t>, </a:t>
            </a:r>
            <a:r>
              <a:rPr lang="en-US" dirty="0" err="1"/>
              <a:t>doctorName</a:t>
            </a:r>
            <a:r>
              <a:rPr lang="en-US" dirty="0"/>
              <a:t>, date(on which date patient need to consult the doctor) and description (patient need to give the disease).</a:t>
            </a:r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 flipH="1" flipV="1">
            <a:off x="12191999" y="6005149"/>
            <a:ext cx="45719" cy="6287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188" y="193041"/>
            <a:ext cx="5697456" cy="761116"/>
          </a:xfrm>
        </p:spPr>
        <p:txBody>
          <a:bodyPr/>
          <a:lstStyle/>
          <a:p>
            <a:r>
              <a:rPr lang="en-US" sz="3600" dirty="0"/>
              <a:t>APIs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3183" y="1126435"/>
            <a:ext cx="9914481" cy="4982817"/>
          </a:xfrm>
        </p:spPr>
        <p:txBody>
          <a:bodyPr/>
          <a:lstStyle/>
          <a:p>
            <a:r>
              <a:rPr lang="en-US" dirty="0"/>
              <a:t>In this System we have some APIs: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73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{DC22A4EA-943C-444A-99F2-7ABA1659AD59}tf11964407_win32</Template>
  <TotalTime>83</TotalTime>
  <Words>78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Hospital Management System</vt:lpstr>
      <vt:lpstr>agenda</vt:lpstr>
      <vt:lpstr>introduction</vt:lpstr>
      <vt:lpstr>APIs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admin</dc:creator>
  <cp:lastModifiedBy>admin</cp:lastModifiedBy>
  <cp:revision>1</cp:revision>
  <dcterms:created xsi:type="dcterms:W3CDTF">2023-09-22T08:56:42Z</dcterms:created>
  <dcterms:modified xsi:type="dcterms:W3CDTF">2023-09-22T10:20:20Z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