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4"/>
  </p:sldMasterIdLst>
  <p:notesMasterIdLst>
    <p:notesMasterId r:id="rId18"/>
  </p:notesMasterIdLst>
  <p:sldIdLst>
    <p:sldId id="256" r:id="rId5"/>
    <p:sldId id="281" r:id="rId6"/>
    <p:sldId id="282" r:id="rId7"/>
    <p:sldId id="257" r:id="rId8"/>
    <p:sldId id="258" r:id="rId9"/>
    <p:sldId id="259" r:id="rId10"/>
    <p:sldId id="260" r:id="rId11"/>
    <p:sldId id="273" r:id="rId12"/>
    <p:sldId id="276" r:id="rId13"/>
    <p:sldId id="277" r:id="rId14"/>
    <p:sldId id="278"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05B833-1701-431C-B28B-19DCC6992A68}" v="698" dt="2023-02-09T19:10:20.258"/>
    <p1510:client id="{71856589-F1B2-7756-F463-8C8F6CD427A3}" v="255" dt="2023-02-10T06:56:48.9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s Patil" userId="S::2173031@tcs.com::ab118bbd-0f17-44ff-a1a6-b1b983eb9439" providerId="AD" clId="Web-{71856589-F1B2-7756-F463-8C8F6CD427A3}"/>
    <pc:docChg chg="addSld modSld">
      <pc:chgData name="Shreyas Patil" userId="S::2173031@tcs.com::ab118bbd-0f17-44ff-a1a6-b1b983eb9439" providerId="AD" clId="Web-{71856589-F1B2-7756-F463-8C8F6CD427A3}" dt="2023-02-10T06:56:48.980" v="255" actId="20577"/>
      <pc:docMkLst>
        <pc:docMk/>
      </pc:docMkLst>
      <pc:sldChg chg="addSp modSp add replId">
        <pc:chgData name="Shreyas Patil" userId="S::2173031@tcs.com::ab118bbd-0f17-44ff-a1a6-b1b983eb9439" providerId="AD" clId="Web-{71856589-F1B2-7756-F463-8C8F6CD427A3}" dt="2023-02-10T06:49:07.730" v="24"/>
        <pc:sldMkLst>
          <pc:docMk/>
          <pc:sldMk cId="1270521570" sldId="281"/>
        </pc:sldMkLst>
        <pc:spChg chg="mod">
          <ac:chgData name="Shreyas Patil" userId="S::2173031@tcs.com::ab118bbd-0f17-44ff-a1a6-b1b983eb9439" providerId="AD" clId="Web-{71856589-F1B2-7756-F463-8C8F6CD427A3}" dt="2023-02-10T06:49:07.730" v="24"/>
          <ac:spMkLst>
            <pc:docMk/>
            <pc:sldMk cId="1270521570" sldId="281"/>
            <ac:spMk id="2" creationId="{51DF3D98-3C30-4CFC-8643-C81E829C8C25}"/>
          </ac:spMkLst>
        </pc:spChg>
        <pc:spChg chg="mod">
          <ac:chgData name="Shreyas Patil" userId="S::2173031@tcs.com::ab118bbd-0f17-44ff-a1a6-b1b983eb9439" providerId="AD" clId="Web-{71856589-F1B2-7756-F463-8C8F6CD427A3}" dt="2023-02-10T06:49:07.730" v="24"/>
          <ac:spMkLst>
            <pc:docMk/>
            <pc:sldMk cId="1270521570" sldId="281"/>
            <ac:spMk id="3" creationId="{A068D447-28D3-4F5F-B2DC-FD67E9015868}"/>
          </ac:spMkLst>
        </pc:spChg>
        <pc:spChg chg="add">
          <ac:chgData name="Shreyas Patil" userId="S::2173031@tcs.com::ab118bbd-0f17-44ff-a1a6-b1b983eb9439" providerId="AD" clId="Web-{71856589-F1B2-7756-F463-8C8F6CD427A3}" dt="2023-02-10T06:49:07.730" v="24"/>
          <ac:spMkLst>
            <pc:docMk/>
            <pc:sldMk cId="1270521570" sldId="281"/>
            <ac:spMk id="30" creationId="{EB1836F0-F9E0-4D93-9BDD-7EEC6EA05F7B}"/>
          </ac:spMkLst>
        </pc:spChg>
        <pc:spChg chg="add">
          <ac:chgData name="Shreyas Patil" userId="S::2173031@tcs.com::ab118bbd-0f17-44ff-a1a6-b1b983eb9439" providerId="AD" clId="Web-{71856589-F1B2-7756-F463-8C8F6CD427A3}" dt="2023-02-10T06:49:07.730" v="24"/>
          <ac:spMkLst>
            <pc:docMk/>
            <pc:sldMk cId="1270521570" sldId="281"/>
            <ac:spMk id="34" creationId="{6D2F28D1-82F9-40FE-935C-85ECF7660D2D}"/>
          </ac:spMkLst>
        </pc:spChg>
        <pc:spChg chg="add">
          <ac:chgData name="Shreyas Patil" userId="S::2173031@tcs.com::ab118bbd-0f17-44ff-a1a6-b1b983eb9439" providerId="AD" clId="Web-{71856589-F1B2-7756-F463-8C8F6CD427A3}" dt="2023-02-10T06:49:07.730" v="24"/>
          <ac:spMkLst>
            <pc:docMk/>
            <pc:sldMk cId="1270521570" sldId="281"/>
            <ac:spMk id="36" creationId="{4B670E93-2F53-48FC-AB6C-E99E22D17F31}"/>
          </ac:spMkLst>
        </pc:spChg>
        <pc:picChg chg="mod">
          <ac:chgData name="Shreyas Patil" userId="S::2173031@tcs.com::ab118bbd-0f17-44ff-a1a6-b1b983eb9439" providerId="AD" clId="Web-{71856589-F1B2-7756-F463-8C8F6CD427A3}" dt="2023-02-10T06:49:07.730" v="24"/>
          <ac:picMkLst>
            <pc:docMk/>
            <pc:sldMk cId="1270521570" sldId="281"/>
            <ac:picMk id="25" creationId="{432D68E3-DC98-228A-2CB3-5610B8D662BB}"/>
          </ac:picMkLst>
        </pc:picChg>
        <pc:cxnChg chg="add">
          <ac:chgData name="Shreyas Patil" userId="S::2173031@tcs.com::ab118bbd-0f17-44ff-a1a6-b1b983eb9439" providerId="AD" clId="Web-{71856589-F1B2-7756-F463-8C8F6CD427A3}" dt="2023-02-10T06:49:07.730" v="24"/>
          <ac:cxnSpMkLst>
            <pc:docMk/>
            <pc:sldMk cId="1270521570" sldId="281"/>
            <ac:cxnSpMk id="32" creationId="{7A49EFD3-A806-4D59-99F1-AA9AFAE4EF71}"/>
          </ac:cxnSpMkLst>
        </pc:cxnChg>
      </pc:sldChg>
      <pc:sldChg chg="addSp modSp new mod setBg">
        <pc:chgData name="Shreyas Patil" userId="S::2173031@tcs.com::ab118bbd-0f17-44ff-a1a6-b1b983eb9439" providerId="AD" clId="Web-{71856589-F1B2-7756-F463-8C8F6CD427A3}" dt="2023-02-10T06:56:48.980" v="255" actId="20577"/>
        <pc:sldMkLst>
          <pc:docMk/>
          <pc:sldMk cId="1223105414" sldId="282"/>
        </pc:sldMkLst>
        <pc:spChg chg="mod">
          <ac:chgData name="Shreyas Patil" userId="S::2173031@tcs.com::ab118bbd-0f17-44ff-a1a6-b1b983eb9439" providerId="AD" clId="Web-{71856589-F1B2-7756-F463-8C8F6CD427A3}" dt="2023-02-10T06:56:41.496" v="253"/>
          <ac:spMkLst>
            <pc:docMk/>
            <pc:sldMk cId="1223105414" sldId="282"/>
            <ac:spMk id="2" creationId="{C82333B6-53F4-5EDC-A3F6-540F2C011618}"/>
          </ac:spMkLst>
        </pc:spChg>
        <pc:spChg chg="mod">
          <ac:chgData name="Shreyas Patil" userId="S::2173031@tcs.com::ab118bbd-0f17-44ff-a1a6-b1b983eb9439" providerId="AD" clId="Web-{71856589-F1B2-7756-F463-8C8F6CD427A3}" dt="2023-02-10T06:56:48.980" v="255" actId="20577"/>
          <ac:spMkLst>
            <pc:docMk/>
            <pc:sldMk cId="1223105414" sldId="282"/>
            <ac:spMk id="3" creationId="{A4409994-7134-BE60-08D0-F5E57F59818E}"/>
          </ac:spMkLst>
        </pc:spChg>
        <pc:spChg chg="add">
          <ac:chgData name="Shreyas Patil" userId="S::2173031@tcs.com::ab118bbd-0f17-44ff-a1a6-b1b983eb9439" providerId="AD" clId="Web-{71856589-F1B2-7756-F463-8C8F6CD427A3}" dt="2023-02-10T06:56:41.496" v="253"/>
          <ac:spMkLst>
            <pc:docMk/>
            <pc:sldMk cId="1223105414" sldId="282"/>
            <ac:spMk id="9" creationId="{E32D3FD4-6F71-43DF-93B9-87279519C618}"/>
          </ac:spMkLst>
        </pc:spChg>
        <pc:spChg chg="add">
          <ac:chgData name="Shreyas Patil" userId="S::2173031@tcs.com::ab118bbd-0f17-44ff-a1a6-b1b983eb9439" providerId="AD" clId="Web-{71856589-F1B2-7756-F463-8C8F6CD427A3}" dt="2023-02-10T06:56:41.496" v="253"/>
          <ac:spMkLst>
            <pc:docMk/>
            <pc:sldMk cId="1223105414" sldId="282"/>
            <ac:spMk id="11" creationId="{36F207B4-66C3-4A76-8D54-C2871CF80983}"/>
          </ac:spMkLst>
        </pc:spChg>
        <pc:picChg chg="add">
          <ac:chgData name="Shreyas Patil" userId="S::2173031@tcs.com::ab118bbd-0f17-44ff-a1a6-b1b983eb9439" providerId="AD" clId="Web-{71856589-F1B2-7756-F463-8C8F6CD427A3}" dt="2023-02-10T06:56:41.496" v="253"/>
          <ac:picMkLst>
            <pc:docMk/>
            <pc:sldMk cId="1223105414" sldId="282"/>
            <ac:picMk id="5" creationId="{0FC4B685-D49A-8259-D8CF-5566139FAA4C}"/>
          </ac:picMkLst>
        </pc:picChg>
        <pc:picChg chg="add">
          <ac:chgData name="Shreyas Patil" userId="S::2173031@tcs.com::ab118bbd-0f17-44ff-a1a6-b1b983eb9439" providerId="AD" clId="Web-{71856589-F1B2-7756-F463-8C8F6CD427A3}" dt="2023-02-10T06:56:14.339" v="251"/>
          <ac:picMkLst>
            <pc:docMk/>
            <pc:sldMk cId="1223105414" sldId="282"/>
            <ac:picMk id="7" creationId="{0863F433-A4D2-15CD-1853-F7A271186E5E}"/>
          </ac:picMkLst>
        </pc:picChg>
      </pc:sldChg>
    </pc:docChg>
  </pc:docChgLst>
  <pc:docChgLst>
    <pc:chgData name="Shreyas Patil" userId="S::2173031@tcs.com::ab118bbd-0f17-44ff-a1a6-b1b983eb9439" providerId="AD" clId="Web-{6705B833-1701-431C-B28B-19DCC6992A68}"/>
    <pc:docChg chg="addSld delSld modSld addMainMaster delMainMaster">
      <pc:chgData name="Shreyas Patil" userId="S::2173031@tcs.com::ab118bbd-0f17-44ff-a1a6-b1b983eb9439" providerId="AD" clId="Web-{6705B833-1701-431C-B28B-19DCC6992A68}" dt="2023-02-09T19:10:48.196" v="599"/>
      <pc:docMkLst>
        <pc:docMk/>
      </pc:docMkLst>
      <pc:sldChg chg="addSp delSp modSp mod setBg modClrScheme delDesignElem chgLayout">
        <pc:chgData name="Shreyas Patil" userId="S::2173031@tcs.com::ab118bbd-0f17-44ff-a1a6-b1b983eb9439" providerId="AD" clId="Web-{6705B833-1701-431C-B28B-19DCC6992A68}" dt="2023-02-09T18:35:27.630" v="337"/>
        <pc:sldMkLst>
          <pc:docMk/>
          <pc:sldMk cId="2259308896" sldId="256"/>
        </pc:sldMkLst>
        <pc:spChg chg="mod ord">
          <ac:chgData name="Shreyas Patil" userId="S::2173031@tcs.com::ab118bbd-0f17-44ff-a1a6-b1b983eb9439" providerId="AD" clId="Web-{6705B833-1701-431C-B28B-19DCC6992A68}" dt="2023-02-09T18:35:27.630" v="337"/>
          <ac:spMkLst>
            <pc:docMk/>
            <pc:sldMk cId="2259308896" sldId="256"/>
            <ac:spMk id="2" creationId="{51DF3D98-3C30-4CFC-8643-C81E829C8C25}"/>
          </ac:spMkLst>
        </pc:spChg>
        <pc:spChg chg="mod ord">
          <ac:chgData name="Shreyas Patil" userId="S::2173031@tcs.com::ab118bbd-0f17-44ff-a1a6-b1b983eb9439" providerId="AD" clId="Web-{6705B833-1701-431C-B28B-19DCC6992A68}" dt="2023-02-09T18:35:27.630" v="337"/>
          <ac:spMkLst>
            <pc:docMk/>
            <pc:sldMk cId="2259308896" sldId="256"/>
            <ac:spMk id="3" creationId="{A068D447-28D3-4F5F-B2DC-FD67E9015868}"/>
          </ac:spMkLst>
        </pc:spChg>
        <pc:spChg chg="add del">
          <ac:chgData name="Shreyas Patil" userId="S::2173031@tcs.com::ab118bbd-0f17-44ff-a1a6-b1b983eb9439" providerId="AD" clId="Web-{6705B833-1701-431C-B28B-19DCC6992A68}" dt="2023-02-09T18:03:12.206" v="3"/>
          <ac:spMkLst>
            <pc:docMk/>
            <pc:sldMk cId="2259308896" sldId="256"/>
            <ac:spMk id="8" creationId="{6F5A5072-7B47-4D32-B52A-4EBBF590B8A5}"/>
          </ac:spMkLst>
        </pc:spChg>
        <pc:spChg chg="add del">
          <ac:chgData name="Shreyas Patil" userId="S::2173031@tcs.com::ab118bbd-0f17-44ff-a1a6-b1b983eb9439" providerId="AD" clId="Web-{6705B833-1701-431C-B28B-19DCC6992A68}" dt="2023-02-09T18:03:08.019" v="1"/>
          <ac:spMkLst>
            <pc:docMk/>
            <pc:sldMk cId="2259308896" sldId="256"/>
            <ac:spMk id="10" creationId="{A3363022-C969-41E9-8EB2-E4C94908C1FA}"/>
          </ac:spMkLst>
        </pc:spChg>
        <pc:spChg chg="add del">
          <ac:chgData name="Shreyas Patil" userId="S::2173031@tcs.com::ab118bbd-0f17-44ff-a1a6-b1b983eb9439" providerId="AD" clId="Web-{6705B833-1701-431C-B28B-19DCC6992A68}" dt="2023-02-09T18:03:08.019" v="1"/>
          <ac:spMkLst>
            <pc:docMk/>
            <pc:sldMk cId="2259308896" sldId="256"/>
            <ac:spMk id="12" creationId="{8D1AD6B3-BE88-4CEB-BA17-790657CC4729}"/>
          </ac:spMkLst>
        </pc:spChg>
        <pc:spChg chg="add del">
          <ac:chgData name="Shreyas Patil" userId="S::2173031@tcs.com::ab118bbd-0f17-44ff-a1a6-b1b983eb9439" providerId="AD" clId="Web-{6705B833-1701-431C-B28B-19DCC6992A68}" dt="2023-02-09T18:03:12.206" v="3"/>
          <ac:spMkLst>
            <pc:docMk/>
            <pc:sldMk cId="2259308896" sldId="256"/>
            <ac:spMk id="16" creationId="{DC631C0B-6DA6-4E57-8231-CE32B3434A7E}"/>
          </ac:spMkLst>
        </pc:spChg>
        <pc:spChg chg="add del">
          <ac:chgData name="Shreyas Patil" userId="S::2173031@tcs.com::ab118bbd-0f17-44ff-a1a6-b1b983eb9439" providerId="AD" clId="Web-{6705B833-1701-431C-B28B-19DCC6992A68}" dt="2023-02-09T18:03:12.206" v="3"/>
          <ac:spMkLst>
            <pc:docMk/>
            <pc:sldMk cId="2259308896" sldId="256"/>
            <ac:spMk id="18" creationId="{C29501E6-A978-4A61-9689-9085AF97A53A}"/>
          </ac:spMkLst>
        </pc:spChg>
        <pc:spChg chg="add del">
          <ac:chgData name="Shreyas Patil" userId="S::2173031@tcs.com::ab118bbd-0f17-44ff-a1a6-b1b983eb9439" providerId="AD" clId="Web-{6705B833-1701-431C-B28B-19DCC6992A68}" dt="2023-02-09T18:03:12.206" v="3"/>
          <ac:spMkLst>
            <pc:docMk/>
            <pc:sldMk cId="2259308896" sldId="256"/>
            <ac:spMk id="19" creationId="{9715DAF0-AE1B-46C9-8A6B-DB2AA05AB91D}"/>
          </ac:spMkLst>
        </pc:spChg>
        <pc:spChg chg="add del">
          <ac:chgData name="Shreyas Patil" userId="S::2173031@tcs.com::ab118bbd-0f17-44ff-a1a6-b1b983eb9439" providerId="AD" clId="Web-{6705B833-1701-431C-B28B-19DCC6992A68}" dt="2023-02-09T18:03:12.206" v="3"/>
          <ac:spMkLst>
            <pc:docMk/>
            <pc:sldMk cId="2259308896" sldId="256"/>
            <ac:spMk id="20" creationId="{6016219D-510E-4184-9090-6D5578A87BD1}"/>
          </ac:spMkLst>
        </pc:spChg>
        <pc:spChg chg="add del">
          <ac:chgData name="Shreyas Patil" userId="S::2173031@tcs.com::ab118bbd-0f17-44ff-a1a6-b1b983eb9439" providerId="AD" clId="Web-{6705B833-1701-431C-B28B-19DCC6992A68}" dt="2023-02-09T18:03:12.206" v="3"/>
          <ac:spMkLst>
            <pc:docMk/>
            <pc:sldMk cId="2259308896" sldId="256"/>
            <ac:spMk id="21" creationId="{AFF4A713-7B75-4B21-90D7-5AB19547C728}"/>
          </ac:spMkLst>
        </pc:spChg>
        <pc:spChg chg="add del">
          <ac:chgData name="Shreyas Patil" userId="S::2173031@tcs.com::ab118bbd-0f17-44ff-a1a6-b1b983eb9439" providerId="AD" clId="Web-{6705B833-1701-431C-B28B-19DCC6992A68}" dt="2023-02-09T18:06:40.432" v="46"/>
          <ac:spMkLst>
            <pc:docMk/>
            <pc:sldMk cId="2259308896" sldId="256"/>
            <ac:spMk id="23" creationId="{A3363022-C969-41E9-8EB2-E4C94908C1FA}"/>
          </ac:spMkLst>
        </pc:spChg>
        <pc:spChg chg="add del">
          <ac:chgData name="Shreyas Patil" userId="S::2173031@tcs.com::ab118bbd-0f17-44ff-a1a6-b1b983eb9439" providerId="AD" clId="Web-{6705B833-1701-431C-B28B-19DCC6992A68}" dt="2023-02-09T18:06:40.432" v="46"/>
          <ac:spMkLst>
            <pc:docMk/>
            <pc:sldMk cId="2259308896" sldId="256"/>
            <ac:spMk id="24" creationId="{8D1AD6B3-BE88-4CEB-BA17-790657CC4729}"/>
          </ac:spMkLst>
        </pc:spChg>
        <pc:spChg chg="add del">
          <ac:chgData name="Shreyas Patil" userId="S::2173031@tcs.com::ab118bbd-0f17-44ff-a1a6-b1b983eb9439" providerId="AD" clId="Web-{6705B833-1701-431C-B28B-19DCC6992A68}" dt="2023-02-09T18:06:40.416" v="45"/>
          <ac:spMkLst>
            <pc:docMk/>
            <pc:sldMk cId="2259308896" sldId="256"/>
            <ac:spMk id="32" creationId="{482BD70C-C4A0-46C4-9518-A731098B419A}"/>
          </ac:spMkLst>
        </pc:spChg>
        <pc:spChg chg="add del">
          <ac:chgData name="Shreyas Patil" userId="S::2173031@tcs.com::ab118bbd-0f17-44ff-a1a6-b1b983eb9439" providerId="AD" clId="Web-{6705B833-1701-431C-B28B-19DCC6992A68}" dt="2023-02-09T18:06:40.416" v="45"/>
          <ac:spMkLst>
            <pc:docMk/>
            <pc:sldMk cId="2259308896" sldId="256"/>
            <ac:spMk id="34" creationId="{39B74A45-BDDD-4892-B8C0-B290C0944FCB}"/>
          </ac:spMkLst>
        </pc:spChg>
        <pc:spChg chg="add del">
          <ac:chgData name="Shreyas Patil" userId="S::2173031@tcs.com::ab118bbd-0f17-44ff-a1a6-b1b983eb9439" providerId="AD" clId="Web-{6705B833-1701-431C-B28B-19DCC6992A68}" dt="2023-02-09T18:06:40.416" v="45"/>
          <ac:spMkLst>
            <pc:docMk/>
            <pc:sldMk cId="2259308896" sldId="256"/>
            <ac:spMk id="36" creationId="{C516C73E-9465-4C9E-9B86-9E58FB326B6B}"/>
          </ac:spMkLst>
        </pc:spChg>
        <pc:spChg chg="add del">
          <ac:chgData name="Shreyas Patil" userId="S::2173031@tcs.com::ab118bbd-0f17-44ff-a1a6-b1b983eb9439" providerId="AD" clId="Web-{6705B833-1701-431C-B28B-19DCC6992A68}" dt="2023-02-09T18:34:58.692" v="335"/>
          <ac:spMkLst>
            <pc:docMk/>
            <pc:sldMk cId="2259308896" sldId="256"/>
            <ac:spMk id="38" creationId="{3E443FD7-A66B-4AA0-872D-B088B9BC5F17}"/>
          </ac:spMkLst>
        </pc:spChg>
        <pc:spChg chg="add del">
          <ac:chgData name="Shreyas Patil" userId="S::2173031@tcs.com::ab118bbd-0f17-44ff-a1a6-b1b983eb9439" providerId="AD" clId="Web-{6705B833-1701-431C-B28B-19DCC6992A68}" dt="2023-02-09T18:34:58.692" v="335"/>
          <ac:spMkLst>
            <pc:docMk/>
            <pc:sldMk cId="2259308896" sldId="256"/>
            <ac:spMk id="39" creationId="{C04BE0EF-3561-49B4-9A29-F283168A91C7}"/>
          </ac:spMkLst>
        </pc:spChg>
        <pc:grpChg chg="add del">
          <ac:chgData name="Shreyas Patil" userId="S::2173031@tcs.com::ab118bbd-0f17-44ff-a1a6-b1b983eb9439" providerId="AD" clId="Web-{6705B833-1701-431C-B28B-19DCC6992A68}" dt="2023-02-09T18:03:08.019" v="1"/>
          <ac:grpSpMkLst>
            <pc:docMk/>
            <pc:sldMk cId="2259308896" sldId="256"/>
            <ac:grpSpMk id="14" creationId="{89D1390B-7E13-4B4F-9CB2-391063412E54}"/>
          </ac:grpSpMkLst>
        </pc:grpChg>
        <pc:grpChg chg="add del">
          <ac:chgData name="Shreyas Patil" userId="S::2173031@tcs.com::ab118bbd-0f17-44ff-a1a6-b1b983eb9439" providerId="AD" clId="Web-{6705B833-1701-431C-B28B-19DCC6992A68}" dt="2023-02-09T18:06:40.432" v="46"/>
          <ac:grpSpMkLst>
            <pc:docMk/>
            <pc:sldMk cId="2259308896" sldId="256"/>
            <ac:grpSpMk id="26" creationId="{89D1390B-7E13-4B4F-9CB2-391063412E54}"/>
          </ac:grpSpMkLst>
        </pc:grpChg>
        <pc:picChg chg="add del">
          <ac:chgData name="Shreyas Patil" userId="S::2173031@tcs.com::ab118bbd-0f17-44ff-a1a6-b1b983eb9439" providerId="AD" clId="Web-{6705B833-1701-431C-B28B-19DCC6992A68}" dt="2023-02-09T18:03:08.019" v="1"/>
          <ac:picMkLst>
            <pc:docMk/>
            <pc:sldMk cId="2259308896" sldId="256"/>
            <ac:picMk id="7" creationId="{432D68E3-DC98-228A-2CB3-5610B8D662BB}"/>
          </ac:picMkLst>
        </pc:picChg>
        <pc:picChg chg="add mod">
          <ac:chgData name="Shreyas Patil" userId="S::2173031@tcs.com::ab118bbd-0f17-44ff-a1a6-b1b983eb9439" providerId="AD" clId="Web-{6705B833-1701-431C-B28B-19DCC6992A68}" dt="2023-02-09T18:06:40.432" v="46"/>
          <ac:picMkLst>
            <pc:docMk/>
            <pc:sldMk cId="2259308896" sldId="256"/>
            <ac:picMk id="25" creationId="{432D68E3-DC98-228A-2CB3-5610B8D662BB}"/>
          </ac:picMkLst>
        </pc:picChg>
      </pc:sldChg>
      <pc:sldChg chg="modSp mod modClrScheme chgLayout">
        <pc:chgData name="Shreyas Patil" userId="S::2173031@tcs.com::ab118bbd-0f17-44ff-a1a6-b1b983eb9439" providerId="AD" clId="Web-{6705B833-1701-431C-B28B-19DCC6992A68}" dt="2023-02-09T18:35:27.630" v="337"/>
        <pc:sldMkLst>
          <pc:docMk/>
          <pc:sldMk cId="1325608595" sldId="257"/>
        </pc:sldMkLst>
        <pc:spChg chg="mod ord">
          <ac:chgData name="Shreyas Patil" userId="S::2173031@tcs.com::ab118bbd-0f17-44ff-a1a6-b1b983eb9439" providerId="AD" clId="Web-{6705B833-1701-431C-B28B-19DCC6992A68}" dt="2023-02-09T18:35:27.630" v="337"/>
          <ac:spMkLst>
            <pc:docMk/>
            <pc:sldMk cId="1325608595" sldId="257"/>
            <ac:spMk id="2" creationId="{912DF434-28DB-4621-A497-D62C41CE0419}"/>
          </ac:spMkLst>
        </pc:spChg>
        <pc:spChg chg="mod ord">
          <ac:chgData name="Shreyas Patil" userId="S::2173031@tcs.com::ab118bbd-0f17-44ff-a1a6-b1b983eb9439" providerId="AD" clId="Web-{6705B833-1701-431C-B28B-19DCC6992A68}" dt="2023-02-09T18:35:27.630" v="337"/>
          <ac:spMkLst>
            <pc:docMk/>
            <pc:sldMk cId="1325608595" sldId="257"/>
            <ac:spMk id="3" creationId="{22788C46-D0BC-4307-AE55-7601A139E7CB}"/>
          </ac:spMkLst>
        </pc:spChg>
        <pc:spChg chg="mod ord">
          <ac:chgData name="Shreyas Patil" userId="S::2173031@tcs.com::ab118bbd-0f17-44ff-a1a6-b1b983eb9439" providerId="AD" clId="Web-{6705B833-1701-431C-B28B-19DCC6992A68}" dt="2023-02-09T18:35:27.630" v="337"/>
          <ac:spMkLst>
            <pc:docMk/>
            <pc:sldMk cId="1325608595" sldId="257"/>
            <ac:spMk id="5" creationId="{6209FEB4-4C5C-EB43-9696-7B42453DB79B}"/>
          </ac:spMkLst>
        </pc:spChg>
        <pc:spChg chg="mod ord">
          <ac:chgData name="Shreyas Patil" userId="S::2173031@tcs.com::ab118bbd-0f17-44ff-a1a6-b1b983eb9439" providerId="AD" clId="Web-{6705B833-1701-431C-B28B-19DCC6992A68}" dt="2023-02-09T18:35:27.630" v="337"/>
          <ac:spMkLst>
            <pc:docMk/>
            <pc:sldMk cId="1325608595" sldId="257"/>
            <ac:spMk id="6" creationId="{60D470D0-6D64-5E42-9515-048F8779CD5E}"/>
          </ac:spMkLst>
        </pc:spChg>
      </pc:sldChg>
      <pc:sldChg chg="addSp delSp modSp mod setBg modClrScheme delDesignElem chgLayout">
        <pc:chgData name="Shreyas Patil" userId="S::2173031@tcs.com::ab118bbd-0f17-44ff-a1a6-b1b983eb9439" providerId="AD" clId="Web-{6705B833-1701-431C-B28B-19DCC6992A68}" dt="2023-02-09T18:38:45.777" v="354" actId="14100"/>
        <pc:sldMkLst>
          <pc:docMk/>
          <pc:sldMk cId="1639799154" sldId="258"/>
        </pc:sldMkLst>
        <pc:spChg chg="add del mod ord">
          <ac:chgData name="Shreyas Patil" userId="S::2173031@tcs.com::ab118bbd-0f17-44ff-a1a6-b1b983eb9439" providerId="AD" clId="Web-{6705B833-1701-431C-B28B-19DCC6992A68}" dt="2023-02-09T18:37:52.025" v="349"/>
          <ac:spMkLst>
            <pc:docMk/>
            <pc:sldMk cId="1639799154" sldId="258"/>
            <ac:spMk id="2" creationId="{8C543F67-9C70-4748-8C0C-3A7863422F99}"/>
          </ac:spMkLst>
        </pc:spChg>
        <pc:spChg chg="del mod">
          <ac:chgData name="Shreyas Patil" userId="S::2173031@tcs.com::ab118bbd-0f17-44ff-a1a6-b1b983eb9439" providerId="AD" clId="Web-{6705B833-1701-431C-B28B-19DCC6992A68}" dt="2023-02-09T18:11:29.117" v="158"/>
          <ac:spMkLst>
            <pc:docMk/>
            <pc:sldMk cId="1639799154" sldId="258"/>
            <ac:spMk id="3" creationId="{95B371F2-DBA5-415A-82C8-651F587B857A}"/>
          </ac:spMkLst>
        </pc:spChg>
        <pc:spChg chg="mod ord">
          <ac:chgData name="Shreyas Patil" userId="S::2173031@tcs.com::ab118bbd-0f17-44ff-a1a6-b1b983eb9439" providerId="AD" clId="Web-{6705B833-1701-431C-B28B-19DCC6992A68}" dt="2023-02-09T18:35:27.630" v="337"/>
          <ac:spMkLst>
            <pc:docMk/>
            <pc:sldMk cId="1639799154" sldId="258"/>
            <ac:spMk id="5" creationId="{D593FA18-50D6-0344-B477-1D7C91CF4029}"/>
          </ac:spMkLst>
        </pc:spChg>
        <pc:spChg chg="mod ord">
          <ac:chgData name="Shreyas Patil" userId="S::2173031@tcs.com::ab118bbd-0f17-44ff-a1a6-b1b983eb9439" providerId="AD" clId="Web-{6705B833-1701-431C-B28B-19DCC6992A68}" dt="2023-02-09T18:35:27.630" v="337"/>
          <ac:spMkLst>
            <pc:docMk/>
            <pc:sldMk cId="1639799154" sldId="258"/>
            <ac:spMk id="6" creationId="{134C72D2-EFDF-844A-8472-CB49A59B127B}"/>
          </ac:spMkLst>
        </pc:spChg>
        <pc:spChg chg="add mod">
          <ac:chgData name="Shreyas Patil" userId="S::2173031@tcs.com::ab118bbd-0f17-44ff-a1a6-b1b983eb9439" providerId="AD" clId="Web-{6705B833-1701-431C-B28B-19DCC6992A68}" dt="2023-02-09T18:38:30.964" v="352" actId="1076"/>
          <ac:spMkLst>
            <pc:docMk/>
            <pc:sldMk cId="1639799154" sldId="258"/>
            <ac:spMk id="7" creationId="{6D23BE52-CFD5-6CA1-46A9-D433D24DEA92}"/>
          </ac:spMkLst>
        </pc:spChg>
        <pc:spChg chg="add del">
          <ac:chgData name="Shreyas Patil" userId="S::2173031@tcs.com::ab118bbd-0f17-44ff-a1a6-b1b983eb9439" providerId="AD" clId="Web-{6705B833-1701-431C-B28B-19DCC6992A68}" dt="2023-02-09T18:11:50.992" v="160"/>
          <ac:spMkLst>
            <pc:docMk/>
            <pc:sldMk cId="1639799154" sldId="258"/>
            <ac:spMk id="8" creationId="{16F9E488-0718-4E1E-9D12-26779F606252}"/>
          </ac:spMkLst>
        </pc:spChg>
        <pc:spChg chg="add del">
          <ac:chgData name="Shreyas Patil" userId="S::2173031@tcs.com::ab118bbd-0f17-44ff-a1a6-b1b983eb9439" providerId="AD" clId="Web-{6705B833-1701-431C-B28B-19DCC6992A68}" dt="2023-02-09T18:11:50.992" v="160"/>
          <ac:spMkLst>
            <pc:docMk/>
            <pc:sldMk cId="1639799154" sldId="258"/>
            <ac:spMk id="9" creationId="{D20AEB5B-DFC7-42B4-9FAA-6B95E01D0FCE}"/>
          </ac:spMkLst>
        </pc:spChg>
        <pc:spChg chg="add del">
          <ac:chgData name="Shreyas Patil" userId="S::2173031@tcs.com::ab118bbd-0f17-44ff-a1a6-b1b983eb9439" providerId="AD" clId="Web-{6705B833-1701-431C-B28B-19DCC6992A68}" dt="2023-02-09T18:11:12.694" v="157"/>
          <ac:spMkLst>
            <pc:docMk/>
            <pc:sldMk cId="1639799154" sldId="258"/>
            <ac:spMk id="11" creationId="{C2554CA6-288E-4202-BC52-2E5A8F0C0AED}"/>
          </ac:spMkLst>
        </pc:spChg>
        <pc:spChg chg="add del">
          <ac:chgData name="Shreyas Patil" userId="S::2173031@tcs.com::ab118bbd-0f17-44ff-a1a6-b1b983eb9439" providerId="AD" clId="Web-{6705B833-1701-431C-B28B-19DCC6992A68}" dt="2023-02-09T18:11:12.694" v="157"/>
          <ac:spMkLst>
            <pc:docMk/>
            <pc:sldMk cId="1639799154" sldId="258"/>
            <ac:spMk id="13" creationId="{B10BB131-AC8E-4A8E-A5D1-36260F720C3B}"/>
          </ac:spMkLst>
        </pc:spChg>
        <pc:spChg chg="add del">
          <ac:chgData name="Shreyas Patil" userId="S::2173031@tcs.com::ab118bbd-0f17-44ff-a1a6-b1b983eb9439" providerId="AD" clId="Web-{6705B833-1701-431C-B28B-19DCC6992A68}" dt="2023-02-09T18:18:49.194" v="235"/>
          <ac:spMkLst>
            <pc:docMk/>
            <pc:sldMk cId="1639799154" sldId="258"/>
            <ac:spMk id="14" creationId="{BEC5E9F9-1E4A-B75E-DA0E-22772E862CE0}"/>
          </ac:spMkLst>
        </pc:spChg>
        <pc:spChg chg="add del">
          <ac:chgData name="Shreyas Patil" userId="S::2173031@tcs.com::ab118bbd-0f17-44ff-a1a6-b1b983eb9439" providerId="AD" clId="Web-{6705B833-1701-431C-B28B-19DCC6992A68}" dt="2023-02-09T18:11:12.694" v="157"/>
          <ac:spMkLst>
            <pc:docMk/>
            <pc:sldMk cId="1639799154" sldId="258"/>
            <ac:spMk id="15" creationId="{5B7778FC-632E-4DCA-A7CB-0D7731CCF970}"/>
          </ac:spMkLst>
        </pc:spChg>
        <pc:spChg chg="add del">
          <ac:chgData name="Shreyas Patil" userId="S::2173031@tcs.com::ab118bbd-0f17-44ff-a1a6-b1b983eb9439" providerId="AD" clId="Web-{6705B833-1701-431C-B28B-19DCC6992A68}" dt="2023-02-09T18:11:12.694" v="157"/>
          <ac:spMkLst>
            <pc:docMk/>
            <pc:sldMk cId="1639799154" sldId="258"/>
            <ac:spMk id="17" creationId="{FA23A907-97FB-4A8F-880A-DD77401C4296}"/>
          </ac:spMkLst>
        </pc:spChg>
        <pc:spChg chg="add mod">
          <ac:chgData name="Shreyas Patil" userId="S::2173031@tcs.com::ab118bbd-0f17-44ff-a1a6-b1b983eb9439" providerId="AD" clId="Web-{6705B833-1701-431C-B28B-19DCC6992A68}" dt="2023-02-09T18:38:45.777" v="354" actId="14100"/>
          <ac:spMkLst>
            <pc:docMk/>
            <pc:sldMk cId="1639799154" sldId="258"/>
            <ac:spMk id="19" creationId="{C67F1FD5-A453-EC07-49E2-2A69A23D6F32}"/>
          </ac:spMkLst>
        </pc:spChg>
        <pc:spChg chg="add mod">
          <ac:chgData name="Shreyas Patil" userId="S::2173031@tcs.com::ab118bbd-0f17-44ff-a1a6-b1b983eb9439" providerId="AD" clId="Web-{6705B833-1701-431C-B28B-19DCC6992A68}" dt="2023-02-09T18:38:21.808" v="351" actId="1076"/>
          <ac:spMkLst>
            <pc:docMk/>
            <pc:sldMk cId="1639799154" sldId="258"/>
            <ac:spMk id="20" creationId="{2981A0E0-0581-2457-6CF6-E3254A0165F4}"/>
          </ac:spMkLst>
        </pc:spChg>
        <pc:spChg chg="add del">
          <ac:chgData name="Shreyas Patil" userId="S::2173031@tcs.com::ab118bbd-0f17-44ff-a1a6-b1b983eb9439" providerId="AD" clId="Web-{6705B833-1701-431C-B28B-19DCC6992A68}" dt="2023-02-09T18:34:58.692" v="335"/>
          <ac:spMkLst>
            <pc:docMk/>
            <pc:sldMk cId="1639799154" sldId="258"/>
            <ac:spMk id="22" creationId="{2B577FF9-3543-4875-815D-3D87BD8A2002}"/>
          </ac:spMkLst>
        </pc:spChg>
        <pc:spChg chg="add del mod">
          <ac:chgData name="Shreyas Patil" userId="S::2173031@tcs.com::ab118bbd-0f17-44ff-a1a6-b1b983eb9439" providerId="AD" clId="Web-{6705B833-1701-431C-B28B-19DCC6992A68}" dt="2023-02-09T18:37:52.025" v="349"/>
          <ac:spMkLst>
            <pc:docMk/>
            <pc:sldMk cId="1639799154" sldId="258"/>
            <ac:spMk id="23" creationId="{CFC95A56-9BDD-CE74-DBF5-7DAD3C985E90}"/>
          </ac:spMkLst>
        </pc:spChg>
        <pc:spChg chg="add del">
          <ac:chgData name="Shreyas Patil" userId="S::2173031@tcs.com::ab118bbd-0f17-44ff-a1a6-b1b983eb9439" providerId="AD" clId="Web-{6705B833-1701-431C-B28B-19DCC6992A68}" dt="2023-02-09T18:34:58.692" v="335"/>
          <ac:spMkLst>
            <pc:docMk/>
            <pc:sldMk cId="1639799154" sldId="258"/>
            <ac:spMk id="24" creationId="{F5569EEC-E12F-4856-B407-02B2813A4AA5}"/>
          </ac:spMkLst>
        </pc:spChg>
        <pc:spChg chg="add del">
          <ac:chgData name="Shreyas Patil" userId="S::2173031@tcs.com::ab118bbd-0f17-44ff-a1a6-b1b983eb9439" providerId="AD" clId="Web-{6705B833-1701-431C-B28B-19DCC6992A68}" dt="2023-02-09T18:34:58.692" v="335"/>
          <ac:spMkLst>
            <pc:docMk/>
            <pc:sldMk cId="1639799154" sldId="258"/>
            <ac:spMk id="26" creationId="{CF860788-3A6A-45A3-B3F1-06F159665603}"/>
          </ac:spMkLst>
        </pc:spChg>
        <pc:spChg chg="add del">
          <ac:chgData name="Shreyas Patil" userId="S::2173031@tcs.com::ab118bbd-0f17-44ff-a1a6-b1b983eb9439" providerId="AD" clId="Web-{6705B833-1701-431C-B28B-19DCC6992A68}" dt="2023-02-09T18:34:58.692" v="335"/>
          <ac:spMkLst>
            <pc:docMk/>
            <pc:sldMk cId="1639799154" sldId="258"/>
            <ac:spMk id="28" creationId="{DF1E3393-B852-4883-B778-ED3525112942}"/>
          </ac:spMkLst>
        </pc:spChg>
        <pc:spChg chg="add del">
          <ac:chgData name="Shreyas Patil" userId="S::2173031@tcs.com::ab118bbd-0f17-44ff-a1a6-b1b983eb9439" providerId="AD" clId="Web-{6705B833-1701-431C-B28B-19DCC6992A68}" dt="2023-02-09T18:34:58.692" v="335"/>
          <ac:spMkLst>
            <pc:docMk/>
            <pc:sldMk cId="1639799154" sldId="258"/>
            <ac:spMk id="30" creationId="{39853D09-4205-4CC7-83EB-288E886AC9E4}"/>
          </ac:spMkLst>
        </pc:spChg>
        <pc:spChg chg="add del">
          <ac:chgData name="Shreyas Patil" userId="S::2173031@tcs.com::ab118bbd-0f17-44ff-a1a6-b1b983eb9439" providerId="AD" clId="Web-{6705B833-1701-431C-B28B-19DCC6992A68}" dt="2023-02-09T18:34:58.692" v="335"/>
          <ac:spMkLst>
            <pc:docMk/>
            <pc:sldMk cId="1639799154" sldId="258"/>
            <ac:spMk id="32" creationId="{0D040B79-3E73-4A31-840D-D6B9C9FDFC46}"/>
          </ac:spMkLst>
        </pc:spChg>
        <pc:spChg chg="add del">
          <ac:chgData name="Shreyas Patil" userId="S::2173031@tcs.com::ab118bbd-0f17-44ff-a1a6-b1b983eb9439" providerId="AD" clId="Web-{6705B833-1701-431C-B28B-19DCC6992A68}" dt="2023-02-09T18:34:58.692" v="335"/>
          <ac:spMkLst>
            <pc:docMk/>
            <pc:sldMk cId="1639799154" sldId="258"/>
            <ac:spMk id="34" creationId="{156C6AE5-3F8B-42AC-9EA4-1B686A11E93F}"/>
          </ac:spMkLst>
        </pc:spChg>
        <pc:grpChg chg="add del">
          <ac:chgData name="Shreyas Patil" userId="S::2173031@tcs.com::ab118bbd-0f17-44ff-a1a6-b1b983eb9439" providerId="AD" clId="Web-{6705B833-1701-431C-B28B-19DCC6992A68}" dt="2023-02-09T18:11:50.992" v="160"/>
          <ac:grpSpMkLst>
            <pc:docMk/>
            <pc:sldMk cId="1639799154" sldId="258"/>
            <ac:grpSpMk id="10" creationId="{64B93721-934F-4F1E-A868-0B2BA110D3B5}"/>
          </ac:grpSpMkLst>
        </pc:grpChg>
        <pc:picChg chg="add mod">
          <ac:chgData name="Shreyas Patil" userId="S::2173031@tcs.com::ab118bbd-0f17-44ff-a1a6-b1b983eb9439" providerId="AD" clId="Web-{6705B833-1701-431C-B28B-19DCC6992A68}" dt="2023-02-09T18:13:16.995" v="167" actId="14100"/>
          <ac:picMkLst>
            <pc:docMk/>
            <pc:sldMk cId="1639799154" sldId="258"/>
            <ac:picMk id="4" creationId="{82C21F8D-7B1E-B018-C645-C7C796853CF6}"/>
          </ac:picMkLst>
        </pc:picChg>
        <pc:picChg chg="add del">
          <ac:chgData name="Shreyas Patil" userId="S::2173031@tcs.com::ab118bbd-0f17-44ff-a1a6-b1b983eb9439" providerId="AD" clId="Web-{6705B833-1701-431C-B28B-19DCC6992A68}" dt="2023-02-09T18:12:13.102" v="163"/>
          <ac:picMkLst>
            <pc:docMk/>
            <pc:sldMk cId="1639799154" sldId="258"/>
            <ac:picMk id="18" creationId="{E5DAD336-2A0A-FFBD-7CC4-1C9172850F38}"/>
          </ac:picMkLst>
        </pc:picChg>
      </pc:sldChg>
      <pc:sldChg chg="addSp delSp modSp mod setBg modClrScheme delDesignElem chgLayout">
        <pc:chgData name="Shreyas Patil" userId="S::2173031@tcs.com::ab118bbd-0f17-44ff-a1a6-b1b983eb9439" providerId="AD" clId="Web-{6705B833-1701-431C-B28B-19DCC6992A68}" dt="2023-02-09T18:35:27.630" v="337"/>
        <pc:sldMkLst>
          <pc:docMk/>
          <pc:sldMk cId="3446797337" sldId="259"/>
        </pc:sldMkLst>
        <pc:spChg chg="del mod">
          <ac:chgData name="Shreyas Patil" userId="S::2173031@tcs.com::ab118bbd-0f17-44ff-a1a6-b1b983eb9439" providerId="AD" clId="Web-{6705B833-1701-431C-B28B-19DCC6992A68}" dt="2023-02-09T18:25:45.738" v="276"/>
          <ac:spMkLst>
            <pc:docMk/>
            <pc:sldMk cId="3446797337" sldId="259"/>
            <ac:spMk id="2" creationId="{8460295B-54B9-4937-90E3-BAB9CE69E30B}"/>
          </ac:spMkLst>
        </pc:spChg>
        <pc:spChg chg="mod ord">
          <ac:chgData name="Shreyas Patil" userId="S::2173031@tcs.com::ab118bbd-0f17-44ff-a1a6-b1b983eb9439" providerId="AD" clId="Web-{6705B833-1701-431C-B28B-19DCC6992A68}" dt="2023-02-09T18:35:27.630" v="337"/>
          <ac:spMkLst>
            <pc:docMk/>
            <pc:sldMk cId="3446797337" sldId="259"/>
            <ac:spMk id="4" creationId="{D51A6D85-3837-435F-A342-5A3F98172B12}"/>
          </ac:spMkLst>
        </pc:spChg>
        <pc:spChg chg="add mod">
          <ac:chgData name="Shreyas Patil" userId="S::2173031@tcs.com::ab118bbd-0f17-44ff-a1a6-b1b983eb9439" providerId="AD" clId="Web-{6705B833-1701-431C-B28B-19DCC6992A68}" dt="2023-02-09T18:30:12.011" v="307" actId="20577"/>
          <ac:spMkLst>
            <pc:docMk/>
            <pc:sldMk cId="3446797337" sldId="259"/>
            <ac:spMk id="5" creationId="{EF508EF4-DADF-60D1-B9D9-FE42C7A7B6EF}"/>
          </ac:spMkLst>
        </pc:spChg>
        <pc:spChg chg="add mod ord">
          <ac:chgData name="Shreyas Patil" userId="S::2173031@tcs.com::ab118bbd-0f17-44ff-a1a6-b1b983eb9439" providerId="AD" clId="Web-{6705B833-1701-431C-B28B-19DCC6992A68}" dt="2023-02-09T18:35:27.630" v="337"/>
          <ac:spMkLst>
            <pc:docMk/>
            <pc:sldMk cId="3446797337" sldId="259"/>
            <ac:spMk id="7" creationId="{DC1DF787-A7DB-4B49-354C-9A2B9FF599D8}"/>
          </ac:spMkLst>
        </pc:spChg>
        <pc:spChg chg="add del">
          <ac:chgData name="Shreyas Patil" userId="S::2173031@tcs.com::ab118bbd-0f17-44ff-a1a6-b1b983eb9439" providerId="AD" clId="Web-{6705B833-1701-431C-B28B-19DCC6992A68}" dt="2023-02-09T18:34:58.692" v="335"/>
          <ac:spMkLst>
            <pc:docMk/>
            <pc:sldMk cId="3446797337" sldId="259"/>
            <ac:spMk id="9" creationId="{4E1BEB12-92AF-4445-98AD-4C7756E7C93B}"/>
          </ac:spMkLst>
        </pc:spChg>
        <pc:spChg chg="add del">
          <ac:chgData name="Shreyas Patil" userId="S::2173031@tcs.com::ab118bbd-0f17-44ff-a1a6-b1b983eb9439" providerId="AD" clId="Web-{6705B833-1701-431C-B28B-19DCC6992A68}" dt="2023-02-09T18:34:58.692" v="335"/>
          <ac:spMkLst>
            <pc:docMk/>
            <pc:sldMk cId="3446797337" sldId="259"/>
            <ac:spMk id="11" creationId="{D0522C2C-7B5C-48A7-A969-03941E5D2E76}"/>
          </ac:spMkLst>
        </pc:spChg>
        <pc:spChg chg="add del">
          <ac:chgData name="Shreyas Patil" userId="S::2173031@tcs.com::ab118bbd-0f17-44ff-a1a6-b1b983eb9439" providerId="AD" clId="Web-{6705B833-1701-431C-B28B-19DCC6992A68}" dt="2023-02-09T18:34:58.692" v="335"/>
          <ac:spMkLst>
            <pc:docMk/>
            <pc:sldMk cId="3446797337" sldId="259"/>
            <ac:spMk id="13" creationId="{9C682A1A-5B2D-4111-BBD6-620165633E5B}"/>
          </ac:spMkLst>
        </pc:spChg>
        <pc:spChg chg="add del">
          <ac:chgData name="Shreyas Patil" userId="S::2173031@tcs.com::ab118bbd-0f17-44ff-a1a6-b1b983eb9439" providerId="AD" clId="Web-{6705B833-1701-431C-B28B-19DCC6992A68}" dt="2023-02-09T18:34:58.692" v="335"/>
          <ac:spMkLst>
            <pc:docMk/>
            <pc:sldMk cId="3446797337" sldId="259"/>
            <ac:spMk id="15" creationId="{D6EE29F2-D77F-4BD0-A20B-334D316A1C9D}"/>
          </ac:spMkLst>
        </pc:spChg>
        <pc:spChg chg="add del">
          <ac:chgData name="Shreyas Patil" userId="S::2173031@tcs.com::ab118bbd-0f17-44ff-a1a6-b1b983eb9439" providerId="AD" clId="Web-{6705B833-1701-431C-B28B-19DCC6992A68}" dt="2023-02-09T18:34:58.692" v="335"/>
          <ac:spMkLst>
            <pc:docMk/>
            <pc:sldMk cId="3446797337" sldId="259"/>
            <ac:spMk id="17" creationId="{22D09ED2-868F-42C6-866E-F92E0CEF314F}"/>
          </ac:spMkLst>
        </pc:spChg>
        <pc:picChg chg="add mod">
          <ac:chgData name="Shreyas Patil" userId="S::2173031@tcs.com::ab118bbd-0f17-44ff-a1a6-b1b983eb9439" providerId="AD" clId="Web-{6705B833-1701-431C-B28B-19DCC6992A68}" dt="2023-02-09T18:22:04.746" v="249" actId="1076"/>
          <ac:picMkLst>
            <pc:docMk/>
            <pc:sldMk cId="3446797337" sldId="259"/>
            <ac:picMk id="3" creationId="{46EA69AB-0743-4BE5-6AD9-80385E70467C}"/>
          </ac:picMkLst>
        </pc:picChg>
      </pc:sldChg>
      <pc:sldChg chg="addSp delSp modSp mod modClrScheme chgLayout">
        <pc:chgData name="Shreyas Patil" userId="S::2173031@tcs.com::ab118bbd-0f17-44ff-a1a6-b1b983eb9439" providerId="AD" clId="Web-{6705B833-1701-431C-B28B-19DCC6992A68}" dt="2023-02-09T18:39:36.560" v="356" actId="20577"/>
        <pc:sldMkLst>
          <pc:docMk/>
          <pc:sldMk cId="4212917468" sldId="260"/>
        </pc:sldMkLst>
        <pc:spChg chg="mod ord">
          <ac:chgData name="Shreyas Patil" userId="S::2173031@tcs.com::ab118bbd-0f17-44ff-a1a6-b1b983eb9439" providerId="AD" clId="Web-{6705B833-1701-431C-B28B-19DCC6992A68}" dt="2023-02-09T18:39:36.560" v="356" actId="20577"/>
          <ac:spMkLst>
            <pc:docMk/>
            <pc:sldMk cId="4212917468" sldId="260"/>
            <ac:spMk id="2" creationId="{F96F75DE-8A44-4EC5-83C6-95BDDF10DFD9}"/>
          </ac:spMkLst>
        </pc:spChg>
        <pc:spChg chg="mod ord">
          <ac:chgData name="Shreyas Patil" userId="S::2173031@tcs.com::ab118bbd-0f17-44ff-a1a6-b1b983eb9439" providerId="AD" clId="Web-{6705B833-1701-431C-B28B-19DCC6992A68}" dt="2023-02-09T18:35:27.630" v="337"/>
          <ac:spMkLst>
            <pc:docMk/>
            <pc:sldMk cId="4212917468" sldId="260"/>
            <ac:spMk id="5" creationId="{0A79A912-225F-BE40-9F3E-0255524448CD}"/>
          </ac:spMkLst>
        </pc:spChg>
        <pc:spChg chg="mod ord">
          <ac:chgData name="Shreyas Patil" userId="S::2173031@tcs.com::ab118bbd-0f17-44ff-a1a6-b1b983eb9439" providerId="AD" clId="Web-{6705B833-1701-431C-B28B-19DCC6992A68}" dt="2023-02-09T18:35:27.630" v="337"/>
          <ac:spMkLst>
            <pc:docMk/>
            <pc:sldMk cId="4212917468" sldId="260"/>
            <ac:spMk id="6" creationId="{50B6C709-8794-DF4E-A15C-6E648F09DD12}"/>
          </ac:spMkLst>
        </pc:spChg>
        <pc:spChg chg="add del mod">
          <ac:chgData name="Shreyas Patil" userId="S::2173031@tcs.com::ab118bbd-0f17-44ff-a1a6-b1b983eb9439" providerId="AD" clId="Web-{6705B833-1701-431C-B28B-19DCC6992A68}" dt="2023-02-09T18:29:35.010" v="301"/>
          <ac:spMkLst>
            <pc:docMk/>
            <pc:sldMk cId="4212917468" sldId="260"/>
            <ac:spMk id="7" creationId="{99390DFC-6E44-F4A4-F540-F6CC6BE91BD8}"/>
          </ac:spMkLst>
        </pc:spChg>
        <pc:spChg chg="add mod">
          <ac:chgData name="Shreyas Patil" userId="S::2173031@tcs.com::ab118bbd-0f17-44ff-a1a6-b1b983eb9439" providerId="AD" clId="Web-{6705B833-1701-431C-B28B-19DCC6992A68}" dt="2023-02-09T18:36:14.194" v="338" actId="1076"/>
          <ac:spMkLst>
            <pc:docMk/>
            <pc:sldMk cId="4212917468" sldId="260"/>
            <ac:spMk id="9" creationId="{CD199B5F-FE43-E847-9242-DCDA274E203D}"/>
          </ac:spMkLst>
        </pc:spChg>
        <pc:graphicFrameChg chg="del">
          <ac:chgData name="Shreyas Patil" userId="S::2173031@tcs.com::ab118bbd-0f17-44ff-a1a6-b1b983eb9439" providerId="AD" clId="Web-{6705B833-1701-431C-B28B-19DCC6992A68}" dt="2023-02-09T18:29:28.151" v="300"/>
          <ac:graphicFrameMkLst>
            <pc:docMk/>
            <pc:sldMk cId="4212917468" sldId="260"/>
            <ac:graphicFrameMk id="4" creationId="{403CD5FD-27C3-4342-BE41-F411CB8D6931}"/>
          </ac:graphicFrameMkLst>
        </pc:graphicFrameChg>
        <pc:picChg chg="add mod">
          <ac:chgData name="Shreyas Patil" userId="S::2173031@tcs.com::ab118bbd-0f17-44ff-a1a6-b1b983eb9439" providerId="AD" clId="Web-{6705B833-1701-431C-B28B-19DCC6992A68}" dt="2023-02-09T18:31:15.701" v="311" actId="1076"/>
          <ac:picMkLst>
            <pc:docMk/>
            <pc:sldMk cId="4212917468" sldId="260"/>
            <ac:picMk id="8" creationId="{BA07C9CC-2887-BF58-2F30-6C7CEA10AC8D}"/>
          </ac:picMkLst>
        </pc:picChg>
      </pc:sldChg>
      <pc:sldChg chg="modSp del mod modClrScheme chgLayout">
        <pc:chgData name="Shreyas Patil" userId="S::2173031@tcs.com::ab118bbd-0f17-44ff-a1a6-b1b983eb9439" providerId="AD" clId="Web-{6705B833-1701-431C-B28B-19DCC6992A68}" dt="2023-02-09T18:51:08.831" v="481"/>
        <pc:sldMkLst>
          <pc:docMk/>
          <pc:sldMk cId="700209266" sldId="264"/>
        </pc:sldMkLst>
        <pc:spChg chg="mod ord">
          <ac:chgData name="Shreyas Patil" userId="S::2173031@tcs.com::ab118bbd-0f17-44ff-a1a6-b1b983eb9439" providerId="AD" clId="Web-{6705B833-1701-431C-B28B-19DCC6992A68}" dt="2023-02-09T18:35:27.630" v="337"/>
          <ac:spMkLst>
            <pc:docMk/>
            <pc:sldMk cId="700209266" sldId="264"/>
            <ac:spMk id="2" creationId="{DD0B6389-2374-4677-B8BB-59410CCC32FD}"/>
          </ac:spMkLst>
        </pc:spChg>
        <pc:spChg chg="mod ord">
          <ac:chgData name="Shreyas Patil" userId="S::2173031@tcs.com::ab118bbd-0f17-44ff-a1a6-b1b983eb9439" providerId="AD" clId="Web-{6705B833-1701-431C-B28B-19DCC6992A68}" dt="2023-02-09T18:35:27.630" v="337"/>
          <ac:spMkLst>
            <pc:docMk/>
            <pc:sldMk cId="700209266" sldId="264"/>
            <ac:spMk id="11" creationId="{EBF4ECF3-F211-3447-AF95-22487182EEF2}"/>
          </ac:spMkLst>
        </pc:spChg>
        <pc:spChg chg="mod ord">
          <ac:chgData name="Shreyas Patil" userId="S::2173031@tcs.com::ab118bbd-0f17-44ff-a1a6-b1b983eb9439" providerId="AD" clId="Web-{6705B833-1701-431C-B28B-19DCC6992A68}" dt="2023-02-09T18:35:27.630" v="337"/>
          <ac:spMkLst>
            <pc:docMk/>
            <pc:sldMk cId="700209266" sldId="264"/>
            <ac:spMk id="12" creationId="{6308D1AB-33EC-174A-AFF4-6B9718A863B4}"/>
          </ac:spMkLst>
        </pc:spChg>
      </pc:sldChg>
      <pc:sldChg chg="modSp del mod modClrScheme chgLayout">
        <pc:chgData name="Shreyas Patil" userId="S::2173031@tcs.com::ab118bbd-0f17-44ff-a1a6-b1b983eb9439" providerId="AD" clId="Web-{6705B833-1701-431C-B28B-19DCC6992A68}" dt="2023-02-09T18:51:11.222" v="483"/>
        <pc:sldMkLst>
          <pc:docMk/>
          <pc:sldMk cId="2563119616" sldId="265"/>
        </pc:sldMkLst>
        <pc:spChg chg="mod ord">
          <ac:chgData name="Shreyas Patil" userId="S::2173031@tcs.com::ab118bbd-0f17-44ff-a1a6-b1b983eb9439" providerId="AD" clId="Web-{6705B833-1701-431C-B28B-19DCC6992A68}" dt="2023-02-09T18:35:27.630" v="337"/>
          <ac:spMkLst>
            <pc:docMk/>
            <pc:sldMk cId="2563119616" sldId="265"/>
            <ac:spMk id="2" creationId="{19256B7E-1633-44AB-8584-82DF5B726834}"/>
          </ac:spMkLst>
        </pc:spChg>
        <pc:spChg chg="mod ord">
          <ac:chgData name="Shreyas Patil" userId="S::2173031@tcs.com::ab118bbd-0f17-44ff-a1a6-b1b983eb9439" providerId="AD" clId="Web-{6705B833-1701-431C-B28B-19DCC6992A68}" dt="2023-02-09T18:35:27.630" v="337"/>
          <ac:spMkLst>
            <pc:docMk/>
            <pc:sldMk cId="2563119616" sldId="265"/>
            <ac:spMk id="3" creationId="{EFB90AB4-D228-4548-B072-726498212362}"/>
          </ac:spMkLst>
        </pc:spChg>
        <pc:spChg chg="mod ord">
          <ac:chgData name="Shreyas Patil" userId="S::2173031@tcs.com::ab118bbd-0f17-44ff-a1a6-b1b983eb9439" providerId="AD" clId="Web-{6705B833-1701-431C-B28B-19DCC6992A68}" dt="2023-02-09T18:35:27.630" v="337"/>
          <ac:spMkLst>
            <pc:docMk/>
            <pc:sldMk cId="2563119616" sldId="265"/>
            <ac:spMk id="4" creationId="{950677C9-3E42-427F-93B8-526692906471}"/>
          </ac:spMkLst>
        </pc:spChg>
        <pc:spChg chg="mod ord">
          <ac:chgData name="Shreyas Patil" userId="S::2173031@tcs.com::ab118bbd-0f17-44ff-a1a6-b1b983eb9439" providerId="AD" clId="Web-{6705B833-1701-431C-B28B-19DCC6992A68}" dt="2023-02-09T18:35:27.630" v="337"/>
          <ac:spMkLst>
            <pc:docMk/>
            <pc:sldMk cId="2563119616" sldId="265"/>
            <ac:spMk id="5" creationId="{BDB9D020-1E25-453D-83DF-1420ACD3968D}"/>
          </ac:spMkLst>
        </pc:spChg>
        <pc:spChg chg="mod ord">
          <ac:chgData name="Shreyas Patil" userId="S::2173031@tcs.com::ab118bbd-0f17-44ff-a1a6-b1b983eb9439" providerId="AD" clId="Web-{6705B833-1701-431C-B28B-19DCC6992A68}" dt="2023-02-09T18:35:27.630" v="337"/>
          <ac:spMkLst>
            <pc:docMk/>
            <pc:sldMk cId="2563119616" sldId="265"/>
            <ac:spMk id="6" creationId="{F5018B6D-E395-49AD-92AD-AD69E3AB40C3}"/>
          </ac:spMkLst>
        </pc:spChg>
        <pc:spChg chg="mod ord">
          <ac:chgData name="Shreyas Patil" userId="S::2173031@tcs.com::ab118bbd-0f17-44ff-a1a6-b1b983eb9439" providerId="AD" clId="Web-{6705B833-1701-431C-B28B-19DCC6992A68}" dt="2023-02-09T18:35:27.630" v="337"/>
          <ac:spMkLst>
            <pc:docMk/>
            <pc:sldMk cId="2563119616" sldId="265"/>
            <ac:spMk id="8" creationId="{0DD1986A-9AF9-5C45-BE85-20D5AA267AE1}"/>
          </ac:spMkLst>
        </pc:spChg>
        <pc:spChg chg="mod ord">
          <ac:chgData name="Shreyas Patil" userId="S::2173031@tcs.com::ab118bbd-0f17-44ff-a1a6-b1b983eb9439" providerId="AD" clId="Web-{6705B833-1701-431C-B28B-19DCC6992A68}" dt="2023-02-09T18:35:27.630" v="337"/>
          <ac:spMkLst>
            <pc:docMk/>
            <pc:sldMk cId="2563119616" sldId="265"/>
            <ac:spMk id="9" creationId="{6FD448B0-743E-0045-8131-69B4EEC58365}"/>
          </ac:spMkLst>
        </pc:spChg>
      </pc:sldChg>
      <pc:sldChg chg="modSp del mod modClrScheme chgLayout">
        <pc:chgData name="Shreyas Patil" userId="S::2173031@tcs.com::ab118bbd-0f17-44ff-a1a6-b1b983eb9439" providerId="AD" clId="Web-{6705B833-1701-431C-B28B-19DCC6992A68}" dt="2023-02-09T18:51:14.800" v="484"/>
        <pc:sldMkLst>
          <pc:docMk/>
          <pc:sldMk cId="2721508595" sldId="266"/>
        </pc:sldMkLst>
        <pc:spChg chg="mod ord">
          <ac:chgData name="Shreyas Patil" userId="S::2173031@tcs.com::ab118bbd-0f17-44ff-a1a6-b1b983eb9439" providerId="AD" clId="Web-{6705B833-1701-431C-B28B-19DCC6992A68}" dt="2023-02-09T18:35:27.630" v="337"/>
          <ac:spMkLst>
            <pc:docMk/>
            <pc:sldMk cId="2721508595" sldId="266"/>
            <ac:spMk id="2" creationId="{E5F191A4-7839-4F63-B17C-7C366C59488C}"/>
          </ac:spMkLst>
        </pc:spChg>
        <pc:spChg chg="mod ord">
          <ac:chgData name="Shreyas Patil" userId="S::2173031@tcs.com::ab118bbd-0f17-44ff-a1a6-b1b983eb9439" providerId="AD" clId="Web-{6705B833-1701-431C-B28B-19DCC6992A68}" dt="2023-02-09T18:35:27.630" v="337"/>
          <ac:spMkLst>
            <pc:docMk/>
            <pc:sldMk cId="2721508595" sldId="266"/>
            <ac:spMk id="4" creationId="{9B9ED227-95A7-4B08-91FE-5E0EF0D41D20}"/>
          </ac:spMkLst>
        </pc:spChg>
        <pc:spChg chg="mod ord">
          <ac:chgData name="Shreyas Patil" userId="S::2173031@tcs.com::ab118bbd-0f17-44ff-a1a6-b1b983eb9439" providerId="AD" clId="Web-{6705B833-1701-431C-B28B-19DCC6992A68}" dt="2023-02-09T18:35:27.630" v="337"/>
          <ac:spMkLst>
            <pc:docMk/>
            <pc:sldMk cId="2721508595" sldId="266"/>
            <ac:spMk id="5" creationId="{9C2ECAAA-1E9C-4845-8EA9-E11A76F08150}"/>
          </ac:spMkLst>
        </pc:spChg>
        <pc:spChg chg="mod ord">
          <ac:chgData name="Shreyas Patil" userId="S::2173031@tcs.com::ab118bbd-0f17-44ff-a1a6-b1b983eb9439" providerId="AD" clId="Web-{6705B833-1701-431C-B28B-19DCC6992A68}" dt="2023-02-09T18:35:27.630" v="337"/>
          <ac:spMkLst>
            <pc:docMk/>
            <pc:sldMk cId="2721508595" sldId="266"/>
            <ac:spMk id="7" creationId="{B42ACFC2-B54A-8244-B5D9-4B1EC2EED59D}"/>
          </ac:spMkLst>
        </pc:spChg>
        <pc:spChg chg="mod ord">
          <ac:chgData name="Shreyas Patil" userId="S::2173031@tcs.com::ab118bbd-0f17-44ff-a1a6-b1b983eb9439" providerId="AD" clId="Web-{6705B833-1701-431C-B28B-19DCC6992A68}" dt="2023-02-09T18:35:27.630" v="337"/>
          <ac:spMkLst>
            <pc:docMk/>
            <pc:sldMk cId="2721508595" sldId="266"/>
            <ac:spMk id="8" creationId="{B609FC03-B5BE-D846-993A-8E351C9509F3}"/>
          </ac:spMkLst>
        </pc:spChg>
        <pc:spChg chg="mod ord">
          <ac:chgData name="Shreyas Patil" userId="S::2173031@tcs.com::ab118bbd-0f17-44ff-a1a6-b1b983eb9439" providerId="AD" clId="Web-{6705B833-1701-431C-B28B-19DCC6992A68}" dt="2023-02-09T18:35:27.630" v="337"/>
          <ac:spMkLst>
            <pc:docMk/>
            <pc:sldMk cId="2721508595" sldId="266"/>
            <ac:spMk id="9" creationId="{472FA7B1-CD7F-3646-B44C-91A107A0CBEE}"/>
          </ac:spMkLst>
        </pc:spChg>
        <pc:spChg chg="mod ord">
          <ac:chgData name="Shreyas Patil" userId="S::2173031@tcs.com::ab118bbd-0f17-44ff-a1a6-b1b983eb9439" providerId="AD" clId="Web-{6705B833-1701-431C-B28B-19DCC6992A68}" dt="2023-02-09T18:35:27.630" v="337"/>
          <ac:spMkLst>
            <pc:docMk/>
            <pc:sldMk cId="2721508595" sldId="266"/>
            <ac:spMk id="10" creationId="{585697B7-EBBB-0E4B-AA02-0D3F94821C6E}"/>
          </ac:spMkLst>
        </pc:spChg>
        <pc:spChg chg="mod ord">
          <ac:chgData name="Shreyas Patil" userId="S::2173031@tcs.com::ab118bbd-0f17-44ff-a1a6-b1b983eb9439" providerId="AD" clId="Web-{6705B833-1701-431C-B28B-19DCC6992A68}" dt="2023-02-09T18:35:27.630" v="337"/>
          <ac:spMkLst>
            <pc:docMk/>
            <pc:sldMk cId="2721508595" sldId="266"/>
            <ac:spMk id="11" creationId="{48A12450-9474-8A49-BAEB-20C6F51540D5}"/>
          </ac:spMkLst>
        </pc:spChg>
        <pc:spChg chg="mod ord">
          <ac:chgData name="Shreyas Patil" userId="S::2173031@tcs.com::ab118bbd-0f17-44ff-a1a6-b1b983eb9439" providerId="AD" clId="Web-{6705B833-1701-431C-B28B-19DCC6992A68}" dt="2023-02-09T18:35:27.630" v="337"/>
          <ac:spMkLst>
            <pc:docMk/>
            <pc:sldMk cId="2721508595" sldId="266"/>
            <ac:spMk id="13" creationId="{EB1FFBC5-1733-5E4A-BF11-2C157D9917CC}"/>
          </ac:spMkLst>
        </pc:spChg>
      </pc:sldChg>
      <pc:sldChg chg="modSp del mod modClrScheme chgLayout">
        <pc:chgData name="Shreyas Patil" userId="S::2173031@tcs.com::ab118bbd-0f17-44ff-a1a6-b1b983eb9439" providerId="AD" clId="Web-{6705B833-1701-431C-B28B-19DCC6992A68}" dt="2023-02-09T18:51:16.925" v="485"/>
        <pc:sldMkLst>
          <pc:docMk/>
          <pc:sldMk cId="445070695" sldId="267"/>
        </pc:sldMkLst>
        <pc:spChg chg="mod ord">
          <ac:chgData name="Shreyas Patil" userId="S::2173031@tcs.com::ab118bbd-0f17-44ff-a1a6-b1b983eb9439" providerId="AD" clId="Web-{6705B833-1701-431C-B28B-19DCC6992A68}" dt="2023-02-09T18:35:27.630" v="337"/>
          <ac:spMkLst>
            <pc:docMk/>
            <pc:sldMk cId="445070695" sldId="267"/>
            <ac:spMk id="2" creationId="{42D1A202-23A3-4F3A-AA92-0172C8D2DA06}"/>
          </ac:spMkLst>
        </pc:spChg>
        <pc:spChg chg="mod ord">
          <ac:chgData name="Shreyas Patil" userId="S::2173031@tcs.com::ab118bbd-0f17-44ff-a1a6-b1b983eb9439" providerId="AD" clId="Web-{6705B833-1701-431C-B28B-19DCC6992A68}" dt="2023-02-09T18:35:27.630" v="337"/>
          <ac:spMkLst>
            <pc:docMk/>
            <pc:sldMk cId="445070695" sldId="267"/>
            <ac:spMk id="3" creationId="{7B943E7C-A74D-4CB3-844B-51917C88C95F}"/>
          </ac:spMkLst>
        </pc:spChg>
        <pc:spChg chg="mod ord">
          <ac:chgData name="Shreyas Patil" userId="S::2173031@tcs.com::ab118bbd-0f17-44ff-a1a6-b1b983eb9439" providerId="AD" clId="Web-{6705B833-1701-431C-B28B-19DCC6992A68}" dt="2023-02-09T18:35:27.630" v="337"/>
          <ac:spMkLst>
            <pc:docMk/>
            <pc:sldMk cId="445070695" sldId="267"/>
            <ac:spMk id="5" creationId="{03FD8152-D9C3-204A-9444-45CD4F180EB4}"/>
          </ac:spMkLst>
        </pc:spChg>
        <pc:spChg chg="mod ord">
          <ac:chgData name="Shreyas Patil" userId="S::2173031@tcs.com::ab118bbd-0f17-44ff-a1a6-b1b983eb9439" providerId="AD" clId="Web-{6705B833-1701-431C-B28B-19DCC6992A68}" dt="2023-02-09T18:35:27.630" v="337"/>
          <ac:spMkLst>
            <pc:docMk/>
            <pc:sldMk cId="445070695" sldId="267"/>
            <ac:spMk id="6" creationId="{B25B7362-01DC-0E4C-9B34-0DF3FD449CAD}"/>
          </ac:spMkLst>
        </pc:spChg>
      </pc:sldChg>
      <pc:sldChg chg="addSp delSp modSp del mod setBg modClrScheme modShow chgLayout">
        <pc:chgData name="Shreyas Patil" userId="S::2173031@tcs.com::ab118bbd-0f17-44ff-a1a6-b1b983eb9439" providerId="AD" clId="Web-{6705B833-1701-431C-B28B-19DCC6992A68}" dt="2023-02-09T18:49:56.313" v="476"/>
        <pc:sldMkLst>
          <pc:docMk/>
          <pc:sldMk cId="3396266754" sldId="269"/>
        </pc:sldMkLst>
        <pc:spChg chg="del mod ord">
          <ac:chgData name="Shreyas Patil" userId="S::2173031@tcs.com::ab118bbd-0f17-44ff-a1a6-b1b983eb9439" providerId="AD" clId="Web-{6705B833-1701-431C-B28B-19DCC6992A68}" dt="2023-02-09T18:47:31.731" v="421"/>
          <ac:spMkLst>
            <pc:docMk/>
            <pc:sldMk cId="3396266754" sldId="269"/>
            <ac:spMk id="2" creationId="{27A6F7BB-30A8-4980-AD4A-2FB0B53FA6C9}"/>
          </ac:spMkLst>
        </pc:spChg>
        <pc:spChg chg="mod ord">
          <ac:chgData name="Shreyas Patil" userId="S::2173031@tcs.com::ab118bbd-0f17-44ff-a1a6-b1b983eb9439" providerId="AD" clId="Web-{6705B833-1701-431C-B28B-19DCC6992A68}" dt="2023-02-09T18:35:27.630" v="337"/>
          <ac:spMkLst>
            <pc:docMk/>
            <pc:sldMk cId="3396266754" sldId="269"/>
            <ac:spMk id="4" creationId="{E9CE3E8F-3700-FE42-BA65-89071D20A786}"/>
          </ac:spMkLst>
        </pc:spChg>
        <pc:spChg chg="mod ord">
          <ac:chgData name="Shreyas Patil" userId="S::2173031@tcs.com::ab118bbd-0f17-44ff-a1a6-b1b983eb9439" providerId="AD" clId="Web-{6705B833-1701-431C-B28B-19DCC6992A68}" dt="2023-02-09T18:35:27.630" v="337"/>
          <ac:spMkLst>
            <pc:docMk/>
            <pc:sldMk cId="3396266754" sldId="269"/>
            <ac:spMk id="5" creationId="{352A2850-23AF-A249-8907-5DAF2E2D2269}"/>
          </ac:spMkLst>
        </pc:spChg>
        <pc:spChg chg="add del mod">
          <ac:chgData name="Shreyas Patil" userId="S::2173031@tcs.com::ab118bbd-0f17-44ff-a1a6-b1b983eb9439" providerId="AD" clId="Web-{6705B833-1701-431C-B28B-19DCC6992A68}" dt="2023-02-09T18:47:43.434" v="424"/>
          <ac:spMkLst>
            <pc:docMk/>
            <pc:sldMk cId="3396266754" sldId="269"/>
            <ac:spMk id="6" creationId="{DBB3791D-2C81-C7C5-0098-76A10982435A}"/>
          </ac:spMkLst>
        </pc:spChg>
        <pc:spChg chg="del mod ord">
          <ac:chgData name="Shreyas Patil" userId="S::2173031@tcs.com::ab118bbd-0f17-44ff-a1a6-b1b983eb9439" providerId="AD" clId="Web-{6705B833-1701-431C-B28B-19DCC6992A68}" dt="2023-02-09T18:47:50.216" v="443"/>
          <ac:spMkLst>
            <pc:docMk/>
            <pc:sldMk cId="3396266754" sldId="269"/>
            <ac:spMk id="7" creationId="{ACC180CB-0C9D-0441-A2D3-F4EDC5DB9741}"/>
          </ac:spMkLst>
        </pc:spChg>
        <pc:spChg chg="del mod ord">
          <ac:chgData name="Shreyas Patil" userId="S::2173031@tcs.com::ab118bbd-0f17-44ff-a1a6-b1b983eb9439" providerId="AD" clId="Web-{6705B833-1701-431C-B28B-19DCC6992A68}" dt="2023-02-09T18:47:50.153" v="442"/>
          <ac:spMkLst>
            <pc:docMk/>
            <pc:sldMk cId="3396266754" sldId="269"/>
            <ac:spMk id="8" creationId="{44627161-B78C-7646-8E85-99BD47FE64E0}"/>
          </ac:spMkLst>
        </pc:spChg>
        <pc:spChg chg="add del mod">
          <ac:chgData name="Shreyas Patil" userId="S::2173031@tcs.com::ab118bbd-0f17-44ff-a1a6-b1b983eb9439" providerId="AD" clId="Web-{6705B833-1701-431C-B28B-19DCC6992A68}" dt="2023-02-09T18:47:49.263" v="426"/>
          <ac:spMkLst>
            <pc:docMk/>
            <pc:sldMk cId="3396266754" sldId="269"/>
            <ac:spMk id="10" creationId="{2AB72243-CBE0-C1BA-D078-4C41B028ECD1}"/>
          </ac:spMkLst>
        </pc:spChg>
        <pc:spChg chg="del mod ord">
          <ac:chgData name="Shreyas Patil" userId="S::2173031@tcs.com::ab118bbd-0f17-44ff-a1a6-b1b983eb9439" providerId="AD" clId="Web-{6705B833-1701-431C-B28B-19DCC6992A68}" dt="2023-02-09T18:47:50.106" v="441"/>
          <ac:spMkLst>
            <pc:docMk/>
            <pc:sldMk cId="3396266754" sldId="269"/>
            <ac:spMk id="12" creationId="{E88BDBE3-DBB3-9040-95AC-86789B700450}"/>
          </ac:spMkLst>
        </pc:spChg>
        <pc:spChg chg="del mod ord">
          <ac:chgData name="Shreyas Patil" userId="S::2173031@tcs.com::ab118bbd-0f17-44ff-a1a6-b1b983eb9439" providerId="AD" clId="Web-{6705B833-1701-431C-B28B-19DCC6992A68}" dt="2023-02-09T18:47:50.044" v="440"/>
          <ac:spMkLst>
            <pc:docMk/>
            <pc:sldMk cId="3396266754" sldId="269"/>
            <ac:spMk id="13" creationId="{D0969AD2-8004-9B40-90B0-0EBD95268B5A}"/>
          </ac:spMkLst>
        </pc:spChg>
        <pc:spChg chg="add del mod">
          <ac:chgData name="Shreyas Patil" userId="S::2173031@tcs.com::ab118bbd-0f17-44ff-a1a6-b1b983eb9439" providerId="AD" clId="Web-{6705B833-1701-431C-B28B-19DCC6992A68}" dt="2023-02-09T18:47:49.263" v="425"/>
          <ac:spMkLst>
            <pc:docMk/>
            <pc:sldMk cId="3396266754" sldId="269"/>
            <ac:spMk id="14" creationId="{1371E698-C2A2-EED0-969D-C4E57B8C5684}"/>
          </ac:spMkLst>
        </pc:spChg>
        <pc:spChg chg="del mod ord">
          <ac:chgData name="Shreyas Patil" userId="S::2173031@tcs.com::ab118bbd-0f17-44ff-a1a6-b1b983eb9439" providerId="AD" clId="Web-{6705B833-1701-431C-B28B-19DCC6992A68}" dt="2023-02-09T18:47:49.934" v="438"/>
          <ac:spMkLst>
            <pc:docMk/>
            <pc:sldMk cId="3396266754" sldId="269"/>
            <ac:spMk id="15" creationId="{02C30DA5-B4D3-C343-8FEC-D62948BDA920}"/>
          </ac:spMkLst>
        </pc:spChg>
        <pc:spChg chg="del mod ord">
          <ac:chgData name="Shreyas Patil" userId="S::2173031@tcs.com::ab118bbd-0f17-44ff-a1a6-b1b983eb9439" providerId="AD" clId="Web-{6705B833-1701-431C-B28B-19DCC6992A68}" dt="2023-02-09T18:47:49.872" v="437"/>
          <ac:spMkLst>
            <pc:docMk/>
            <pc:sldMk cId="3396266754" sldId="269"/>
            <ac:spMk id="16" creationId="{CD202676-78EE-3240-950B-84A1520E27EE}"/>
          </ac:spMkLst>
        </pc:spChg>
        <pc:spChg chg="del mod ord">
          <ac:chgData name="Shreyas Patil" userId="S::2173031@tcs.com::ab118bbd-0f17-44ff-a1a6-b1b983eb9439" providerId="AD" clId="Web-{6705B833-1701-431C-B28B-19DCC6992A68}" dt="2023-02-09T18:48:09.435" v="460"/>
          <ac:spMkLst>
            <pc:docMk/>
            <pc:sldMk cId="3396266754" sldId="269"/>
            <ac:spMk id="18" creationId="{7C503641-A7D5-AD48-A486-CD57C1620326}"/>
          </ac:spMkLst>
        </pc:spChg>
        <pc:spChg chg="del mod ord">
          <ac:chgData name="Shreyas Patil" userId="S::2173031@tcs.com::ab118bbd-0f17-44ff-a1a6-b1b983eb9439" providerId="AD" clId="Web-{6705B833-1701-431C-B28B-19DCC6992A68}" dt="2023-02-09T18:48:00.513" v="457"/>
          <ac:spMkLst>
            <pc:docMk/>
            <pc:sldMk cId="3396266754" sldId="269"/>
            <ac:spMk id="19" creationId="{BBEE7C7B-4D43-1342-88B5-B6F833D51AE8}"/>
          </ac:spMkLst>
        </pc:spChg>
        <pc:spChg chg="add del mod">
          <ac:chgData name="Shreyas Patil" userId="S::2173031@tcs.com::ab118bbd-0f17-44ff-a1a6-b1b983eb9439" providerId="AD" clId="Web-{6705B833-1701-431C-B28B-19DCC6992A68}" dt="2023-02-09T18:47:54.200" v="456"/>
          <ac:spMkLst>
            <pc:docMk/>
            <pc:sldMk cId="3396266754" sldId="269"/>
            <ac:spMk id="20" creationId="{FAB96FC7-F0FB-59DA-BC78-685C82131BDF}"/>
          </ac:spMkLst>
        </pc:spChg>
        <pc:spChg chg="del mod ord">
          <ac:chgData name="Shreyas Patil" userId="S::2173031@tcs.com::ab118bbd-0f17-44ff-a1a6-b1b983eb9439" providerId="AD" clId="Web-{6705B833-1701-431C-B28B-19DCC6992A68}" dt="2023-02-09T18:47:49.716" v="434"/>
          <ac:spMkLst>
            <pc:docMk/>
            <pc:sldMk cId="3396266754" sldId="269"/>
            <ac:spMk id="21" creationId="{F8C89E42-8364-1040-9DF6-7305561F98D7}"/>
          </ac:spMkLst>
        </pc:spChg>
        <pc:spChg chg="del mod ord">
          <ac:chgData name="Shreyas Patil" userId="S::2173031@tcs.com::ab118bbd-0f17-44ff-a1a6-b1b983eb9439" providerId="AD" clId="Web-{6705B833-1701-431C-B28B-19DCC6992A68}" dt="2023-02-09T18:48:28.154" v="466"/>
          <ac:spMkLst>
            <pc:docMk/>
            <pc:sldMk cId="3396266754" sldId="269"/>
            <ac:spMk id="22" creationId="{B05EDAD8-33DD-0B49-9FA0-360E67ED9B6A}"/>
          </ac:spMkLst>
        </pc:spChg>
        <pc:spChg chg="del mod ord">
          <ac:chgData name="Shreyas Patil" userId="S::2173031@tcs.com::ab118bbd-0f17-44ff-a1a6-b1b983eb9439" providerId="AD" clId="Web-{6705B833-1701-431C-B28B-19DCC6992A68}" dt="2023-02-09T18:47:49.606" v="432"/>
          <ac:spMkLst>
            <pc:docMk/>
            <pc:sldMk cId="3396266754" sldId="269"/>
            <ac:spMk id="24" creationId="{9B1711A4-C7D5-8D4D-82CD-4FBE8CC7FFE7}"/>
          </ac:spMkLst>
        </pc:spChg>
        <pc:spChg chg="del mod ord">
          <ac:chgData name="Shreyas Patil" userId="S::2173031@tcs.com::ab118bbd-0f17-44ff-a1a6-b1b983eb9439" providerId="AD" clId="Web-{6705B833-1701-431C-B28B-19DCC6992A68}" dt="2023-02-09T18:47:49.544" v="431"/>
          <ac:spMkLst>
            <pc:docMk/>
            <pc:sldMk cId="3396266754" sldId="269"/>
            <ac:spMk id="25" creationId="{1D585144-668F-6141-B4A4-98C6E14ACA71}"/>
          </ac:spMkLst>
        </pc:spChg>
        <pc:spChg chg="add del mod">
          <ac:chgData name="Shreyas Patil" userId="S::2173031@tcs.com::ab118bbd-0f17-44ff-a1a6-b1b983eb9439" providerId="AD" clId="Web-{6705B833-1701-431C-B28B-19DCC6992A68}" dt="2023-02-09T18:47:54.200" v="455"/>
          <ac:spMkLst>
            <pc:docMk/>
            <pc:sldMk cId="3396266754" sldId="269"/>
            <ac:spMk id="26" creationId="{13420298-8C46-284F-C9E7-3A9CDDAC428A}"/>
          </ac:spMkLst>
        </pc:spChg>
        <pc:spChg chg="del mod ord">
          <ac:chgData name="Shreyas Patil" userId="S::2173031@tcs.com::ab118bbd-0f17-44ff-a1a6-b1b983eb9439" providerId="AD" clId="Web-{6705B833-1701-431C-B28B-19DCC6992A68}" dt="2023-02-09T18:47:49.434" v="429"/>
          <ac:spMkLst>
            <pc:docMk/>
            <pc:sldMk cId="3396266754" sldId="269"/>
            <ac:spMk id="27" creationId="{C63E461E-3AFB-0843-B481-D906526D48B2}"/>
          </ac:spMkLst>
        </pc:spChg>
        <pc:spChg chg="del mod ord">
          <ac:chgData name="Shreyas Patil" userId="S::2173031@tcs.com::ab118bbd-0f17-44ff-a1a6-b1b983eb9439" providerId="AD" clId="Web-{6705B833-1701-431C-B28B-19DCC6992A68}" dt="2023-02-09T18:47:49.372" v="428"/>
          <ac:spMkLst>
            <pc:docMk/>
            <pc:sldMk cId="3396266754" sldId="269"/>
            <ac:spMk id="28" creationId="{83F586E4-67FA-B94C-AF67-F2E5E6E54157}"/>
          </ac:spMkLst>
        </pc:spChg>
        <pc:spChg chg="add del mod">
          <ac:chgData name="Shreyas Patil" userId="S::2173031@tcs.com::ab118bbd-0f17-44ff-a1a6-b1b983eb9439" providerId="AD" clId="Web-{6705B833-1701-431C-B28B-19DCC6992A68}" dt="2023-02-09T18:47:54.200" v="454"/>
          <ac:spMkLst>
            <pc:docMk/>
            <pc:sldMk cId="3396266754" sldId="269"/>
            <ac:spMk id="30" creationId="{895E6262-CD7A-06E5-BBA5-611755157E91}"/>
          </ac:spMkLst>
        </pc:spChg>
        <pc:spChg chg="add del mod">
          <ac:chgData name="Shreyas Patil" userId="S::2173031@tcs.com::ab118bbd-0f17-44ff-a1a6-b1b983eb9439" providerId="AD" clId="Web-{6705B833-1701-431C-B28B-19DCC6992A68}" dt="2023-02-09T18:47:54.200" v="453"/>
          <ac:spMkLst>
            <pc:docMk/>
            <pc:sldMk cId="3396266754" sldId="269"/>
            <ac:spMk id="32" creationId="{7F6E107E-E351-06B6-6FD4-9DC52F9E6B85}"/>
          </ac:spMkLst>
        </pc:spChg>
        <pc:spChg chg="add del mod">
          <ac:chgData name="Shreyas Patil" userId="S::2173031@tcs.com::ab118bbd-0f17-44ff-a1a6-b1b983eb9439" providerId="AD" clId="Web-{6705B833-1701-431C-B28B-19DCC6992A68}" dt="2023-02-09T18:47:54.200" v="452"/>
          <ac:spMkLst>
            <pc:docMk/>
            <pc:sldMk cId="3396266754" sldId="269"/>
            <ac:spMk id="34" creationId="{19AEA369-6A5C-EA69-A00D-303E3307578F}"/>
          </ac:spMkLst>
        </pc:spChg>
        <pc:spChg chg="del mod ord">
          <ac:chgData name="Shreyas Patil" userId="S::2173031@tcs.com::ab118bbd-0f17-44ff-a1a6-b1b983eb9439" providerId="AD" clId="Web-{6705B833-1701-431C-B28B-19DCC6992A68}" dt="2023-02-09T18:48:42.639" v="470"/>
          <ac:spMkLst>
            <pc:docMk/>
            <pc:sldMk cId="3396266754" sldId="269"/>
            <ac:spMk id="36" creationId="{875B85E2-950C-CB45-A7F7-DE257EA20BB3}"/>
          </ac:spMkLst>
        </pc:spChg>
        <pc:spChg chg="del mod ord">
          <ac:chgData name="Shreyas Patil" userId="S::2173031@tcs.com::ab118bbd-0f17-44ff-a1a6-b1b983eb9439" providerId="AD" clId="Web-{6705B833-1701-431C-B28B-19DCC6992A68}" dt="2023-02-09T18:48:35.076" v="468"/>
          <ac:spMkLst>
            <pc:docMk/>
            <pc:sldMk cId="3396266754" sldId="269"/>
            <ac:spMk id="37" creationId="{FC8EFF8B-CC40-9646-AAFC-092814DA02AD}"/>
          </ac:spMkLst>
        </pc:spChg>
        <pc:spChg chg="add del mod">
          <ac:chgData name="Shreyas Patil" userId="S::2173031@tcs.com::ab118bbd-0f17-44ff-a1a6-b1b983eb9439" providerId="AD" clId="Web-{6705B833-1701-431C-B28B-19DCC6992A68}" dt="2023-02-09T18:47:54.200" v="451"/>
          <ac:spMkLst>
            <pc:docMk/>
            <pc:sldMk cId="3396266754" sldId="269"/>
            <ac:spMk id="38" creationId="{23DBEF87-BE25-20FC-A83F-EBA0B667750F}"/>
          </ac:spMkLst>
        </pc:spChg>
        <pc:spChg chg="add del mod">
          <ac:chgData name="Shreyas Patil" userId="S::2173031@tcs.com::ab118bbd-0f17-44ff-a1a6-b1b983eb9439" providerId="AD" clId="Web-{6705B833-1701-431C-B28B-19DCC6992A68}" dt="2023-02-09T18:47:54.200" v="450"/>
          <ac:spMkLst>
            <pc:docMk/>
            <pc:sldMk cId="3396266754" sldId="269"/>
            <ac:spMk id="40" creationId="{5664B417-1CED-D899-F54A-4632D9A32650}"/>
          </ac:spMkLst>
        </pc:spChg>
        <pc:spChg chg="add del mod">
          <ac:chgData name="Shreyas Patil" userId="S::2173031@tcs.com::ab118bbd-0f17-44ff-a1a6-b1b983eb9439" providerId="AD" clId="Web-{6705B833-1701-431C-B28B-19DCC6992A68}" dt="2023-02-09T18:48:18.654" v="464"/>
          <ac:spMkLst>
            <pc:docMk/>
            <pc:sldMk cId="3396266754" sldId="269"/>
            <ac:spMk id="42" creationId="{427D05FF-4CF4-4D43-5956-D8622A50531D}"/>
          </ac:spMkLst>
        </pc:spChg>
        <pc:spChg chg="add del mod">
          <ac:chgData name="Shreyas Patil" userId="S::2173031@tcs.com::ab118bbd-0f17-44ff-a1a6-b1b983eb9439" providerId="AD" clId="Web-{6705B833-1701-431C-B28B-19DCC6992A68}" dt="2023-02-09T18:48:18.654" v="463"/>
          <ac:spMkLst>
            <pc:docMk/>
            <pc:sldMk cId="3396266754" sldId="269"/>
            <ac:spMk id="44" creationId="{AE53D207-27A3-10B2-85F3-E8ED28279905}"/>
          </ac:spMkLst>
        </pc:spChg>
        <pc:spChg chg="add del mod">
          <ac:chgData name="Shreyas Patil" userId="S::2173031@tcs.com::ab118bbd-0f17-44ff-a1a6-b1b983eb9439" providerId="AD" clId="Web-{6705B833-1701-431C-B28B-19DCC6992A68}" dt="2023-02-09T18:47:54.200" v="449"/>
          <ac:spMkLst>
            <pc:docMk/>
            <pc:sldMk cId="3396266754" sldId="269"/>
            <ac:spMk id="46" creationId="{C4AFD4D6-A846-91E4-AC6A-A452383214CA}"/>
          </ac:spMkLst>
        </pc:spChg>
        <pc:spChg chg="add del mod">
          <ac:chgData name="Shreyas Patil" userId="S::2173031@tcs.com::ab118bbd-0f17-44ff-a1a6-b1b983eb9439" providerId="AD" clId="Web-{6705B833-1701-431C-B28B-19DCC6992A68}" dt="2023-02-09T18:47:54.185" v="448"/>
          <ac:spMkLst>
            <pc:docMk/>
            <pc:sldMk cId="3396266754" sldId="269"/>
            <ac:spMk id="48" creationId="{A013CCEF-E7F8-45D3-C6D2-9013F1459F8F}"/>
          </ac:spMkLst>
        </pc:spChg>
        <pc:spChg chg="add del mod">
          <ac:chgData name="Shreyas Patil" userId="S::2173031@tcs.com::ab118bbd-0f17-44ff-a1a6-b1b983eb9439" providerId="AD" clId="Web-{6705B833-1701-431C-B28B-19DCC6992A68}" dt="2023-02-09T18:47:54.185" v="447"/>
          <ac:spMkLst>
            <pc:docMk/>
            <pc:sldMk cId="3396266754" sldId="269"/>
            <ac:spMk id="50" creationId="{01D9F73A-4402-5ACE-CF6D-685CFE8A8105}"/>
          </ac:spMkLst>
        </pc:spChg>
        <pc:spChg chg="add del mod">
          <ac:chgData name="Shreyas Patil" userId="S::2173031@tcs.com::ab118bbd-0f17-44ff-a1a6-b1b983eb9439" providerId="AD" clId="Web-{6705B833-1701-431C-B28B-19DCC6992A68}" dt="2023-02-09T18:47:54.185" v="446"/>
          <ac:spMkLst>
            <pc:docMk/>
            <pc:sldMk cId="3396266754" sldId="269"/>
            <ac:spMk id="52" creationId="{25800A81-7477-81E4-FFAC-FAE3657BA43D}"/>
          </ac:spMkLst>
        </pc:spChg>
        <pc:spChg chg="add del mod">
          <ac:chgData name="Shreyas Patil" userId="S::2173031@tcs.com::ab118bbd-0f17-44ff-a1a6-b1b983eb9439" providerId="AD" clId="Web-{6705B833-1701-431C-B28B-19DCC6992A68}" dt="2023-02-09T18:47:54.185" v="445"/>
          <ac:spMkLst>
            <pc:docMk/>
            <pc:sldMk cId="3396266754" sldId="269"/>
            <ac:spMk id="54" creationId="{D296B9EB-5E46-D236-44A3-7A5F37A52D22}"/>
          </ac:spMkLst>
        </pc:spChg>
        <pc:spChg chg="add del mod">
          <ac:chgData name="Shreyas Patil" userId="S::2173031@tcs.com::ab118bbd-0f17-44ff-a1a6-b1b983eb9439" providerId="AD" clId="Web-{6705B833-1701-431C-B28B-19DCC6992A68}" dt="2023-02-09T18:47:54.185" v="444"/>
          <ac:spMkLst>
            <pc:docMk/>
            <pc:sldMk cId="3396266754" sldId="269"/>
            <ac:spMk id="56" creationId="{08C48016-11CC-149B-5E13-E5263B85221F}"/>
          </ac:spMkLst>
        </pc:spChg>
        <pc:spChg chg="add del mod">
          <ac:chgData name="Shreyas Patil" userId="S::2173031@tcs.com::ab118bbd-0f17-44ff-a1a6-b1b983eb9439" providerId="AD" clId="Web-{6705B833-1701-431C-B28B-19DCC6992A68}" dt="2023-02-09T18:48:18.654" v="462"/>
          <ac:spMkLst>
            <pc:docMk/>
            <pc:sldMk cId="3396266754" sldId="269"/>
            <ac:spMk id="58" creationId="{E111FAD9-AE15-9752-4D13-782B33B8C0A5}"/>
          </ac:spMkLst>
        </pc:spChg>
        <pc:spChg chg="add del mod">
          <ac:chgData name="Shreyas Patil" userId="S::2173031@tcs.com::ab118bbd-0f17-44ff-a1a6-b1b983eb9439" providerId="AD" clId="Web-{6705B833-1701-431C-B28B-19DCC6992A68}" dt="2023-02-09T18:48:24.482" v="465"/>
          <ac:spMkLst>
            <pc:docMk/>
            <pc:sldMk cId="3396266754" sldId="269"/>
            <ac:spMk id="60" creationId="{C9767819-D655-75F6-8B57-B86023AC137A}"/>
          </ac:spMkLst>
        </pc:spChg>
        <pc:spChg chg="add del mod">
          <ac:chgData name="Shreyas Patil" userId="S::2173031@tcs.com::ab118bbd-0f17-44ff-a1a6-b1b983eb9439" providerId="AD" clId="Web-{6705B833-1701-431C-B28B-19DCC6992A68}" dt="2023-02-09T18:48:04.732" v="458"/>
          <ac:spMkLst>
            <pc:docMk/>
            <pc:sldMk cId="3396266754" sldId="269"/>
            <ac:spMk id="70" creationId="{5C13B016-BB9B-D7D0-A498-38AE8B8B3E46}"/>
          </ac:spMkLst>
        </pc:spChg>
        <pc:spChg chg="add del mod">
          <ac:chgData name="Shreyas Patil" userId="S::2173031@tcs.com::ab118bbd-0f17-44ff-a1a6-b1b983eb9439" providerId="AD" clId="Web-{6705B833-1701-431C-B28B-19DCC6992A68}" dt="2023-02-09T18:48:12.654" v="461"/>
          <ac:spMkLst>
            <pc:docMk/>
            <pc:sldMk cId="3396266754" sldId="269"/>
            <ac:spMk id="72" creationId="{74E178ED-D8C5-3E53-7D5E-16D4D5ED50F3}"/>
          </ac:spMkLst>
        </pc:spChg>
        <pc:spChg chg="add del mod">
          <ac:chgData name="Shreyas Patil" userId="S::2173031@tcs.com::ab118bbd-0f17-44ff-a1a6-b1b983eb9439" providerId="AD" clId="Web-{6705B833-1701-431C-B28B-19DCC6992A68}" dt="2023-02-09T18:48:31.967" v="467"/>
          <ac:spMkLst>
            <pc:docMk/>
            <pc:sldMk cId="3396266754" sldId="269"/>
            <ac:spMk id="74" creationId="{C666F45B-76F4-1918-D935-18BECD0FA810}"/>
          </ac:spMkLst>
        </pc:spChg>
        <pc:spChg chg="add del mod">
          <ac:chgData name="Shreyas Patil" userId="S::2173031@tcs.com::ab118bbd-0f17-44ff-a1a6-b1b983eb9439" providerId="AD" clId="Web-{6705B833-1701-431C-B28B-19DCC6992A68}" dt="2023-02-09T18:48:38.795" v="469"/>
          <ac:spMkLst>
            <pc:docMk/>
            <pc:sldMk cId="3396266754" sldId="269"/>
            <ac:spMk id="76" creationId="{329D8D01-8264-6793-89EE-37DBBD535F5E}"/>
          </ac:spMkLst>
        </pc:spChg>
        <pc:spChg chg="add del mod">
          <ac:chgData name="Shreyas Patil" userId="S::2173031@tcs.com::ab118bbd-0f17-44ff-a1a6-b1b983eb9439" providerId="AD" clId="Web-{6705B833-1701-431C-B28B-19DCC6992A68}" dt="2023-02-09T18:48:47.639" v="471"/>
          <ac:spMkLst>
            <pc:docMk/>
            <pc:sldMk cId="3396266754" sldId="269"/>
            <ac:spMk id="78" creationId="{6EC69088-0A6E-1AC1-C97E-B6F23C276E2B}"/>
          </ac:spMkLst>
        </pc:spChg>
        <pc:picChg chg="del mod ord modCrop">
          <ac:chgData name="Shreyas Patil" userId="S::2173031@tcs.com::ab118bbd-0f17-44ff-a1a6-b1b983eb9439" providerId="AD" clId="Web-{6705B833-1701-431C-B28B-19DCC6992A68}" dt="2023-02-09T18:47:34.246" v="422"/>
          <ac:picMkLst>
            <pc:docMk/>
            <pc:sldMk cId="3396266754" sldId="269"/>
            <ac:picMk id="61" creationId="{E64AEA23-99EE-8546-A59A-590923ADA6CA}"/>
          </ac:picMkLst>
        </pc:picChg>
        <pc:picChg chg="del mod ord modCrop">
          <ac:chgData name="Shreyas Patil" userId="S::2173031@tcs.com::ab118bbd-0f17-44ff-a1a6-b1b983eb9439" providerId="AD" clId="Web-{6705B833-1701-431C-B28B-19DCC6992A68}" dt="2023-02-09T18:47:36.153" v="423"/>
          <ac:picMkLst>
            <pc:docMk/>
            <pc:sldMk cId="3396266754" sldId="269"/>
            <ac:picMk id="62" creationId="{C17F05A5-CE13-1545-943B-E3644258662F}"/>
          </ac:picMkLst>
        </pc:picChg>
        <pc:picChg chg="del mod ord modCrop">
          <ac:chgData name="Shreyas Patil" userId="S::2173031@tcs.com::ab118bbd-0f17-44ff-a1a6-b1b983eb9439" providerId="AD" clId="Web-{6705B833-1701-431C-B28B-19DCC6992A68}" dt="2023-02-09T18:47:49.981" v="439"/>
          <ac:picMkLst>
            <pc:docMk/>
            <pc:sldMk cId="3396266754" sldId="269"/>
            <ac:picMk id="63" creationId="{F3C0B2AF-2268-AE4E-BACC-9FF64E86564C}"/>
          </ac:picMkLst>
        </pc:picChg>
        <pc:picChg chg="del mod ord modCrop">
          <ac:chgData name="Shreyas Patil" userId="S::2173031@tcs.com::ab118bbd-0f17-44ff-a1a6-b1b983eb9439" providerId="AD" clId="Web-{6705B833-1701-431C-B28B-19DCC6992A68}" dt="2023-02-09T18:47:49.825" v="436"/>
          <ac:picMkLst>
            <pc:docMk/>
            <pc:sldMk cId="3396266754" sldId="269"/>
            <ac:picMk id="64" creationId="{F2FCDCCE-6383-4047-9485-41AA1E24E8E2}"/>
          </ac:picMkLst>
        </pc:picChg>
        <pc:picChg chg="del mod ord modCrop">
          <ac:chgData name="Shreyas Patil" userId="S::2173031@tcs.com::ab118bbd-0f17-44ff-a1a6-b1b983eb9439" providerId="AD" clId="Web-{6705B833-1701-431C-B28B-19DCC6992A68}" dt="2023-02-09T18:47:49.763" v="435"/>
          <ac:picMkLst>
            <pc:docMk/>
            <pc:sldMk cId="3396266754" sldId="269"/>
            <ac:picMk id="65" creationId="{1A89579F-2EA4-E049-9B78-D2237993CDAB}"/>
          </ac:picMkLst>
        </pc:picChg>
        <pc:picChg chg="del mod ord modCrop">
          <ac:chgData name="Shreyas Patil" userId="S::2173031@tcs.com::ab118bbd-0f17-44ff-a1a6-b1b983eb9439" providerId="AD" clId="Web-{6705B833-1701-431C-B28B-19DCC6992A68}" dt="2023-02-09T18:47:49.653" v="433"/>
          <ac:picMkLst>
            <pc:docMk/>
            <pc:sldMk cId="3396266754" sldId="269"/>
            <ac:picMk id="66" creationId="{4E145096-B7BF-9C4C-97FA-308F61FE406A}"/>
          </ac:picMkLst>
        </pc:picChg>
        <pc:picChg chg="del mod ord modCrop">
          <ac:chgData name="Shreyas Patil" userId="S::2173031@tcs.com::ab118bbd-0f17-44ff-a1a6-b1b983eb9439" providerId="AD" clId="Web-{6705B833-1701-431C-B28B-19DCC6992A68}" dt="2023-02-09T18:47:49.497" v="430"/>
          <ac:picMkLst>
            <pc:docMk/>
            <pc:sldMk cId="3396266754" sldId="269"/>
            <ac:picMk id="67" creationId="{25B94F1A-D947-AF4E-BC9D-9B02C4E4EB30}"/>
          </ac:picMkLst>
        </pc:picChg>
        <pc:picChg chg="del mod ord modCrop">
          <ac:chgData name="Shreyas Patil" userId="S::2173031@tcs.com::ab118bbd-0f17-44ff-a1a6-b1b983eb9439" providerId="AD" clId="Web-{6705B833-1701-431C-B28B-19DCC6992A68}" dt="2023-02-09T18:47:49.309" v="427"/>
          <ac:picMkLst>
            <pc:docMk/>
            <pc:sldMk cId="3396266754" sldId="269"/>
            <ac:picMk id="68" creationId="{7E3F00C5-0B4F-FE4F-9561-1EB505B31873}"/>
          </ac:picMkLst>
        </pc:picChg>
      </pc:sldChg>
      <pc:sldChg chg="modSp del mod modClrScheme chgLayout">
        <pc:chgData name="Shreyas Patil" userId="S::2173031@tcs.com::ab118bbd-0f17-44ff-a1a6-b1b983eb9439" providerId="AD" clId="Web-{6705B833-1701-431C-B28B-19DCC6992A68}" dt="2023-02-09T18:51:10.612" v="482"/>
        <pc:sldMkLst>
          <pc:docMk/>
          <pc:sldMk cId="932498405" sldId="270"/>
        </pc:sldMkLst>
        <pc:spChg chg="mod ord">
          <ac:chgData name="Shreyas Patil" userId="S::2173031@tcs.com::ab118bbd-0f17-44ff-a1a6-b1b983eb9439" providerId="AD" clId="Web-{6705B833-1701-431C-B28B-19DCC6992A68}" dt="2023-02-09T18:35:27.630" v="337"/>
          <ac:spMkLst>
            <pc:docMk/>
            <pc:sldMk cId="932498405" sldId="270"/>
            <ac:spMk id="3" creationId="{C55E2E3E-148D-4BE4-88A4-447C4BC35E68}"/>
          </ac:spMkLst>
        </pc:spChg>
        <pc:spChg chg="mod ord">
          <ac:chgData name="Shreyas Patil" userId="S::2173031@tcs.com::ab118bbd-0f17-44ff-a1a6-b1b983eb9439" providerId="AD" clId="Web-{6705B833-1701-431C-B28B-19DCC6992A68}" dt="2023-02-09T18:35:27.630" v="337"/>
          <ac:spMkLst>
            <pc:docMk/>
            <pc:sldMk cId="932498405" sldId="270"/>
            <ac:spMk id="5" creationId="{140F55DB-0AAD-684A-B0E2-8EF58E039423}"/>
          </ac:spMkLst>
        </pc:spChg>
        <pc:spChg chg="mod ord">
          <ac:chgData name="Shreyas Patil" userId="S::2173031@tcs.com::ab118bbd-0f17-44ff-a1a6-b1b983eb9439" providerId="AD" clId="Web-{6705B833-1701-431C-B28B-19DCC6992A68}" dt="2023-02-09T18:35:27.630" v="337"/>
          <ac:spMkLst>
            <pc:docMk/>
            <pc:sldMk cId="932498405" sldId="270"/>
            <ac:spMk id="6" creationId="{280037C3-0E79-CD4B-92A9-5B5F9E74A60B}"/>
          </ac:spMkLst>
        </pc:spChg>
      </pc:sldChg>
      <pc:sldChg chg="modSp del mod modClrScheme chgLayout">
        <pc:chgData name="Shreyas Patil" userId="S::2173031@tcs.com::ab118bbd-0f17-44ff-a1a6-b1b983eb9439" providerId="AD" clId="Web-{6705B833-1701-431C-B28B-19DCC6992A68}" dt="2023-02-09T18:49:13.078" v="474"/>
        <pc:sldMkLst>
          <pc:docMk/>
          <pc:sldMk cId="3335690284" sldId="271"/>
        </pc:sldMkLst>
        <pc:spChg chg="mod ord">
          <ac:chgData name="Shreyas Patil" userId="S::2173031@tcs.com::ab118bbd-0f17-44ff-a1a6-b1b983eb9439" providerId="AD" clId="Web-{6705B833-1701-431C-B28B-19DCC6992A68}" dt="2023-02-09T18:35:27.630" v="337"/>
          <ac:spMkLst>
            <pc:docMk/>
            <pc:sldMk cId="3335690284" sldId="271"/>
            <ac:spMk id="2" creationId="{27A6F7BB-30A8-4980-AD4A-2FB0B53FA6C9}"/>
          </ac:spMkLst>
        </pc:spChg>
        <pc:spChg chg="mod ord">
          <ac:chgData name="Shreyas Patil" userId="S::2173031@tcs.com::ab118bbd-0f17-44ff-a1a6-b1b983eb9439" providerId="AD" clId="Web-{6705B833-1701-431C-B28B-19DCC6992A68}" dt="2023-02-09T18:35:27.630" v="337"/>
          <ac:spMkLst>
            <pc:docMk/>
            <pc:sldMk cId="3335690284" sldId="271"/>
            <ac:spMk id="4" creationId="{BCF90246-DFB2-A340-AADC-E85D28C31B3E}"/>
          </ac:spMkLst>
        </pc:spChg>
        <pc:spChg chg="mod ord">
          <ac:chgData name="Shreyas Patil" userId="S::2173031@tcs.com::ab118bbd-0f17-44ff-a1a6-b1b983eb9439" providerId="AD" clId="Web-{6705B833-1701-431C-B28B-19DCC6992A68}" dt="2023-02-09T18:35:27.630" v="337"/>
          <ac:spMkLst>
            <pc:docMk/>
            <pc:sldMk cId="3335690284" sldId="271"/>
            <ac:spMk id="5" creationId="{987CCF58-9B83-4A4F-8CA9-3D9C9BB7A287}"/>
          </ac:spMkLst>
        </pc:spChg>
        <pc:spChg chg="mod ord">
          <ac:chgData name="Shreyas Patil" userId="S::2173031@tcs.com::ab118bbd-0f17-44ff-a1a6-b1b983eb9439" providerId="AD" clId="Web-{6705B833-1701-431C-B28B-19DCC6992A68}" dt="2023-02-09T18:35:27.630" v="337"/>
          <ac:spMkLst>
            <pc:docMk/>
            <pc:sldMk cId="3335690284" sldId="271"/>
            <ac:spMk id="34" creationId="{C1C92E27-D550-F44E-8491-927F819E72B8}"/>
          </ac:spMkLst>
        </pc:spChg>
        <pc:spChg chg="mod ord">
          <ac:chgData name="Shreyas Patil" userId="S::2173031@tcs.com::ab118bbd-0f17-44ff-a1a6-b1b983eb9439" providerId="AD" clId="Web-{6705B833-1701-431C-B28B-19DCC6992A68}" dt="2023-02-09T18:35:27.630" v="337"/>
          <ac:spMkLst>
            <pc:docMk/>
            <pc:sldMk cId="3335690284" sldId="271"/>
            <ac:spMk id="35" creationId="{7D722C50-45F7-D84B-B216-568F72D66349}"/>
          </ac:spMkLst>
        </pc:spChg>
        <pc:spChg chg="mod ord">
          <ac:chgData name="Shreyas Patil" userId="S::2173031@tcs.com::ab118bbd-0f17-44ff-a1a6-b1b983eb9439" providerId="AD" clId="Web-{6705B833-1701-431C-B28B-19DCC6992A68}" dt="2023-02-09T18:35:27.630" v="337"/>
          <ac:spMkLst>
            <pc:docMk/>
            <pc:sldMk cId="3335690284" sldId="271"/>
            <ac:spMk id="36" creationId="{176187A9-3EBE-F64D-AE99-021BB3767F90}"/>
          </ac:spMkLst>
        </pc:spChg>
        <pc:spChg chg="mod ord">
          <ac:chgData name="Shreyas Patil" userId="S::2173031@tcs.com::ab118bbd-0f17-44ff-a1a6-b1b983eb9439" providerId="AD" clId="Web-{6705B833-1701-431C-B28B-19DCC6992A68}" dt="2023-02-09T18:35:27.630" v="337"/>
          <ac:spMkLst>
            <pc:docMk/>
            <pc:sldMk cId="3335690284" sldId="271"/>
            <ac:spMk id="37" creationId="{7990731F-95DE-4F44-8EA0-E275CEAFD8A2}"/>
          </ac:spMkLst>
        </pc:spChg>
        <pc:spChg chg="mod ord">
          <ac:chgData name="Shreyas Patil" userId="S::2173031@tcs.com::ab118bbd-0f17-44ff-a1a6-b1b983eb9439" providerId="AD" clId="Web-{6705B833-1701-431C-B28B-19DCC6992A68}" dt="2023-02-09T18:35:27.630" v="337"/>
          <ac:spMkLst>
            <pc:docMk/>
            <pc:sldMk cId="3335690284" sldId="271"/>
            <ac:spMk id="38" creationId="{5B19EE51-628F-CA4E-94B0-57E9ACA1446A}"/>
          </ac:spMkLst>
        </pc:spChg>
        <pc:spChg chg="mod ord">
          <ac:chgData name="Shreyas Patil" userId="S::2173031@tcs.com::ab118bbd-0f17-44ff-a1a6-b1b983eb9439" providerId="AD" clId="Web-{6705B833-1701-431C-B28B-19DCC6992A68}" dt="2023-02-09T18:35:27.630" v="337"/>
          <ac:spMkLst>
            <pc:docMk/>
            <pc:sldMk cId="3335690284" sldId="271"/>
            <ac:spMk id="39" creationId="{2A6ACC78-74DF-604E-BD14-4BBE7B4EEF5B}"/>
          </ac:spMkLst>
        </pc:spChg>
        <pc:spChg chg="mod ord">
          <ac:chgData name="Shreyas Patil" userId="S::2173031@tcs.com::ab118bbd-0f17-44ff-a1a6-b1b983eb9439" providerId="AD" clId="Web-{6705B833-1701-431C-B28B-19DCC6992A68}" dt="2023-02-09T18:35:27.630" v="337"/>
          <ac:spMkLst>
            <pc:docMk/>
            <pc:sldMk cId="3335690284" sldId="271"/>
            <ac:spMk id="40" creationId="{9DC429C0-1DEB-1F4F-AE66-C503B31B7B48}"/>
          </ac:spMkLst>
        </pc:spChg>
        <pc:spChg chg="mod ord">
          <ac:chgData name="Shreyas Patil" userId="S::2173031@tcs.com::ab118bbd-0f17-44ff-a1a6-b1b983eb9439" providerId="AD" clId="Web-{6705B833-1701-431C-B28B-19DCC6992A68}" dt="2023-02-09T18:35:27.630" v="337"/>
          <ac:spMkLst>
            <pc:docMk/>
            <pc:sldMk cId="3335690284" sldId="271"/>
            <ac:spMk id="41" creationId="{31C0CCD4-2502-A14F-B520-7B57524EDF8E}"/>
          </ac:spMkLst>
        </pc:spChg>
        <pc:picChg chg="mod ord modCrop">
          <ac:chgData name="Shreyas Patil" userId="S::2173031@tcs.com::ab118bbd-0f17-44ff-a1a6-b1b983eb9439" providerId="AD" clId="Web-{6705B833-1701-431C-B28B-19DCC6992A68}" dt="2023-02-09T18:35:27.630" v="337"/>
          <ac:picMkLst>
            <pc:docMk/>
            <pc:sldMk cId="3335690284" sldId="271"/>
            <ac:picMk id="42" creationId="{8BDB1906-FF07-4447-9C68-585F54C5EED2}"/>
          </ac:picMkLst>
        </pc:picChg>
        <pc:picChg chg="mod ord modCrop">
          <ac:chgData name="Shreyas Patil" userId="S::2173031@tcs.com::ab118bbd-0f17-44ff-a1a6-b1b983eb9439" providerId="AD" clId="Web-{6705B833-1701-431C-B28B-19DCC6992A68}" dt="2023-02-09T18:35:27.630" v="337"/>
          <ac:picMkLst>
            <pc:docMk/>
            <pc:sldMk cId="3335690284" sldId="271"/>
            <ac:picMk id="43" creationId="{A82F6AEE-FCBF-0245-BB71-E76973B3A97D}"/>
          </ac:picMkLst>
        </pc:picChg>
        <pc:picChg chg="mod ord modCrop">
          <ac:chgData name="Shreyas Patil" userId="S::2173031@tcs.com::ab118bbd-0f17-44ff-a1a6-b1b983eb9439" providerId="AD" clId="Web-{6705B833-1701-431C-B28B-19DCC6992A68}" dt="2023-02-09T18:35:27.630" v="337"/>
          <ac:picMkLst>
            <pc:docMk/>
            <pc:sldMk cId="3335690284" sldId="271"/>
            <ac:picMk id="44" creationId="{C99B7845-619A-9F40-A5C3-4C122626044D}"/>
          </ac:picMkLst>
        </pc:picChg>
        <pc:picChg chg="mod ord modCrop">
          <ac:chgData name="Shreyas Patil" userId="S::2173031@tcs.com::ab118bbd-0f17-44ff-a1a6-b1b983eb9439" providerId="AD" clId="Web-{6705B833-1701-431C-B28B-19DCC6992A68}" dt="2023-02-09T18:35:27.630" v="337"/>
          <ac:picMkLst>
            <pc:docMk/>
            <pc:sldMk cId="3335690284" sldId="271"/>
            <ac:picMk id="45" creationId="{647F7FB2-8714-6449-A700-2E1B81F9DFB7}"/>
          </ac:picMkLst>
        </pc:picChg>
      </pc:sldChg>
      <pc:sldChg chg="addSp delSp modSp mod setBg modClrScheme modShow chgLayout">
        <pc:chgData name="Shreyas Patil" userId="S::2173031@tcs.com::ab118bbd-0f17-44ff-a1a6-b1b983eb9439" providerId="AD" clId="Web-{6705B833-1701-431C-B28B-19DCC6992A68}" dt="2023-02-09T18:47:21.949" v="420" actId="1076"/>
        <pc:sldMkLst>
          <pc:docMk/>
          <pc:sldMk cId="2639983765" sldId="273"/>
        </pc:sldMkLst>
        <pc:spChg chg="del mod">
          <ac:chgData name="Shreyas Patil" userId="S::2173031@tcs.com::ab118bbd-0f17-44ff-a1a6-b1b983eb9439" providerId="AD" clId="Web-{6705B833-1701-431C-B28B-19DCC6992A68}" dt="2023-02-09T18:33:55.378" v="326"/>
          <ac:spMkLst>
            <pc:docMk/>
            <pc:sldMk cId="2639983765" sldId="273"/>
            <ac:spMk id="2" creationId="{33AF65A7-995A-9F45-891C-82D9B9D40801}"/>
          </ac:spMkLst>
        </pc:spChg>
        <pc:spChg chg="mod ord">
          <ac:chgData name="Shreyas Patil" userId="S::2173031@tcs.com::ab118bbd-0f17-44ff-a1a6-b1b983eb9439" providerId="AD" clId="Web-{6705B833-1701-431C-B28B-19DCC6992A68}" dt="2023-02-09T18:46:00.681" v="414"/>
          <ac:spMkLst>
            <pc:docMk/>
            <pc:sldMk cId="2639983765" sldId="273"/>
            <ac:spMk id="4" creationId="{6E4EA976-8646-0143-BA18-8675E6FA5EB7}"/>
          </ac:spMkLst>
        </pc:spChg>
        <pc:spChg chg="mod ord">
          <ac:chgData name="Shreyas Patil" userId="S::2173031@tcs.com::ab118bbd-0f17-44ff-a1a6-b1b983eb9439" providerId="AD" clId="Web-{6705B833-1701-431C-B28B-19DCC6992A68}" dt="2023-02-09T18:46:00.681" v="414"/>
          <ac:spMkLst>
            <pc:docMk/>
            <pc:sldMk cId="2639983765" sldId="273"/>
            <ac:spMk id="5" creationId="{7003A5E2-8F37-D546-BCD9-24A2037BB54D}"/>
          </ac:spMkLst>
        </pc:spChg>
        <pc:spChg chg="add del mod">
          <ac:chgData name="Shreyas Patil" userId="S::2173031@tcs.com::ab118bbd-0f17-44ff-a1a6-b1b983eb9439" providerId="AD" clId="Web-{6705B833-1701-431C-B28B-19DCC6992A68}" dt="2023-02-09T18:34:22.519" v="333"/>
          <ac:spMkLst>
            <pc:docMk/>
            <pc:sldMk cId="2639983765" sldId="273"/>
            <ac:spMk id="6" creationId="{A3759ED2-F272-EA18-EC92-4788C996A692}"/>
          </ac:spMkLst>
        </pc:spChg>
        <pc:spChg chg="del mod">
          <ac:chgData name="Shreyas Patil" userId="S::2173031@tcs.com::ab118bbd-0f17-44ff-a1a6-b1b983eb9439" providerId="AD" clId="Web-{6705B833-1701-431C-B28B-19DCC6992A68}" dt="2023-02-09T18:34:02.956" v="329"/>
          <ac:spMkLst>
            <pc:docMk/>
            <pc:sldMk cId="2639983765" sldId="273"/>
            <ac:spMk id="7" creationId="{E178654B-08C9-4C41-8BEC-DFB720245862}"/>
          </ac:spMkLst>
        </pc:spChg>
        <pc:spChg chg="add del mod">
          <ac:chgData name="Shreyas Patil" userId="S::2173031@tcs.com::ab118bbd-0f17-44ff-a1a6-b1b983eb9439" providerId="AD" clId="Web-{6705B833-1701-431C-B28B-19DCC6992A68}" dt="2023-02-09T18:34:15.581" v="332"/>
          <ac:spMkLst>
            <pc:docMk/>
            <pc:sldMk cId="2639983765" sldId="273"/>
            <ac:spMk id="9" creationId="{28E7521D-20F0-1B0D-010D-CCFFF64A5E58}"/>
          </ac:spMkLst>
        </pc:spChg>
        <pc:spChg chg="add del">
          <ac:chgData name="Shreyas Patil" userId="S::2173031@tcs.com::ab118bbd-0f17-44ff-a1a6-b1b983eb9439" providerId="AD" clId="Web-{6705B833-1701-431C-B28B-19DCC6992A68}" dt="2023-02-09T18:40:03.451" v="358"/>
          <ac:spMkLst>
            <pc:docMk/>
            <pc:sldMk cId="2639983765" sldId="273"/>
            <ac:spMk id="10" creationId="{92456405-9D70-446F-91E7-DBDD41852929}"/>
          </ac:spMkLst>
        </pc:spChg>
        <pc:spChg chg="add mod">
          <ac:chgData name="Shreyas Patil" userId="S::2173031@tcs.com::ab118bbd-0f17-44ff-a1a6-b1b983eb9439" providerId="AD" clId="Web-{6705B833-1701-431C-B28B-19DCC6992A68}" dt="2023-02-09T18:46:00.681" v="414"/>
          <ac:spMkLst>
            <pc:docMk/>
            <pc:sldMk cId="2639983765" sldId="273"/>
            <ac:spMk id="11" creationId="{058CFB44-347E-730E-C53A-0F89EC308445}"/>
          </ac:spMkLst>
        </pc:spChg>
        <pc:spChg chg="del">
          <ac:chgData name="Shreyas Patil" userId="S::2173031@tcs.com::ab118bbd-0f17-44ff-a1a6-b1b983eb9439" providerId="AD" clId="Web-{6705B833-1701-431C-B28B-19DCC6992A68}" dt="2023-02-09T18:34:10.597" v="331"/>
          <ac:spMkLst>
            <pc:docMk/>
            <pc:sldMk cId="2639983765" sldId="273"/>
            <ac:spMk id="13" creationId="{6118A1B7-08BA-6B43-BBA8-952377DF944D}"/>
          </ac:spMkLst>
        </pc:spChg>
        <pc:spChg chg="del">
          <ac:chgData name="Shreyas Patil" userId="S::2173031@tcs.com::ab118bbd-0f17-44ff-a1a6-b1b983eb9439" providerId="AD" clId="Web-{6705B833-1701-431C-B28B-19DCC6992A68}" dt="2023-02-09T18:34:07.081" v="330"/>
          <ac:spMkLst>
            <pc:docMk/>
            <pc:sldMk cId="2639983765" sldId="273"/>
            <ac:spMk id="14" creationId="{A1F17760-D90A-AB46-A4E0-31B2684E3F5E}"/>
          </ac:spMkLst>
        </pc:spChg>
        <pc:spChg chg="add mod">
          <ac:chgData name="Shreyas Patil" userId="S::2173031@tcs.com::ab118bbd-0f17-44ff-a1a6-b1b983eb9439" providerId="AD" clId="Web-{6705B833-1701-431C-B28B-19DCC6992A68}" dt="2023-02-09T18:46:14.666" v="417" actId="20577"/>
          <ac:spMkLst>
            <pc:docMk/>
            <pc:sldMk cId="2639983765" sldId="273"/>
            <ac:spMk id="15" creationId="{D50178CE-6036-65F5-11DD-ADC4E3FF0730}"/>
          </ac:spMkLst>
        </pc:spChg>
        <pc:spChg chg="add">
          <ac:chgData name="Shreyas Patil" userId="S::2173031@tcs.com::ab118bbd-0f17-44ff-a1a6-b1b983eb9439" providerId="AD" clId="Web-{6705B833-1701-431C-B28B-19DCC6992A68}" dt="2023-02-09T18:46:00.681" v="414"/>
          <ac:spMkLst>
            <pc:docMk/>
            <pc:sldMk cId="2639983765" sldId="273"/>
            <ac:spMk id="20" creationId="{7D379150-F6B4-45C8-BE10-6B278AD400EB}"/>
          </ac:spMkLst>
        </pc:spChg>
        <pc:spChg chg="add">
          <ac:chgData name="Shreyas Patil" userId="S::2173031@tcs.com::ab118bbd-0f17-44ff-a1a6-b1b983eb9439" providerId="AD" clId="Web-{6705B833-1701-431C-B28B-19DCC6992A68}" dt="2023-02-09T18:46:00.681" v="414"/>
          <ac:spMkLst>
            <pc:docMk/>
            <pc:sldMk cId="2639983765" sldId="273"/>
            <ac:spMk id="22" creationId="{5FFCF544-A370-4A5D-A95F-CA6E0E7191E6}"/>
          </ac:spMkLst>
        </pc:spChg>
        <pc:spChg chg="add">
          <ac:chgData name="Shreyas Patil" userId="S::2173031@tcs.com::ab118bbd-0f17-44ff-a1a6-b1b983eb9439" providerId="AD" clId="Web-{6705B833-1701-431C-B28B-19DCC6992A68}" dt="2023-02-09T18:46:00.681" v="414"/>
          <ac:spMkLst>
            <pc:docMk/>
            <pc:sldMk cId="2639983765" sldId="273"/>
            <ac:spMk id="26" creationId="{3DE3B93A-6105-4E0D-ABE7-1711117A80FC}"/>
          </ac:spMkLst>
        </pc:spChg>
        <pc:spChg chg="add">
          <ac:chgData name="Shreyas Patil" userId="S::2173031@tcs.com::ab118bbd-0f17-44ff-a1a6-b1b983eb9439" providerId="AD" clId="Web-{6705B833-1701-431C-B28B-19DCC6992A68}" dt="2023-02-09T18:46:00.681" v="414"/>
          <ac:spMkLst>
            <pc:docMk/>
            <pc:sldMk cId="2639983765" sldId="273"/>
            <ac:spMk id="28" creationId="{1924D57B-FEC9-4779-B514-732685B876E8}"/>
          </ac:spMkLst>
        </pc:spChg>
        <pc:spChg chg="add">
          <ac:chgData name="Shreyas Patil" userId="S::2173031@tcs.com::ab118bbd-0f17-44ff-a1a6-b1b983eb9439" providerId="AD" clId="Web-{6705B833-1701-431C-B28B-19DCC6992A68}" dt="2023-02-09T18:46:00.681" v="414"/>
          <ac:spMkLst>
            <pc:docMk/>
            <pc:sldMk cId="2639983765" sldId="273"/>
            <ac:spMk id="30" creationId="{55EFD2BD-6E0E-4450-A3FF-5D1EA322A38B}"/>
          </ac:spMkLst>
        </pc:spChg>
        <pc:picChg chg="add mod ord">
          <ac:chgData name="Shreyas Patil" userId="S::2173031@tcs.com::ab118bbd-0f17-44ff-a1a6-b1b983eb9439" providerId="AD" clId="Web-{6705B833-1701-431C-B28B-19DCC6992A68}" dt="2023-02-09T18:46:21.713" v="418" actId="1076"/>
          <ac:picMkLst>
            <pc:docMk/>
            <pc:sldMk cId="2639983765" sldId="273"/>
            <ac:picMk id="12" creationId="{F44408C7-4009-F1E5-D3C8-F6B016BBFE69}"/>
          </ac:picMkLst>
        </pc:picChg>
        <pc:picChg chg="add mod">
          <ac:chgData name="Shreyas Patil" userId="S::2173031@tcs.com::ab118bbd-0f17-44ff-a1a6-b1b983eb9439" providerId="AD" clId="Web-{6705B833-1701-431C-B28B-19DCC6992A68}" dt="2023-02-09T18:47:21.949" v="420" actId="1076"/>
          <ac:picMkLst>
            <pc:docMk/>
            <pc:sldMk cId="2639983765" sldId="273"/>
            <ac:picMk id="16" creationId="{575302C7-3CBE-7901-690C-5A854C1E65F4}"/>
          </ac:picMkLst>
        </pc:picChg>
        <pc:cxnChg chg="add">
          <ac:chgData name="Shreyas Patil" userId="S::2173031@tcs.com::ab118bbd-0f17-44ff-a1a6-b1b983eb9439" providerId="AD" clId="Web-{6705B833-1701-431C-B28B-19DCC6992A68}" dt="2023-02-09T18:46:00.681" v="414"/>
          <ac:cxnSpMkLst>
            <pc:docMk/>
            <pc:sldMk cId="2639983765" sldId="273"/>
            <ac:cxnSpMk id="24" creationId="{6EEB3B97-A638-498B-8083-54191CE71E01}"/>
          </ac:cxnSpMkLst>
        </pc:cxnChg>
      </pc:sldChg>
      <pc:sldChg chg="modSp del mod modClrScheme chgLayout">
        <pc:chgData name="Shreyas Patil" userId="S::2173031@tcs.com::ab118bbd-0f17-44ff-a1a6-b1b983eb9439" providerId="AD" clId="Web-{6705B833-1701-431C-B28B-19DCC6992A68}" dt="2023-02-09T18:51:19.785" v="486"/>
        <pc:sldMkLst>
          <pc:docMk/>
          <pc:sldMk cId="926184573" sldId="275"/>
        </pc:sldMkLst>
        <pc:spChg chg="mod ord">
          <ac:chgData name="Shreyas Patil" userId="S::2173031@tcs.com::ab118bbd-0f17-44ff-a1a6-b1b983eb9439" providerId="AD" clId="Web-{6705B833-1701-431C-B28B-19DCC6992A68}" dt="2023-02-09T18:35:27.630" v="337"/>
          <ac:spMkLst>
            <pc:docMk/>
            <pc:sldMk cId="926184573" sldId="275"/>
            <ac:spMk id="2" creationId="{69FAE308-3076-43DB-B834-DA0B0AE19AF9}"/>
          </ac:spMkLst>
        </pc:spChg>
        <pc:spChg chg="mod ord">
          <ac:chgData name="Shreyas Patil" userId="S::2173031@tcs.com::ab118bbd-0f17-44ff-a1a6-b1b983eb9439" providerId="AD" clId="Web-{6705B833-1701-431C-B28B-19DCC6992A68}" dt="2023-02-09T18:35:27.630" v="337"/>
          <ac:spMkLst>
            <pc:docMk/>
            <pc:sldMk cId="926184573" sldId="275"/>
            <ac:spMk id="3" creationId="{BABC2CE0-8806-4B2A-A10A-32984D317434}"/>
          </ac:spMkLst>
        </pc:spChg>
      </pc:sldChg>
      <pc:sldChg chg="addSp modSp new">
        <pc:chgData name="Shreyas Patil" userId="S::2173031@tcs.com::ab118bbd-0f17-44ff-a1a6-b1b983eb9439" providerId="AD" clId="Web-{6705B833-1701-431C-B28B-19DCC6992A68}" dt="2023-02-09T18:50:22.439" v="480" actId="1076"/>
        <pc:sldMkLst>
          <pc:docMk/>
          <pc:sldMk cId="2139761070" sldId="276"/>
        </pc:sldMkLst>
        <pc:picChg chg="add mod">
          <ac:chgData name="Shreyas Patil" userId="S::2173031@tcs.com::ab118bbd-0f17-44ff-a1a6-b1b983eb9439" providerId="AD" clId="Web-{6705B833-1701-431C-B28B-19DCC6992A68}" dt="2023-02-09T18:50:22.439" v="480" actId="1076"/>
          <ac:picMkLst>
            <pc:docMk/>
            <pc:sldMk cId="2139761070" sldId="276"/>
            <ac:picMk id="2" creationId="{C854E4BB-1817-B949-4918-2523DACCD94A}"/>
          </ac:picMkLst>
        </pc:picChg>
      </pc:sldChg>
      <pc:sldChg chg="addSp delSp modSp new mod setBg">
        <pc:chgData name="Shreyas Patil" userId="S::2173031@tcs.com::ab118bbd-0f17-44ff-a1a6-b1b983eb9439" providerId="AD" clId="Web-{6705B833-1701-431C-B28B-19DCC6992A68}" dt="2023-02-09T18:55:25.074" v="521" actId="20577"/>
        <pc:sldMkLst>
          <pc:docMk/>
          <pc:sldMk cId="2515548466" sldId="277"/>
        </pc:sldMkLst>
        <pc:spChg chg="mod">
          <ac:chgData name="Shreyas Patil" userId="S::2173031@tcs.com::ab118bbd-0f17-44ff-a1a6-b1b983eb9439" providerId="AD" clId="Web-{6705B833-1701-431C-B28B-19DCC6992A68}" dt="2023-02-09T18:54:50.698" v="515"/>
          <ac:spMkLst>
            <pc:docMk/>
            <pc:sldMk cId="2515548466" sldId="277"/>
            <ac:spMk id="2" creationId="{9D6EE28D-B12C-0CE7-22B9-EB033AC7FF5A}"/>
          </ac:spMkLst>
        </pc:spChg>
        <pc:spChg chg="del">
          <ac:chgData name="Shreyas Patil" userId="S::2173031@tcs.com::ab118bbd-0f17-44ff-a1a6-b1b983eb9439" providerId="AD" clId="Web-{6705B833-1701-431C-B28B-19DCC6992A68}" dt="2023-02-09T18:53:48.024" v="508"/>
          <ac:spMkLst>
            <pc:docMk/>
            <pc:sldMk cId="2515548466" sldId="277"/>
            <ac:spMk id="3" creationId="{7E76C0F8-5D29-1A01-6955-5BD2D8FC230C}"/>
          </ac:spMkLst>
        </pc:spChg>
        <pc:spChg chg="mod">
          <ac:chgData name="Shreyas Patil" userId="S::2173031@tcs.com::ab118bbd-0f17-44ff-a1a6-b1b983eb9439" providerId="AD" clId="Web-{6705B833-1701-431C-B28B-19DCC6992A68}" dt="2023-02-09T18:55:25.074" v="521" actId="20577"/>
          <ac:spMkLst>
            <pc:docMk/>
            <pc:sldMk cId="2515548466" sldId="277"/>
            <ac:spMk id="4" creationId="{0784D51E-74AB-74E9-9F29-DCAA154BDFFA}"/>
          </ac:spMkLst>
        </pc:spChg>
        <pc:spChg chg="add del mod">
          <ac:chgData name="Shreyas Patil" userId="S::2173031@tcs.com::ab118bbd-0f17-44ff-a1a6-b1b983eb9439" providerId="AD" clId="Web-{6705B833-1701-431C-B28B-19DCC6992A68}" dt="2023-02-09T18:55:07.995" v="518"/>
          <ac:spMkLst>
            <pc:docMk/>
            <pc:sldMk cId="2515548466" sldId="277"/>
            <ac:spMk id="8" creationId="{39229CA1-E67A-0370-8C9C-12D509DB95CE}"/>
          </ac:spMkLst>
        </pc:spChg>
        <pc:spChg chg="add">
          <ac:chgData name="Shreyas Patil" userId="S::2173031@tcs.com::ab118bbd-0f17-44ff-a1a6-b1b983eb9439" providerId="AD" clId="Web-{6705B833-1701-431C-B28B-19DCC6992A68}" dt="2023-02-09T18:54:50.698" v="515"/>
          <ac:spMkLst>
            <pc:docMk/>
            <pc:sldMk cId="2515548466" sldId="277"/>
            <ac:spMk id="11" creationId="{796CD800-C8BF-41B5-983A-3B3D95FA99E5}"/>
          </ac:spMkLst>
        </pc:spChg>
        <pc:spChg chg="add">
          <ac:chgData name="Shreyas Patil" userId="S::2173031@tcs.com::ab118bbd-0f17-44ff-a1a6-b1b983eb9439" providerId="AD" clId="Web-{6705B833-1701-431C-B28B-19DCC6992A68}" dt="2023-02-09T18:54:50.698" v="515"/>
          <ac:spMkLst>
            <pc:docMk/>
            <pc:sldMk cId="2515548466" sldId="277"/>
            <ac:spMk id="13" creationId="{ED36A27B-61AE-4AA1-8BD6-7310E072D89D}"/>
          </ac:spMkLst>
        </pc:spChg>
        <pc:spChg chg="add">
          <ac:chgData name="Shreyas Patil" userId="S::2173031@tcs.com::ab118bbd-0f17-44ff-a1a6-b1b983eb9439" providerId="AD" clId="Web-{6705B833-1701-431C-B28B-19DCC6992A68}" dt="2023-02-09T18:54:50.698" v="515"/>
          <ac:spMkLst>
            <pc:docMk/>
            <pc:sldMk cId="2515548466" sldId="277"/>
            <ac:spMk id="17" creationId="{73B90B8B-F76B-4130-8370-38033EEACB93}"/>
          </ac:spMkLst>
        </pc:spChg>
        <pc:spChg chg="add">
          <ac:chgData name="Shreyas Patil" userId="S::2173031@tcs.com::ab118bbd-0f17-44ff-a1a6-b1b983eb9439" providerId="AD" clId="Web-{6705B833-1701-431C-B28B-19DCC6992A68}" dt="2023-02-09T18:54:50.698" v="515"/>
          <ac:spMkLst>
            <pc:docMk/>
            <pc:sldMk cId="2515548466" sldId="277"/>
            <ac:spMk id="21" creationId="{91C67939-3FD0-4B45-8AA4-9FE55C7EE127}"/>
          </ac:spMkLst>
        </pc:spChg>
        <pc:spChg chg="add">
          <ac:chgData name="Shreyas Patil" userId="S::2173031@tcs.com::ab118bbd-0f17-44ff-a1a6-b1b983eb9439" providerId="AD" clId="Web-{6705B833-1701-431C-B28B-19DCC6992A68}" dt="2023-02-09T18:54:50.698" v="515"/>
          <ac:spMkLst>
            <pc:docMk/>
            <pc:sldMk cId="2515548466" sldId="277"/>
            <ac:spMk id="23" creationId="{0981A96A-A87C-4F87-845A-3B0A6529F543}"/>
          </ac:spMkLst>
        </pc:spChg>
        <pc:picChg chg="add del mod ord">
          <ac:chgData name="Shreyas Patil" userId="S::2173031@tcs.com::ab118bbd-0f17-44ff-a1a6-b1b983eb9439" providerId="AD" clId="Web-{6705B833-1701-431C-B28B-19DCC6992A68}" dt="2023-02-09T18:55:03.183" v="517"/>
          <ac:picMkLst>
            <pc:docMk/>
            <pc:sldMk cId="2515548466" sldId="277"/>
            <ac:picMk id="5" creationId="{FC805B51-FA3F-4A19-E994-17D90CED1D3A}"/>
          </ac:picMkLst>
        </pc:picChg>
        <pc:picChg chg="add mod ord">
          <ac:chgData name="Shreyas Patil" userId="S::2173031@tcs.com::ab118bbd-0f17-44ff-a1a6-b1b983eb9439" providerId="AD" clId="Web-{6705B833-1701-431C-B28B-19DCC6992A68}" dt="2023-02-09T18:54:50.698" v="515"/>
          <ac:picMkLst>
            <pc:docMk/>
            <pc:sldMk cId="2515548466" sldId="277"/>
            <ac:picMk id="6" creationId="{078A9937-2678-40B4-33C9-702D703D459F}"/>
          </ac:picMkLst>
        </pc:picChg>
        <pc:picChg chg="add mod ord">
          <ac:chgData name="Shreyas Patil" userId="S::2173031@tcs.com::ab118bbd-0f17-44ff-a1a6-b1b983eb9439" providerId="AD" clId="Web-{6705B833-1701-431C-B28B-19DCC6992A68}" dt="2023-02-09T18:55:14.058" v="520" actId="1076"/>
          <ac:picMkLst>
            <pc:docMk/>
            <pc:sldMk cId="2515548466" sldId="277"/>
            <ac:picMk id="9" creationId="{BFBE4237-B1D4-F672-07F1-9F82B36DCF62}"/>
          </ac:picMkLst>
        </pc:picChg>
        <pc:cxnChg chg="add">
          <ac:chgData name="Shreyas Patil" userId="S::2173031@tcs.com::ab118bbd-0f17-44ff-a1a6-b1b983eb9439" providerId="AD" clId="Web-{6705B833-1701-431C-B28B-19DCC6992A68}" dt="2023-02-09T18:54:50.698" v="515"/>
          <ac:cxnSpMkLst>
            <pc:docMk/>
            <pc:sldMk cId="2515548466" sldId="277"/>
            <ac:cxnSpMk id="15" creationId="{511BC4C5-EB16-4C0B-83E6-96A39848CF19}"/>
          </ac:cxnSpMkLst>
        </pc:cxnChg>
        <pc:cxnChg chg="add">
          <ac:chgData name="Shreyas Patil" userId="S::2173031@tcs.com::ab118bbd-0f17-44ff-a1a6-b1b983eb9439" providerId="AD" clId="Web-{6705B833-1701-431C-B28B-19DCC6992A68}" dt="2023-02-09T18:54:50.698" v="515"/>
          <ac:cxnSpMkLst>
            <pc:docMk/>
            <pc:sldMk cId="2515548466" sldId="277"/>
            <ac:cxnSpMk id="19" creationId="{C2D93264-3FF9-4175-A7FA-F927F0F77AA0}"/>
          </ac:cxnSpMkLst>
        </pc:cxnChg>
      </pc:sldChg>
      <pc:sldChg chg="addSp modSp new">
        <pc:chgData name="Shreyas Patil" userId="S::2173031@tcs.com::ab118bbd-0f17-44ff-a1a6-b1b983eb9439" providerId="AD" clId="Web-{6705B833-1701-431C-B28B-19DCC6992A68}" dt="2023-02-09T19:05:14.467" v="546" actId="20577"/>
        <pc:sldMkLst>
          <pc:docMk/>
          <pc:sldMk cId="2980065145" sldId="278"/>
        </pc:sldMkLst>
        <pc:spChg chg="mod">
          <ac:chgData name="Shreyas Patil" userId="S::2173031@tcs.com::ab118bbd-0f17-44ff-a1a6-b1b983eb9439" providerId="AD" clId="Web-{6705B833-1701-431C-B28B-19DCC6992A68}" dt="2023-02-09T18:57:50.985" v="528" actId="20577"/>
          <ac:spMkLst>
            <pc:docMk/>
            <pc:sldMk cId="2980065145" sldId="278"/>
            <ac:spMk id="2" creationId="{D1C7FB4B-56C9-C89C-3945-1A452523B4AC}"/>
          </ac:spMkLst>
        </pc:spChg>
        <pc:spChg chg="add mod">
          <ac:chgData name="Shreyas Patil" userId="S::2173031@tcs.com::ab118bbd-0f17-44ff-a1a6-b1b983eb9439" providerId="AD" clId="Web-{6705B833-1701-431C-B28B-19DCC6992A68}" dt="2023-02-09T19:05:14.467" v="546" actId="20577"/>
          <ac:spMkLst>
            <pc:docMk/>
            <pc:sldMk cId="2980065145" sldId="278"/>
            <ac:spMk id="4" creationId="{1A498E14-8E9E-F979-0BCB-FC6B1FA25F13}"/>
          </ac:spMkLst>
        </pc:spChg>
        <pc:picChg chg="add mod">
          <ac:chgData name="Shreyas Patil" userId="S::2173031@tcs.com::ab118bbd-0f17-44ff-a1a6-b1b983eb9439" providerId="AD" clId="Web-{6705B833-1701-431C-B28B-19DCC6992A68}" dt="2023-02-09T18:58:52.205" v="531" actId="1076"/>
          <ac:picMkLst>
            <pc:docMk/>
            <pc:sldMk cId="2980065145" sldId="278"/>
            <ac:picMk id="3" creationId="{0D9804BC-C427-95EB-CCE0-2F053BD7F3AC}"/>
          </ac:picMkLst>
        </pc:picChg>
      </pc:sldChg>
      <pc:sldChg chg="addSp modSp new">
        <pc:chgData name="Shreyas Patil" userId="S::2173031@tcs.com::ab118bbd-0f17-44ff-a1a6-b1b983eb9439" providerId="AD" clId="Web-{6705B833-1701-431C-B28B-19DCC6992A68}" dt="2023-02-09T19:08:21.582" v="582" actId="14100"/>
        <pc:sldMkLst>
          <pc:docMk/>
          <pc:sldMk cId="4017206732" sldId="279"/>
        </pc:sldMkLst>
        <pc:picChg chg="add mod">
          <ac:chgData name="Shreyas Patil" userId="S::2173031@tcs.com::ab118bbd-0f17-44ff-a1a6-b1b983eb9439" providerId="AD" clId="Web-{6705B833-1701-431C-B28B-19DCC6992A68}" dt="2023-02-09T19:08:21.582" v="582" actId="14100"/>
          <ac:picMkLst>
            <pc:docMk/>
            <pc:sldMk cId="4017206732" sldId="279"/>
            <ac:picMk id="2" creationId="{83730771-3AF7-D70B-A46D-8929D424EE0C}"/>
          </ac:picMkLst>
        </pc:picChg>
      </pc:sldChg>
      <pc:sldChg chg="addSp delSp modSp new mod setBg">
        <pc:chgData name="Shreyas Patil" userId="S::2173031@tcs.com::ab118bbd-0f17-44ff-a1a6-b1b983eb9439" providerId="AD" clId="Web-{6705B833-1701-431C-B28B-19DCC6992A68}" dt="2023-02-09T19:10:48.196" v="599"/>
        <pc:sldMkLst>
          <pc:docMk/>
          <pc:sldMk cId="3017292403" sldId="280"/>
        </pc:sldMkLst>
        <pc:spChg chg="add mod">
          <ac:chgData name="Shreyas Patil" userId="S::2173031@tcs.com::ab118bbd-0f17-44ff-a1a6-b1b983eb9439" providerId="AD" clId="Web-{6705B833-1701-431C-B28B-19DCC6992A68}" dt="2023-02-09T19:10:48.196" v="599"/>
          <ac:spMkLst>
            <pc:docMk/>
            <pc:sldMk cId="3017292403" sldId="280"/>
            <ac:spMk id="3" creationId="{BC1EB8CC-6149-6F03-9759-B848D2997140}"/>
          </ac:spMkLst>
        </pc:spChg>
        <pc:spChg chg="add">
          <ac:chgData name="Shreyas Patil" userId="S::2173031@tcs.com::ab118bbd-0f17-44ff-a1a6-b1b983eb9439" providerId="AD" clId="Web-{6705B833-1701-431C-B28B-19DCC6992A68}" dt="2023-02-09T19:10:48.196" v="599"/>
          <ac:spMkLst>
            <pc:docMk/>
            <pc:sldMk cId="3017292403" sldId="280"/>
            <ac:spMk id="10" creationId="{4E4490D0-3672-446A-AC12-B4830333BDDD}"/>
          </ac:spMkLst>
        </pc:spChg>
        <pc:spChg chg="add">
          <ac:chgData name="Shreyas Patil" userId="S::2173031@tcs.com::ab118bbd-0f17-44ff-a1a6-b1b983eb9439" providerId="AD" clId="Web-{6705B833-1701-431C-B28B-19DCC6992A68}" dt="2023-02-09T19:10:48.196" v="599"/>
          <ac:spMkLst>
            <pc:docMk/>
            <pc:sldMk cId="3017292403" sldId="280"/>
            <ac:spMk id="12" creationId="{39CB82C2-DF65-4EC1-8280-F201D50F570B}"/>
          </ac:spMkLst>
        </pc:spChg>
        <pc:spChg chg="add">
          <ac:chgData name="Shreyas Patil" userId="S::2173031@tcs.com::ab118bbd-0f17-44ff-a1a6-b1b983eb9439" providerId="AD" clId="Web-{6705B833-1701-431C-B28B-19DCC6992A68}" dt="2023-02-09T19:10:48.196" v="599"/>
          <ac:spMkLst>
            <pc:docMk/>
            <pc:sldMk cId="3017292403" sldId="280"/>
            <ac:spMk id="16" creationId="{AE220058-3FCE-496E-ADF2-D8A6961F39F6}"/>
          </ac:spMkLst>
        </pc:spChg>
        <pc:spChg chg="add">
          <ac:chgData name="Shreyas Patil" userId="S::2173031@tcs.com::ab118bbd-0f17-44ff-a1a6-b1b983eb9439" providerId="AD" clId="Web-{6705B833-1701-431C-B28B-19DCC6992A68}" dt="2023-02-09T19:10:48.196" v="599"/>
          <ac:spMkLst>
            <pc:docMk/>
            <pc:sldMk cId="3017292403" sldId="280"/>
            <ac:spMk id="20" creationId="{3E9C5090-7D25-41E3-A6D3-CCAEE505E785}"/>
          </ac:spMkLst>
        </pc:spChg>
        <pc:spChg chg="add">
          <ac:chgData name="Shreyas Patil" userId="S::2173031@tcs.com::ab118bbd-0f17-44ff-a1a6-b1b983eb9439" providerId="AD" clId="Web-{6705B833-1701-431C-B28B-19DCC6992A68}" dt="2023-02-09T19:10:48.196" v="599"/>
          <ac:spMkLst>
            <pc:docMk/>
            <pc:sldMk cId="3017292403" sldId="280"/>
            <ac:spMk id="22" creationId="{11BF8809-0DAC-41E5-A212-ACB4A01BE95B}"/>
          </ac:spMkLst>
        </pc:spChg>
        <pc:picChg chg="add del mod">
          <ac:chgData name="Shreyas Patil" userId="S::2173031@tcs.com::ab118bbd-0f17-44ff-a1a6-b1b983eb9439" providerId="AD" clId="Web-{6705B833-1701-431C-B28B-19DCC6992A68}" dt="2023-02-09T19:09:46.397" v="587"/>
          <ac:picMkLst>
            <pc:docMk/>
            <pc:sldMk cId="3017292403" sldId="280"/>
            <ac:picMk id="2" creationId="{93BFD512-BB94-143A-59BF-55A1339870F2}"/>
          </ac:picMkLst>
        </pc:picChg>
        <pc:picChg chg="add">
          <ac:chgData name="Shreyas Patil" userId="S::2173031@tcs.com::ab118bbd-0f17-44ff-a1a6-b1b983eb9439" providerId="AD" clId="Web-{6705B833-1701-431C-B28B-19DCC6992A68}" dt="2023-02-09T19:10:48.196" v="599"/>
          <ac:picMkLst>
            <pc:docMk/>
            <pc:sldMk cId="3017292403" sldId="280"/>
            <ac:picMk id="7" creationId="{8B964ABA-D901-0F0F-E749-9C1BD2FED200}"/>
          </ac:picMkLst>
        </pc:picChg>
        <pc:cxnChg chg="add">
          <ac:chgData name="Shreyas Patil" userId="S::2173031@tcs.com::ab118bbd-0f17-44ff-a1a6-b1b983eb9439" providerId="AD" clId="Web-{6705B833-1701-431C-B28B-19DCC6992A68}" dt="2023-02-09T19:10:48.196" v="599"/>
          <ac:cxnSpMkLst>
            <pc:docMk/>
            <pc:sldMk cId="3017292403" sldId="280"/>
            <ac:cxnSpMk id="14" creationId="{7E1D4427-852B-4B37-8E76-0E9F1810BA2A}"/>
          </ac:cxnSpMkLst>
        </pc:cxnChg>
        <pc:cxnChg chg="add">
          <ac:chgData name="Shreyas Patil" userId="S::2173031@tcs.com::ab118bbd-0f17-44ff-a1a6-b1b983eb9439" providerId="AD" clId="Web-{6705B833-1701-431C-B28B-19DCC6992A68}" dt="2023-02-09T19:10:48.196" v="599"/>
          <ac:cxnSpMkLst>
            <pc:docMk/>
            <pc:sldMk cId="3017292403" sldId="280"/>
            <ac:cxnSpMk id="18" creationId="{E193F809-7E50-4AAD-8E26-878207931CB5}"/>
          </ac:cxnSpMkLst>
        </pc:cxnChg>
      </pc:sldChg>
      <pc:sldChg chg="addSp modSp new del">
        <pc:chgData name="Shreyas Patil" userId="S::2173031@tcs.com::ab118bbd-0f17-44ff-a1a6-b1b983eb9439" providerId="AD" clId="Web-{6705B833-1701-431C-B28B-19DCC6992A68}" dt="2023-02-09T19:07:45.159" v="579"/>
        <pc:sldMkLst>
          <pc:docMk/>
          <pc:sldMk cId="3987049201" sldId="280"/>
        </pc:sldMkLst>
        <pc:spChg chg="mod">
          <ac:chgData name="Shreyas Patil" userId="S::2173031@tcs.com::ab118bbd-0f17-44ff-a1a6-b1b983eb9439" providerId="AD" clId="Web-{6705B833-1701-431C-B28B-19DCC6992A68}" dt="2023-02-09T19:06:34.766" v="560" actId="20577"/>
          <ac:spMkLst>
            <pc:docMk/>
            <pc:sldMk cId="3987049201" sldId="280"/>
            <ac:spMk id="2" creationId="{1A790D65-A088-3077-B9E8-23734581773D}"/>
          </ac:spMkLst>
        </pc:spChg>
        <pc:spChg chg="add mod">
          <ac:chgData name="Shreyas Patil" userId="S::2173031@tcs.com::ab118bbd-0f17-44ff-a1a6-b1b983eb9439" providerId="AD" clId="Web-{6705B833-1701-431C-B28B-19DCC6992A68}" dt="2023-02-09T19:07:38.034" v="578" actId="20577"/>
          <ac:spMkLst>
            <pc:docMk/>
            <pc:sldMk cId="3987049201" sldId="280"/>
            <ac:spMk id="3" creationId="{5815B5F2-76B9-FC57-3BD7-08B03D645FEA}"/>
          </ac:spMkLst>
        </pc:spChg>
      </pc:sldChg>
      <pc:sldMasterChg chg="del delSldLayout">
        <pc:chgData name="Shreyas Patil" userId="S::2173031@tcs.com::ab118bbd-0f17-44ff-a1a6-b1b983eb9439" providerId="AD" clId="Web-{6705B833-1701-431C-B28B-19DCC6992A68}" dt="2023-02-09T18:34:58.692" v="335"/>
        <pc:sldMasterMkLst>
          <pc:docMk/>
          <pc:sldMasterMk cId="1788353970" sldId="2147483648"/>
        </pc:sldMasterMkLst>
        <pc:sldLayoutChg chg="del">
          <pc:chgData name="Shreyas Patil" userId="S::2173031@tcs.com::ab118bbd-0f17-44ff-a1a6-b1b983eb9439" providerId="AD" clId="Web-{6705B833-1701-431C-B28B-19DCC6992A68}" dt="2023-02-09T18:34:58.692" v="335"/>
          <pc:sldLayoutMkLst>
            <pc:docMk/>
            <pc:sldMasterMk cId="1788353970" sldId="2147483648"/>
            <pc:sldLayoutMk cId="2916498579" sldId="2147483649"/>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2782271272" sldId="2147483650"/>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2802635032" sldId="2147483651"/>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1476947594" sldId="2147483654"/>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3154419118" sldId="2147483658"/>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986529405" sldId="2147483659"/>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369781860" sldId="2147483660"/>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3190945164" sldId="2147483661"/>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2005721973" sldId="2147483662"/>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569275536" sldId="2147483663"/>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2131912741" sldId="2147483664"/>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2756976449" sldId="2147483665"/>
          </pc:sldLayoutMkLst>
        </pc:sldLayoutChg>
        <pc:sldLayoutChg chg="del">
          <pc:chgData name="Shreyas Patil" userId="S::2173031@tcs.com::ab118bbd-0f17-44ff-a1a6-b1b983eb9439" providerId="AD" clId="Web-{6705B833-1701-431C-B28B-19DCC6992A68}" dt="2023-02-09T18:34:58.692" v="335"/>
          <pc:sldLayoutMkLst>
            <pc:docMk/>
            <pc:sldMasterMk cId="1788353970" sldId="2147483648"/>
            <pc:sldLayoutMk cId="2544706900" sldId="2147483666"/>
          </pc:sldLayoutMkLst>
        </pc:sldLayoutChg>
      </pc:sldMasterChg>
      <pc:sldMasterChg chg="add del addSldLayout delSldLayout modSldLayout">
        <pc:chgData name="Shreyas Patil" userId="S::2173031@tcs.com::ab118bbd-0f17-44ff-a1a6-b1b983eb9439" providerId="AD" clId="Web-{6705B833-1701-431C-B28B-19DCC6992A68}" dt="2023-02-09T18:35:04.333" v="336"/>
        <pc:sldMasterMkLst>
          <pc:docMk/>
          <pc:sldMasterMk cId="3968790303" sldId="2147483667"/>
        </pc:sldMasterMkLst>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2419270066" sldId="2147483668"/>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1636868072" sldId="2147483669"/>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4248106408" sldId="2147483670"/>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3485694034" sldId="2147483671"/>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1575649149" sldId="2147483672"/>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3956118234" sldId="2147483673"/>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637199870" sldId="2147483674"/>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1960232826" sldId="2147483675"/>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83187104" sldId="2147483676"/>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3989076083" sldId="2147483677"/>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3430655756" sldId="2147483678"/>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2320931757" sldId="2147483679"/>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2387047941" sldId="2147483680"/>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2061142241" sldId="2147483681"/>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901154711" sldId="2147483682"/>
          </pc:sldLayoutMkLst>
        </pc:sldLayoutChg>
        <pc:sldLayoutChg chg="add del mod replId">
          <pc:chgData name="Shreyas Patil" userId="S::2173031@tcs.com::ab118bbd-0f17-44ff-a1a6-b1b983eb9439" providerId="AD" clId="Web-{6705B833-1701-431C-B28B-19DCC6992A68}" dt="2023-02-09T18:35:04.333" v="336"/>
          <pc:sldLayoutMkLst>
            <pc:docMk/>
            <pc:sldMasterMk cId="3968790303" sldId="2147483667"/>
            <pc:sldLayoutMk cId="443616062" sldId="2147483683"/>
          </pc:sldLayoutMkLst>
        </pc:sldLayoutChg>
      </pc:sldMasterChg>
      <pc:sldMasterChg chg="add del addSldLayout delSldLayout modSldLayout">
        <pc:chgData name="Shreyas Patil" userId="S::2173031@tcs.com::ab118bbd-0f17-44ff-a1a6-b1b983eb9439" providerId="AD" clId="Web-{6705B833-1701-431C-B28B-19DCC6992A68}" dt="2023-02-09T18:35:27.630" v="337"/>
        <pc:sldMasterMkLst>
          <pc:docMk/>
          <pc:sldMasterMk cId="1084497072" sldId="2147483684"/>
        </pc:sldMasterMkLst>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1746565669" sldId="2147483685"/>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2378015101" sldId="2147483686"/>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1854548506" sldId="2147483687"/>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4106355969" sldId="2147483688"/>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3283417365" sldId="2147483689"/>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4058791487" sldId="2147483690"/>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2570425609" sldId="2147483691"/>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2096161188" sldId="2147483692"/>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3214956918" sldId="2147483693"/>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930720501" sldId="2147483694"/>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280616623" sldId="2147483695"/>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2664233885" sldId="2147483696"/>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4104880020" sldId="2147483697"/>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922074743" sldId="2147483698"/>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3492298154" sldId="2147483699"/>
          </pc:sldLayoutMkLst>
        </pc:sldLayoutChg>
        <pc:sldLayoutChg chg="add del mod replId">
          <pc:chgData name="Shreyas Patil" userId="S::2173031@tcs.com::ab118bbd-0f17-44ff-a1a6-b1b983eb9439" providerId="AD" clId="Web-{6705B833-1701-431C-B28B-19DCC6992A68}" dt="2023-02-09T18:35:27.630" v="337"/>
          <pc:sldLayoutMkLst>
            <pc:docMk/>
            <pc:sldMasterMk cId="1084497072" sldId="2147483684"/>
            <pc:sldLayoutMk cId="488550090" sldId="2147483700"/>
          </pc:sldLayoutMkLst>
        </pc:sldLayoutChg>
      </pc:sldMasterChg>
      <pc:sldMasterChg chg="add addSldLayout modSldLayout">
        <pc:chgData name="Shreyas Patil" userId="S::2173031@tcs.com::ab118bbd-0f17-44ff-a1a6-b1b983eb9439" providerId="AD" clId="Web-{6705B833-1701-431C-B28B-19DCC6992A68}" dt="2023-02-09T18:35:27.630" v="337"/>
        <pc:sldMasterMkLst>
          <pc:docMk/>
          <pc:sldMasterMk cId="1084817720" sldId="2147483701"/>
        </pc:sldMasterMkLst>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1961847798" sldId="2147483702"/>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3117759951" sldId="2147483703"/>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3740534850" sldId="2147483704"/>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805009290" sldId="2147483705"/>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2023364312" sldId="2147483706"/>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251933644" sldId="2147483707"/>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3705930854" sldId="2147483708"/>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1853546843" sldId="2147483709"/>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2731310393" sldId="2147483710"/>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207766689" sldId="2147483711"/>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1065902200" sldId="2147483712"/>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1316949410" sldId="2147483713"/>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4084659847" sldId="2147483714"/>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455670416" sldId="2147483715"/>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2430468662" sldId="2147483716"/>
          </pc:sldLayoutMkLst>
        </pc:sldLayoutChg>
        <pc:sldLayoutChg chg="add mod replId">
          <pc:chgData name="Shreyas Patil" userId="S::2173031@tcs.com::ab118bbd-0f17-44ff-a1a6-b1b983eb9439" providerId="AD" clId="Web-{6705B833-1701-431C-B28B-19DCC6992A68}" dt="2023-02-09T18:35:27.630" v="337"/>
          <pc:sldLayoutMkLst>
            <pc:docMk/>
            <pc:sldMasterMk cId="1084817720" sldId="2147483701"/>
            <pc:sldLayoutMk cId="315291144" sldId="214748371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84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776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5902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16949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84659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5567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0468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2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11775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53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0500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336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93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0593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5354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3131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1772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94095" y="851517"/>
            <a:ext cx="5238466" cy="2991416"/>
          </a:xfrm>
        </p:spPr>
        <p:txBody>
          <a:bodyPr anchor="b">
            <a:normAutofit/>
          </a:bodyPr>
          <a:lstStyle/>
          <a:p>
            <a:r>
              <a:rPr lang="en-US" sz="4700"/>
              <a:t>Java Microservices and Spring Boot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094096" y="3842932"/>
            <a:ext cx="4167115" cy="2163551"/>
          </a:xfrm>
        </p:spPr>
        <p:txBody>
          <a:bodyPr anchor="t">
            <a:normAutofit/>
          </a:bodyPr>
          <a:lstStyle/>
          <a:p>
            <a:r>
              <a:rPr lang="en-US"/>
              <a:t>By Shreyas Patil</a:t>
            </a:r>
          </a:p>
        </p:txBody>
      </p:sp>
      <p:pic>
        <p:nvPicPr>
          <p:cNvPr id="25" name="Graphic 6" descr="Teacher">
            <a:extLst>
              <a:ext uri="{FF2B5EF4-FFF2-40B4-BE49-F238E27FC236}">
                <a16:creationId xmlns:a16="http://schemas.microsoft.com/office/drawing/2014/main" id="{432D68E3-DC98-228A-2CB3-5610B8D662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6CD800-C8BF-41B5-983A-3B3D95F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D36A27B-61AE-4AA1-8BD6-7310E072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11BC4C5-EB16-4C0B-83E6-96A39848CF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EE28D-B12C-0CE7-22B9-EB033AC7FF5A}"/>
              </a:ext>
            </a:extLst>
          </p:cNvPr>
          <p:cNvSpPr>
            <a:spLocks noGrp="1"/>
          </p:cNvSpPr>
          <p:nvPr>
            <p:ph type="title"/>
          </p:nvPr>
        </p:nvSpPr>
        <p:spPr>
          <a:xfrm>
            <a:off x="5144679" y="634946"/>
            <a:ext cx="6405063" cy="1450757"/>
          </a:xfrm>
        </p:spPr>
        <p:txBody>
          <a:bodyPr vert="horz" lIns="91440" tIns="45720" rIns="91440" bIns="45720" rtlCol="0" anchor="b">
            <a:normAutofit/>
          </a:bodyPr>
          <a:lstStyle/>
          <a:p>
            <a:r>
              <a:rPr lang="en-US" b="1" u="sng"/>
              <a:t>MONGO DB</a:t>
            </a:r>
            <a:endParaRPr lang="en-US" b="1" u="sng" dirty="0"/>
          </a:p>
        </p:txBody>
      </p:sp>
      <p:pic>
        <p:nvPicPr>
          <p:cNvPr id="6" name="Picture 6" descr="Funnel chart&#10;&#10;Description automatically generated">
            <a:extLst>
              <a:ext uri="{FF2B5EF4-FFF2-40B4-BE49-F238E27FC236}">
                <a16:creationId xmlns:a16="http://schemas.microsoft.com/office/drawing/2014/main" id="{078A9937-2678-40B4-33C9-702D703D459F}"/>
              </a:ext>
            </a:extLst>
          </p:cNvPr>
          <p:cNvPicPr>
            <a:picLocks noChangeAspect="1"/>
          </p:cNvPicPr>
          <p:nvPr/>
        </p:nvPicPr>
        <p:blipFill rotWithShape="1">
          <a:blip r:embed="rId2"/>
          <a:srcRect t="7729" r="3" b="3"/>
          <a:stretch/>
        </p:blipFill>
        <p:spPr>
          <a:xfrm>
            <a:off x="633999" y="581098"/>
            <a:ext cx="4020297" cy="2476136"/>
          </a:xfrm>
          <a:prstGeom prst="rect">
            <a:avLst/>
          </a:prstGeom>
        </p:spPr>
      </p:pic>
      <p:cxnSp>
        <p:nvCxnSpPr>
          <p:cNvPr id="19" name="Straight Connector 18">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784D51E-74AB-74E9-9F29-DCAA154BDFFA}"/>
              </a:ext>
            </a:extLst>
          </p:cNvPr>
          <p:cNvSpPr>
            <a:spLocks noGrp="1"/>
          </p:cNvSpPr>
          <p:nvPr>
            <p:ph sz="half" idx="2"/>
          </p:nvPr>
        </p:nvSpPr>
        <p:spPr>
          <a:xfrm>
            <a:off x="5144679" y="2198914"/>
            <a:ext cx="6405063" cy="3670180"/>
          </a:xfrm>
        </p:spPr>
        <p:txBody>
          <a:bodyPr vert="horz" lIns="0" tIns="45720" rIns="0" bIns="45720" rtlCol="0" anchor="t">
            <a:normAutofit/>
          </a:bodyPr>
          <a:lstStyle/>
          <a:p>
            <a:r>
              <a:rPr lang="en-US" sz="2400" dirty="0"/>
              <a:t>MongoDB is an open-source document database built on a horizontal scale-out architecture that uses a flexible schema for storing data. Founded in 2007, MongoDB has a worldwide following in the developer community.</a:t>
            </a:r>
            <a:endParaRPr lang="en-US" sz="2400" dirty="0">
              <a:cs typeface="Calibri"/>
            </a:endParaRPr>
          </a:p>
          <a:p>
            <a:r>
              <a:rPr lang="en-US" sz="2400" dirty="0"/>
              <a:t>Instead of storing data in tables of rows or columns like SQL databases, each record in a MongoDB database is a document described in BSON, a binary representation of the data. Applications can then retrieve this information in a JSON format.</a:t>
            </a:r>
          </a:p>
          <a:p>
            <a:endParaRPr lang="en-US"/>
          </a:p>
        </p:txBody>
      </p:sp>
      <p:sp>
        <p:nvSpPr>
          <p:cNvPr id="21" name="Rectangle 20">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9">
            <a:extLst>
              <a:ext uri="{FF2B5EF4-FFF2-40B4-BE49-F238E27FC236}">
                <a16:creationId xmlns:a16="http://schemas.microsoft.com/office/drawing/2014/main" id="{BFBE4237-B1D4-F672-07F1-9F82B36DCF62}"/>
              </a:ext>
            </a:extLst>
          </p:cNvPr>
          <p:cNvPicPr>
            <a:picLocks noGrp="1" noChangeAspect="1"/>
          </p:cNvPicPr>
          <p:nvPr>
            <p:ph sz="half" idx="1"/>
          </p:nvPr>
        </p:nvPicPr>
        <p:blipFill>
          <a:blip r:embed="rId3"/>
          <a:stretch>
            <a:fillRect/>
          </a:stretch>
        </p:blipFill>
        <p:spPr>
          <a:xfrm>
            <a:off x="1209422" y="3067809"/>
            <a:ext cx="2873172" cy="2873172"/>
          </a:xfrm>
        </p:spPr>
      </p:pic>
    </p:spTree>
    <p:extLst>
      <p:ext uri="{BB962C8B-B14F-4D97-AF65-F5344CB8AC3E}">
        <p14:creationId xmlns:p14="http://schemas.microsoft.com/office/powerpoint/2010/main" val="251554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FB4B-56C9-C89C-3945-1A452523B4AC}"/>
              </a:ext>
            </a:extLst>
          </p:cNvPr>
          <p:cNvSpPr>
            <a:spLocks noGrp="1"/>
          </p:cNvSpPr>
          <p:nvPr>
            <p:ph type="title"/>
          </p:nvPr>
        </p:nvSpPr>
        <p:spPr>
          <a:xfrm>
            <a:off x="1068525" y="142829"/>
            <a:ext cx="10058400" cy="1450757"/>
          </a:xfrm>
        </p:spPr>
        <p:txBody>
          <a:bodyPr/>
          <a:lstStyle/>
          <a:p>
            <a:r>
              <a:rPr lang="en-US" b="1" u="sng" dirty="0">
                <a:cs typeface="Calibri Light"/>
              </a:rPr>
              <a:t>RABBITMQ</a:t>
            </a:r>
            <a:endParaRPr lang="en-US" b="1" u="sng">
              <a:cs typeface="Calibri Light"/>
            </a:endParaRPr>
          </a:p>
        </p:txBody>
      </p:sp>
      <p:pic>
        <p:nvPicPr>
          <p:cNvPr id="3" name="Picture 3" descr="Logo&#10;&#10;Description automatically generated">
            <a:extLst>
              <a:ext uri="{FF2B5EF4-FFF2-40B4-BE49-F238E27FC236}">
                <a16:creationId xmlns:a16="http://schemas.microsoft.com/office/drawing/2014/main" id="{0D9804BC-C427-95EB-CCE0-2F053BD7F3AC}"/>
              </a:ext>
            </a:extLst>
          </p:cNvPr>
          <p:cNvPicPr>
            <a:picLocks noChangeAspect="1"/>
          </p:cNvPicPr>
          <p:nvPr/>
        </p:nvPicPr>
        <p:blipFill>
          <a:blip r:embed="rId2"/>
          <a:stretch>
            <a:fillRect/>
          </a:stretch>
        </p:blipFill>
        <p:spPr>
          <a:xfrm>
            <a:off x="6765985" y="1982599"/>
            <a:ext cx="5144218" cy="2892801"/>
          </a:xfrm>
          <a:prstGeom prst="rect">
            <a:avLst/>
          </a:prstGeom>
        </p:spPr>
      </p:pic>
      <p:sp>
        <p:nvSpPr>
          <p:cNvPr id="4" name="TextBox 3">
            <a:extLst>
              <a:ext uri="{FF2B5EF4-FFF2-40B4-BE49-F238E27FC236}">
                <a16:creationId xmlns:a16="http://schemas.microsoft.com/office/drawing/2014/main" id="{1A498E14-8E9E-F979-0BCB-FC6B1FA25F13}"/>
              </a:ext>
            </a:extLst>
          </p:cNvPr>
          <p:cNvSpPr txBox="1"/>
          <p:nvPr/>
        </p:nvSpPr>
        <p:spPr>
          <a:xfrm>
            <a:off x="1133706" y="2155902"/>
            <a:ext cx="553843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RabbitMQ is an open source messaging server that makes use of the AMQP (Advanced Message Queuing Protocol) protocol. Rabbit is compatible with many programming languages and allows you to handle message traffic simply and reliably. It is worth mentioning that it also has a native administration interface and is cross-platform.</a:t>
            </a:r>
            <a:endParaRPr lang="en-US" sz="2400" dirty="0"/>
          </a:p>
        </p:txBody>
      </p:sp>
    </p:spTree>
    <p:extLst>
      <p:ext uri="{BB962C8B-B14F-4D97-AF65-F5344CB8AC3E}">
        <p14:creationId xmlns:p14="http://schemas.microsoft.com/office/powerpoint/2010/main" val="298006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diagram, application&#10;&#10;Description automatically generated">
            <a:extLst>
              <a:ext uri="{FF2B5EF4-FFF2-40B4-BE49-F238E27FC236}">
                <a16:creationId xmlns:a16="http://schemas.microsoft.com/office/drawing/2014/main" id="{83730771-3AF7-D70B-A46D-8929D424EE0C}"/>
              </a:ext>
            </a:extLst>
          </p:cNvPr>
          <p:cNvPicPr>
            <a:picLocks noChangeAspect="1"/>
          </p:cNvPicPr>
          <p:nvPr/>
        </p:nvPicPr>
        <p:blipFill>
          <a:blip r:embed="rId2"/>
          <a:stretch>
            <a:fillRect/>
          </a:stretch>
        </p:blipFill>
        <p:spPr>
          <a:xfrm>
            <a:off x="296174" y="663183"/>
            <a:ext cx="11455878" cy="5459748"/>
          </a:xfrm>
          <a:prstGeom prst="rect">
            <a:avLst/>
          </a:prstGeom>
        </p:spPr>
      </p:pic>
    </p:spTree>
    <p:extLst>
      <p:ext uri="{BB962C8B-B14F-4D97-AF65-F5344CB8AC3E}">
        <p14:creationId xmlns:p14="http://schemas.microsoft.com/office/powerpoint/2010/main" val="401720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1EB8CC-6149-6F03-9759-B848D2997140}"/>
              </a:ext>
            </a:extLst>
          </p:cNvPr>
          <p:cNvSpPr txBox="1"/>
          <p:nvPr/>
        </p:nvSpPr>
        <p:spPr>
          <a:xfrm>
            <a:off x="3836504" y="758952"/>
            <a:ext cx="7319175" cy="356616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8000" spc="-50">
                <a:solidFill>
                  <a:schemeClr val="tx1">
                    <a:lumMod val="85000"/>
                    <a:lumOff val="15000"/>
                  </a:schemeClr>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8B964ABA-D901-0F0F-E749-9C1BD2FED2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0" name="Rectangle 19">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729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289754" y="639097"/>
            <a:ext cx="6253317" cy="3686015"/>
          </a:xfrm>
        </p:spPr>
        <p:txBody>
          <a:bodyPr>
            <a:normAutofit/>
          </a:bodyPr>
          <a:lstStyle/>
          <a:p>
            <a:r>
              <a:rPr lang="en-US">
                <a:cs typeface="Calibri Light"/>
              </a:rPr>
              <a:t>Hospital Management Application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289753" y="4455621"/>
            <a:ext cx="6269347" cy="1238616"/>
          </a:xfrm>
        </p:spPr>
        <p:txBody>
          <a:bodyPr>
            <a:normAutofit/>
          </a:bodyPr>
          <a:lstStyle/>
          <a:p>
            <a:r>
              <a:rPr lang="en-US">
                <a:solidFill>
                  <a:schemeClr val="tx1">
                    <a:lumMod val="85000"/>
                    <a:lumOff val="15000"/>
                  </a:schemeClr>
                </a:solidFill>
              </a:rPr>
              <a:t>By Shreyas Patil</a:t>
            </a:r>
          </a:p>
        </p:txBody>
      </p:sp>
      <p:pic>
        <p:nvPicPr>
          <p:cNvPr id="25" name="Graphic 6" descr="Teacher">
            <a:extLst>
              <a:ext uri="{FF2B5EF4-FFF2-40B4-BE49-F238E27FC236}">
                <a16:creationId xmlns:a16="http://schemas.microsoft.com/office/drawing/2014/main" id="{432D68E3-DC98-228A-2CB3-5610B8D662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32" name="Straight Connector 31">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052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2D3FD4-6F71-43DF-93B9-87279519C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82333B6-53F4-5EDC-A3F6-540F2C011618}"/>
              </a:ext>
            </a:extLst>
          </p:cNvPr>
          <p:cNvSpPr>
            <a:spLocks noGrp="1"/>
          </p:cNvSpPr>
          <p:nvPr>
            <p:ph type="title"/>
          </p:nvPr>
        </p:nvSpPr>
        <p:spPr>
          <a:xfrm>
            <a:off x="1097280" y="516835"/>
            <a:ext cx="5977937" cy="1666501"/>
          </a:xfrm>
        </p:spPr>
        <p:txBody>
          <a:bodyPr>
            <a:normAutofit/>
          </a:bodyPr>
          <a:lstStyle/>
          <a:p>
            <a:r>
              <a:rPr lang="en-US" sz="4000">
                <a:solidFill>
                  <a:srgbClr val="FFFFFF"/>
                </a:solidFill>
                <a:cs typeface="Calibri Light"/>
              </a:rPr>
              <a:t>Use of Hospital Mangement Application</a:t>
            </a:r>
            <a:endParaRPr lang="en-US" sz="4000">
              <a:solidFill>
                <a:srgbClr val="FFFFFF"/>
              </a:solidFill>
            </a:endParaRPr>
          </a:p>
        </p:txBody>
      </p:sp>
      <p:sp>
        <p:nvSpPr>
          <p:cNvPr id="3" name="Content Placeholder 2">
            <a:extLst>
              <a:ext uri="{FF2B5EF4-FFF2-40B4-BE49-F238E27FC236}">
                <a16:creationId xmlns:a16="http://schemas.microsoft.com/office/drawing/2014/main" id="{A4409994-7134-BE60-08D0-F5E57F59818E}"/>
              </a:ext>
            </a:extLst>
          </p:cNvPr>
          <p:cNvSpPr>
            <a:spLocks noGrp="1"/>
          </p:cNvSpPr>
          <p:nvPr>
            <p:ph idx="1"/>
          </p:nvPr>
        </p:nvSpPr>
        <p:spPr>
          <a:xfrm>
            <a:off x="1097279" y="2236304"/>
            <a:ext cx="5977938" cy="3652667"/>
          </a:xfrm>
        </p:spPr>
        <p:txBody>
          <a:bodyPr vert="horz" lIns="0" tIns="45720" rIns="0" bIns="45720" rtlCol="0" anchor="t">
            <a:noAutofit/>
          </a:bodyPr>
          <a:lstStyle/>
          <a:p>
            <a:pPr>
              <a:buFont typeface="Arial" panose="020F0502020204030204" pitchFamily="34" charset="0"/>
              <a:buChar char="•"/>
            </a:pPr>
            <a:r>
              <a:rPr lang="en-US" sz="2400" dirty="0">
                <a:solidFill>
                  <a:srgbClr val="FFFFFF"/>
                </a:solidFill>
                <a:cs typeface="Calibri" panose="020F0502020204030204"/>
              </a:rPr>
              <a:t>With the help of this application we can manage the work of hospital so that it will become easy for Doctor and Patient to book appointment, see appointment, view prescription, view patient history.</a:t>
            </a:r>
          </a:p>
          <a:p>
            <a:pPr>
              <a:buFont typeface="Arial" panose="020F0502020204030204" pitchFamily="34" charset="0"/>
              <a:buChar char="•"/>
            </a:pPr>
            <a:r>
              <a:rPr lang="en-US" sz="2400" dirty="0">
                <a:solidFill>
                  <a:srgbClr val="FFFFFF"/>
                </a:solidFill>
                <a:cs typeface="Calibri" panose="020F0502020204030204"/>
              </a:rPr>
              <a:t>Patient can book their Appointment, View their Prescription.</a:t>
            </a:r>
          </a:p>
          <a:p>
            <a:pPr>
              <a:buFont typeface="Arial" panose="020F0502020204030204" pitchFamily="34" charset="0"/>
              <a:buChar char="•"/>
            </a:pPr>
            <a:r>
              <a:rPr lang="en-US" sz="2400" dirty="0">
                <a:solidFill>
                  <a:srgbClr val="FFFFFF"/>
                </a:solidFill>
                <a:cs typeface="Calibri" panose="020F0502020204030204"/>
              </a:rPr>
              <a:t>Doctor can see their Appointment, Give Prescription.</a:t>
            </a:r>
          </a:p>
          <a:p>
            <a:pPr>
              <a:buFont typeface="Arial" panose="020F0502020204030204" pitchFamily="34" charset="0"/>
              <a:buChar char="•"/>
            </a:pPr>
            <a:r>
              <a:rPr lang="en-US" sz="2400" dirty="0">
                <a:solidFill>
                  <a:srgbClr val="FFFFFF"/>
                </a:solidFill>
                <a:cs typeface="Calibri" panose="020F0502020204030204"/>
              </a:rPr>
              <a:t>History of Patient can be save in the Application.</a:t>
            </a:r>
          </a:p>
          <a:p>
            <a:pPr>
              <a:buFont typeface="Arial" panose="020F0502020204030204" pitchFamily="34" charset="0"/>
              <a:buChar char="•"/>
            </a:pPr>
            <a:endParaRPr lang="en-US" sz="2400" dirty="0">
              <a:solidFill>
                <a:srgbClr val="FFFFFF"/>
              </a:solidFill>
              <a:cs typeface="Calibri" panose="020F0502020204030204"/>
            </a:endParaRPr>
          </a:p>
          <a:p>
            <a:pPr>
              <a:buFont typeface="Arial" panose="020F0502020204030204" pitchFamily="34" charset="0"/>
              <a:buChar char="•"/>
            </a:pPr>
            <a:endParaRPr lang="en-US" sz="2400" dirty="0">
              <a:solidFill>
                <a:srgbClr val="FFFFFF"/>
              </a:solidFill>
              <a:cs typeface="Calibri" panose="020F0502020204030204"/>
            </a:endParaRPr>
          </a:p>
        </p:txBody>
      </p:sp>
      <p:sp>
        <p:nvSpPr>
          <p:cNvPr id="11" name="Rectangle 10">
            <a:extLst>
              <a:ext uri="{FF2B5EF4-FFF2-40B4-BE49-F238E27FC236}">
                <a16:creationId xmlns:a16="http://schemas.microsoft.com/office/drawing/2014/main" id="{36F207B4-66C3-4A76-8D54-C2871CF80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Desk with stethoscope and computer keyboard">
            <a:extLst>
              <a:ext uri="{FF2B5EF4-FFF2-40B4-BE49-F238E27FC236}">
                <a16:creationId xmlns:a16="http://schemas.microsoft.com/office/drawing/2014/main" id="{0FC4B685-D49A-8259-D8CF-5566139FAA4C}"/>
              </a:ext>
            </a:extLst>
          </p:cNvPr>
          <p:cNvPicPr>
            <a:picLocks noChangeAspect="1"/>
          </p:cNvPicPr>
          <p:nvPr/>
        </p:nvPicPr>
        <p:blipFill rotWithShape="1">
          <a:blip r:embed="rId2"/>
          <a:srcRect l="52129" r="3295" b="4"/>
          <a:stretch/>
        </p:blipFill>
        <p:spPr>
          <a:xfrm>
            <a:off x="7611902" y="10"/>
            <a:ext cx="4580097" cy="6857990"/>
          </a:xfrm>
          <a:prstGeom prst="rect">
            <a:avLst/>
          </a:prstGeom>
        </p:spPr>
      </p:pic>
      <p:pic>
        <p:nvPicPr>
          <p:cNvPr id="7" name="Graphic 6" descr="Stethoscope">
            <a:extLst>
              <a:ext uri="{FF2B5EF4-FFF2-40B4-BE49-F238E27FC236}">
                <a16:creationId xmlns:a16="http://schemas.microsoft.com/office/drawing/2014/main" id="{0863F433-A4D2-15CD-1853-F7A271186E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22310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pPr marL="457200" indent="-457200">
              <a:buChar char="•"/>
            </a:pPr>
            <a:r>
              <a:rPr lang="en-US" dirty="0"/>
              <a:t>Maven</a:t>
            </a:r>
          </a:p>
          <a:p>
            <a:pPr marL="457200" indent="-457200">
              <a:buChar char="•"/>
            </a:pPr>
            <a:r>
              <a:rPr lang="en-US" dirty="0"/>
              <a:t>Docker</a:t>
            </a:r>
          </a:p>
          <a:p>
            <a:pPr marL="457200" indent="-457200">
              <a:buChar char="•"/>
            </a:pPr>
            <a:r>
              <a:rPr lang="en-US" dirty="0"/>
              <a:t>Java</a:t>
            </a:r>
          </a:p>
          <a:p>
            <a:pPr marL="457200" indent="-457200">
              <a:buChar char="•"/>
            </a:pPr>
            <a:r>
              <a:rPr lang="en-US" dirty="0"/>
              <a:t>Spring Boot</a:t>
            </a:r>
          </a:p>
          <a:p>
            <a:pPr marL="457200" indent="-457200">
              <a:buChar char="•"/>
            </a:pPr>
            <a:r>
              <a:rPr lang="en-US" dirty="0"/>
              <a:t>MongoDB</a:t>
            </a:r>
          </a:p>
          <a:p>
            <a:pPr marL="457200" indent="-457200">
              <a:buChar char="•"/>
            </a:pPr>
            <a:r>
              <a:rPr lang="en-US" dirty="0"/>
              <a:t>RabbitMQ</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27835" y="985609"/>
            <a:ext cx="4761109" cy="1749298"/>
          </a:xfrm>
        </p:spPr>
        <p:txBody>
          <a:bodyPr vert="horz" lIns="91440" tIns="45720" rIns="91440" bIns="45720" rtlCol="0" anchor="b" anchorCtr="0">
            <a:noAutofit/>
          </a:bodyPr>
          <a:lstStyle/>
          <a:p>
            <a:r>
              <a:rPr lang="en-US" sz="2800" dirty="0">
                <a:ea typeface="+mj-lt"/>
                <a:cs typeface="+mj-lt"/>
              </a:rPr>
              <a:t>Maven</a:t>
            </a:r>
            <a:r>
              <a:rPr lang="en-US" sz="2800" b="0" dirty="0">
                <a:ea typeface="+mj-lt"/>
                <a:cs typeface="+mj-lt"/>
              </a:rPr>
              <a:t> is a popular open-source build tool developed by the </a:t>
            </a:r>
            <a:r>
              <a:rPr lang="en-US" sz="2800" b="0" u="sng" dirty="0">
                <a:ea typeface="+mj-lt"/>
                <a:cs typeface="+mj-lt"/>
              </a:rPr>
              <a:t>Apache Group</a:t>
            </a:r>
            <a:r>
              <a:rPr lang="en-US" sz="2800" b="0" dirty="0">
                <a:ea typeface="+mj-lt"/>
                <a:cs typeface="+mj-lt"/>
              </a:rPr>
              <a:t> to build, publish, and deploy several projects at once for better project management.</a:t>
            </a:r>
            <a:endParaRPr lang="en-US" sz="280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2953710" y="6356350"/>
            <a:ext cx="3137624" cy="365125"/>
          </a:xfrm>
        </p:spPr>
        <p:txBody>
          <a:bodyPr vert="horz" lIns="91440" tIns="45720" rIns="91440" bIns="45720" rtlCol="0" anchor="ctr">
            <a:normAutofit/>
          </a:bodyPr>
          <a:lstStyle/>
          <a:p>
            <a:pPr algn="r">
              <a:spcAft>
                <a:spcPts val="600"/>
              </a:spcAft>
            </a:pPr>
            <a:r>
              <a:rPr lang="en-US"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610600" y="6356350"/>
            <a:ext cx="2711252" cy="365125"/>
          </a:xfrm>
          <a:prstGeom prst="ellipse">
            <a:avLst/>
          </a:prstGeom>
        </p:spPr>
        <p:txBody>
          <a:bodyPr vert="horz" lIns="91440" tIns="45720" rIns="91440" bIns="45720" rtlCol="0" anchor="ctr">
            <a:normAutofit/>
          </a:bodyPr>
          <a:lstStyle/>
          <a:p>
            <a:pPr>
              <a:lnSpc>
                <a:spcPct val="90000"/>
              </a:lnSpc>
              <a:spcAft>
                <a:spcPts val="600"/>
              </a:spcAft>
            </a:pPr>
            <a:fld id="{294A09A9-5501-47C1-A89A-A340965A2BE2}" type="slidenum">
              <a:rPr lang="en-US">
                <a:solidFill>
                  <a:schemeClr val="tx1">
                    <a:tint val="75000"/>
                  </a:schemeClr>
                </a:solidFill>
              </a:rPr>
              <a:pPr>
                <a:lnSpc>
                  <a:spcPct val="90000"/>
                </a:lnSpc>
                <a:spcAft>
                  <a:spcPts val="600"/>
                </a:spcAft>
              </a:pPr>
              <a:t>5</a:t>
            </a:fld>
            <a:endParaRPr lang="en-US">
              <a:solidFill>
                <a:schemeClr val="tx1">
                  <a:tint val="75000"/>
                </a:schemeClr>
              </a:solidFill>
            </a:endParaRPr>
          </a:p>
        </p:txBody>
      </p:sp>
      <p:pic>
        <p:nvPicPr>
          <p:cNvPr id="4" name="Picture 6" descr="A picture containing text, clipart&#10;&#10;Description automatically generated">
            <a:extLst>
              <a:ext uri="{FF2B5EF4-FFF2-40B4-BE49-F238E27FC236}">
                <a16:creationId xmlns:a16="http://schemas.microsoft.com/office/drawing/2014/main" id="{82C21F8D-7B1E-B018-C645-C7C796853CF6}"/>
              </a:ext>
            </a:extLst>
          </p:cNvPr>
          <p:cNvPicPr>
            <a:picLocks noChangeAspect="1"/>
          </p:cNvPicPr>
          <p:nvPr/>
        </p:nvPicPr>
        <p:blipFill>
          <a:blip r:embed="rId2"/>
          <a:stretch>
            <a:fillRect/>
          </a:stretch>
        </p:blipFill>
        <p:spPr>
          <a:xfrm>
            <a:off x="6650966" y="2185686"/>
            <a:ext cx="5474898" cy="1753384"/>
          </a:xfrm>
          <a:prstGeom prst="rect">
            <a:avLst/>
          </a:prstGeom>
        </p:spPr>
      </p:pic>
      <p:sp>
        <p:nvSpPr>
          <p:cNvPr id="7" name="TextBox 6">
            <a:extLst>
              <a:ext uri="{FF2B5EF4-FFF2-40B4-BE49-F238E27FC236}">
                <a16:creationId xmlns:a16="http://schemas.microsoft.com/office/drawing/2014/main" id="{6D23BE52-CFD5-6CA1-46A9-D433D24DEA92}"/>
              </a:ext>
            </a:extLst>
          </p:cNvPr>
          <p:cNvSpPr txBox="1"/>
          <p:nvPr/>
        </p:nvSpPr>
        <p:spPr>
          <a:xfrm>
            <a:off x="228635" y="4688773"/>
            <a:ext cx="416312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MAVEN Commands</a:t>
            </a:r>
          </a:p>
          <a:p>
            <a:pPr marL="285750" indent="-285750">
              <a:buFont typeface="Arial"/>
              <a:buChar char="•"/>
            </a:pPr>
            <a:r>
              <a:rPr lang="en-US" sz="2800" dirty="0" err="1"/>
              <a:t>mvn</a:t>
            </a:r>
            <a:r>
              <a:rPr lang="en-US" sz="2800" dirty="0"/>
              <a:t> clean install</a:t>
            </a:r>
          </a:p>
          <a:p>
            <a:pPr marL="285750" indent="-285750">
              <a:buFont typeface="Arial"/>
              <a:buChar char="•"/>
            </a:pPr>
            <a:r>
              <a:rPr lang="en-US" sz="2800" dirty="0" err="1"/>
              <a:t>mvn</a:t>
            </a:r>
            <a:r>
              <a:rPr lang="en-US" sz="2800" dirty="0"/>
              <a:t> spring-boot :run</a:t>
            </a:r>
          </a:p>
        </p:txBody>
      </p:sp>
      <p:sp>
        <p:nvSpPr>
          <p:cNvPr id="19" name="Rectangle 18">
            <a:extLst>
              <a:ext uri="{FF2B5EF4-FFF2-40B4-BE49-F238E27FC236}">
                <a16:creationId xmlns:a16="http://schemas.microsoft.com/office/drawing/2014/main" id="{C67F1FD5-A453-EC07-49E2-2A69A23D6F32}"/>
              </a:ext>
            </a:extLst>
          </p:cNvPr>
          <p:cNvSpPr/>
          <p:nvPr/>
        </p:nvSpPr>
        <p:spPr>
          <a:xfrm>
            <a:off x="96783" y="149735"/>
            <a:ext cx="5319623" cy="3220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81A0E0-0581-2457-6CF6-E3254A0165F4}"/>
              </a:ext>
            </a:extLst>
          </p:cNvPr>
          <p:cNvSpPr/>
          <p:nvPr/>
        </p:nvSpPr>
        <p:spPr>
          <a:xfrm>
            <a:off x="91874" y="4514840"/>
            <a:ext cx="4643886" cy="1725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7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1DF787-A7DB-4B49-354C-9A2B9FF599D8}"/>
              </a:ext>
            </a:extLst>
          </p:cNvPr>
          <p:cNvSpPr>
            <a:spLocks noGrp="1"/>
          </p:cNvSpPr>
          <p:nvPr>
            <p:ph type="ctrTitle"/>
          </p:nvPr>
        </p:nvSpPr>
        <p:spPr>
          <a:xfrm>
            <a:off x="4546174" y="3719212"/>
            <a:ext cx="6245912" cy="2387600"/>
          </a:xfrm>
        </p:spPr>
        <p:txBody>
          <a:bodyPr/>
          <a:lstStyle/>
          <a:p>
            <a:pPr marL="857250" indent="-857250">
              <a:buFont typeface="Arial"/>
              <a:buChar char="•"/>
            </a:pPr>
            <a:r>
              <a:rPr lang="en-US" sz="2400" dirty="0">
                <a:solidFill>
                  <a:schemeClr val="tx1"/>
                </a:solidFill>
                <a:ea typeface="+mj-lt"/>
                <a:cs typeface="+mj-lt"/>
              </a:rPr>
              <a:t>Spring Boot.</a:t>
            </a:r>
            <a:r>
              <a:rPr lang="en-US" sz="2400" b="0" dirty="0">
                <a:solidFill>
                  <a:schemeClr val="tx1"/>
                </a:solidFill>
                <a:ea typeface="+mj-lt"/>
                <a:cs typeface="+mj-lt"/>
              </a:rPr>
              <a:t> This is a popular framework for building Java applications, especially microservices, because it simplifies much of the setup and configuration process for getting your applications running.</a:t>
            </a:r>
            <a:br>
              <a:rPr lang="en-US" sz="2400" b="0" dirty="0">
                <a:solidFill>
                  <a:schemeClr val="tx1"/>
                </a:solidFill>
                <a:ea typeface="+mj-lt"/>
                <a:cs typeface="+mj-lt"/>
              </a:rPr>
            </a:br>
            <a:br>
              <a:rPr lang="en-US" sz="2400" b="0" dirty="0">
                <a:ea typeface="+mj-lt"/>
                <a:cs typeface="+mj-lt"/>
              </a:rPr>
            </a:br>
            <a:r>
              <a:rPr lang="en-US" sz="2400" dirty="0">
                <a:solidFill>
                  <a:schemeClr val="tx1"/>
                </a:solidFill>
                <a:ea typeface="+mj-lt"/>
                <a:cs typeface="+mj-lt"/>
              </a:rPr>
              <a:t>Swagger.</a:t>
            </a:r>
            <a:r>
              <a:rPr lang="en-US" sz="2400" b="0" dirty="0">
                <a:solidFill>
                  <a:schemeClr val="tx1"/>
                </a:solidFill>
                <a:ea typeface="+mj-lt"/>
                <a:cs typeface="+mj-lt"/>
              </a:rPr>
              <a:t> This is a Java framework for building APIs. This also can help with the</a:t>
            </a:r>
            <a:r>
              <a:rPr lang="en-US" sz="2400" b="0" dirty="0">
                <a:ea typeface="+mj-lt"/>
                <a:cs typeface="+mj-lt"/>
              </a:rPr>
              <a:t> </a:t>
            </a:r>
            <a:r>
              <a:rPr lang="en-US" sz="2400" b="0" dirty="0">
                <a:solidFill>
                  <a:schemeClr val="tx1"/>
                </a:solidFill>
                <a:ea typeface="+mj-lt"/>
                <a:cs typeface="+mj-lt"/>
              </a:rPr>
              <a:t>communications </a:t>
            </a:r>
            <a:r>
              <a:rPr lang="en-US" sz="2400" b="0" dirty="0">
                <a:solidFill>
                  <a:schemeClr val="tx1">
                    <a:lumMod val="95000"/>
                    <a:lumOff val="5000"/>
                  </a:schemeClr>
                </a:solidFill>
                <a:ea typeface="+mj-lt"/>
                <a:cs typeface="+mj-lt"/>
              </a:rPr>
              <a:t>layer between microservices.</a:t>
            </a:r>
            <a:endParaRPr lang="en-US" sz="2400" b="0">
              <a:solidFill>
                <a:schemeClr val="tx1">
                  <a:lumMod val="95000"/>
                  <a:lumOff val="5000"/>
                </a:schemeClr>
              </a:solidFill>
            </a:endParaRPr>
          </a:p>
          <a:p>
            <a:pPr marL="857250" indent="-857250">
              <a:buFont typeface="Arial"/>
              <a:buChar char="•"/>
            </a:pPr>
            <a:endParaRPr lang="en-US" sz="2400" b="0" dirty="0">
              <a:solidFill>
                <a:schemeClr val="tx1">
                  <a:lumMod val="95000"/>
                  <a:lumOff val="5000"/>
                </a:schemeClr>
              </a:solidFill>
              <a:ea typeface="+mj-lt"/>
              <a:cs typeface="+mj-lt"/>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4038600" y="4782320"/>
            <a:ext cx="7644627" cy="1329443"/>
          </a:xfrm>
        </p:spPr>
        <p:txBody>
          <a:bodyPr vert="horz" lIns="91440" tIns="45720" rIns="91440" bIns="45720" rtlCol="0" anchor="t">
            <a:normAutofit/>
          </a:bodyPr>
          <a:lstStyle/>
          <a:p>
            <a:pPr algn="r"/>
            <a:r>
              <a:rPr lang="en-US" dirty="0"/>
              <a:t>al growth</a:t>
            </a:r>
          </a:p>
        </p:txBody>
      </p:sp>
      <p:pic>
        <p:nvPicPr>
          <p:cNvPr id="3" name="Picture 4" descr="Logo&#10;&#10;Description automatically generated">
            <a:extLst>
              <a:ext uri="{FF2B5EF4-FFF2-40B4-BE49-F238E27FC236}">
                <a16:creationId xmlns:a16="http://schemas.microsoft.com/office/drawing/2014/main" id="{46EA69AB-0743-4BE5-6AD9-80385E70467C}"/>
              </a:ext>
            </a:extLst>
          </p:cNvPr>
          <p:cNvPicPr>
            <a:picLocks noChangeAspect="1"/>
          </p:cNvPicPr>
          <p:nvPr/>
        </p:nvPicPr>
        <p:blipFill>
          <a:blip r:embed="rId2"/>
          <a:stretch>
            <a:fillRect/>
          </a:stretch>
        </p:blipFill>
        <p:spPr>
          <a:xfrm>
            <a:off x="1820174" y="2168645"/>
            <a:ext cx="2743200" cy="1543050"/>
          </a:xfrm>
          <a:prstGeom prst="rect">
            <a:avLst/>
          </a:prstGeom>
        </p:spPr>
      </p:pic>
      <p:sp>
        <p:nvSpPr>
          <p:cNvPr id="5" name="TextBox 4">
            <a:extLst>
              <a:ext uri="{FF2B5EF4-FFF2-40B4-BE49-F238E27FC236}">
                <a16:creationId xmlns:a16="http://schemas.microsoft.com/office/drawing/2014/main" id="{EF508EF4-DADF-60D1-B9D9-FE42C7A7B6EF}"/>
              </a:ext>
            </a:extLst>
          </p:cNvPr>
          <p:cNvSpPr txBox="1"/>
          <p:nvPr/>
        </p:nvSpPr>
        <p:spPr>
          <a:xfrm>
            <a:off x="6891665" y="522844"/>
            <a:ext cx="384892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u="sng" dirty="0"/>
              <a:t>JAVA</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b="1" u="sng" dirty="0"/>
              <a:t>DOCKER</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7</a:t>
            </a:fld>
            <a:endParaRPr lang="en-US" dirty="0"/>
          </a:p>
        </p:txBody>
      </p:sp>
      <p:pic>
        <p:nvPicPr>
          <p:cNvPr id="8" name="Picture 8" descr="A picture containing logo&#10;&#10;Description automatically generated">
            <a:extLst>
              <a:ext uri="{FF2B5EF4-FFF2-40B4-BE49-F238E27FC236}">
                <a16:creationId xmlns:a16="http://schemas.microsoft.com/office/drawing/2014/main" id="{BA07C9CC-2887-BF58-2F30-6C7CEA10AC8D}"/>
              </a:ext>
            </a:extLst>
          </p:cNvPr>
          <p:cNvPicPr>
            <a:picLocks noChangeAspect="1"/>
          </p:cNvPicPr>
          <p:nvPr/>
        </p:nvPicPr>
        <p:blipFill>
          <a:blip r:embed="rId2"/>
          <a:stretch>
            <a:fillRect/>
          </a:stretch>
        </p:blipFill>
        <p:spPr>
          <a:xfrm>
            <a:off x="6808848" y="2172509"/>
            <a:ext cx="5331663" cy="2512982"/>
          </a:xfrm>
          <a:prstGeom prst="rect">
            <a:avLst/>
          </a:prstGeom>
        </p:spPr>
      </p:pic>
      <p:sp>
        <p:nvSpPr>
          <p:cNvPr id="9" name="TextBox 8">
            <a:extLst>
              <a:ext uri="{FF2B5EF4-FFF2-40B4-BE49-F238E27FC236}">
                <a16:creationId xmlns:a16="http://schemas.microsoft.com/office/drawing/2014/main" id="{CD199B5F-FE43-E847-9242-DCDA274E203D}"/>
              </a:ext>
            </a:extLst>
          </p:cNvPr>
          <p:cNvSpPr txBox="1"/>
          <p:nvPr/>
        </p:nvSpPr>
        <p:spPr>
          <a:xfrm>
            <a:off x="334536" y="2037377"/>
            <a:ext cx="7620000"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Docker is a software platform that allows you to build, test, and deploy applications quickly. Docker packages software into standardized units called containers that have everything the software needs to run including libraries, system tools, code, and runtime. Using Docker, you can quickly deploy and scale applications into any environment and know your code will run.</a:t>
            </a:r>
            <a:br>
              <a:rPr lang="en-US" sz="2400" dirty="0">
                <a:ea typeface="+mn-lt"/>
                <a:cs typeface="+mn-lt"/>
              </a:rPr>
            </a:br>
            <a:endParaRPr lang="en-US" sz="2400" dirty="0">
              <a:ea typeface="+mn-lt"/>
              <a:cs typeface="+mn-lt"/>
            </a:endParaRPr>
          </a:p>
          <a:p>
            <a:r>
              <a:rPr lang="en-US" sz="2400" dirty="0">
                <a:ea typeface="+mn-lt"/>
                <a:cs typeface="+mn-lt"/>
              </a:rPr>
              <a:t>Running Docker on AWS provides developers and admins a highly reliable, low-cost way to build, ship, and run distributed applications at any scale</a:t>
            </a:r>
            <a:endParaRPr lang="en-US" sz="2400" dirty="0"/>
          </a:p>
          <a:p>
            <a:pPr algn="l"/>
            <a:endParaRPr lang="en-US"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58CFB44-347E-730E-C53A-0F89EC308445}"/>
              </a:ext>
            </a:extLst>
          </p:cNvPr>
          <p:cNvSpPr txBox="1"/>
          <p:nvPr/>
        </p:nvSpPr>
        <p:spPr>
          <a:xfrm>
            <a:off x="642256" y="642257"/>
            <a:ext cx="3417677" cy="522683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85000"/>
              </a:lnSpc>
              <a:spcBef>
                <a:spcPct val="0"/>
              </a:spcBef>
              <a:spcAft>
                <a:spcPts val="600"/>
              </a:spcAft>
            </a:pPr>
            <a:r>
              <a:rPr lang="en-US" sz="4800" b="1" u="sng" spc="-50">
                <a:solidFill>
                  <a:schemeClr val="tx1">
                    <a:lumMod val="75000"/>
                    <a:lumOff val="25000"/>
                  </a:schemeClr>
                </a:solidFill>
                <a:latin typeface="+mj-lt"/>
                <a:ea typeface="+mj-ea"/>
                <a:cs typeface="+mj-cs"/>
              </a:rPr>
              <a:t>Spring Boot</a:t>
            </a:r>
          </a:p>
        </p:txBody>
      </p:sp>
      <p:sp>
        <p:nvSpPr>
          <p:cNvPr id="15" name="TextBox 14">
            <a:extLst>
              <a:ext uri="{FF2B5EF4-FFF2-40B4-BE49-F238E27FC236}">
                <a16:creationId xmlns:a16="http://schemas.microsoft.com/office/drawing/2014/main" id="{D50178CE-6036-65F5-11DD-ADC4E3FF0730}"/>
              </a:ext>
            </a:extLst>
          </p:cNvPr>
          <p:cNvSpPr txBox="1"/>
          <p:nvPr/>
        </p:nvSpPr>
        <p:spPr>
          <a:xfrm>
            <a:off x="4713512" y="642258"/>
            <a:ext cx="6847117" cy="3091682"/>
          </a:xfrm>
          <a:prstGeom prst="rect">
            <a:avLst/>
          </a:prstGeom>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nSpc>
                <a:spcPct val="90000"/>
              </a:lnSpc>
              <a:spcAft>
                <a:spcPts val="600"/>
              </a:spcAft>
              <a:buClr>
                <a:schemeClr val="accent1"/>
              </a:buClr>
              <a:buFont typeface="Calibri" panose="020F0502020204030204" pitchFamily="34" charset="0"/>
            </a:pPr>
            <a:r>
              <a:rPr lang="en-US" sz="2000" dirty="0">
                <a:solidFill>
                  <a:schemeClr val="tx1">
                    <a:lumMod val="75000"/>
                    <a:lumOff val="25000"/>
                  </a:schemeClr>
                </a:solidFill>
              </a:rPr>
              <a:t>What is Spring Boot?</a:t>
            </a:r>
            <a:endParaRPr lang="en-US" sz="200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r>
              <a:rPr lang="en-US" sz="2000" dirty="0">
                <a:solidFill>
                  <a:schemeClr val="tx1">
                    <a:lumMod val="75000"/>
                    <a:lumOff val="25000"/>
                  </a:schemeClr>
                </a:solidFill>
              </a:rPr>
              <a:t>Java Spring Framework (Spring Framework) is a popular, open source, enterprise-level framework for creating standalone, production-grade applications that run on the Java Virtual Machine (JVM).</a:t>
            </a:r>
            <a:endParaRPr lang="en-US" sz="200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r>
              <a:rPr lang="en-US" sz="2000" dirty="0">
                <a:solidFill>
                  <a:schemeClr val="tx1">
                    <a:lumMod val="75000"/>
                    <a:lumOff val="25000"/>
                  </a:schemeClr>
                </a:solidFill>
              </a:rPr>
              <a:t>Java Spring Boot (Spring Boot) is a tool that makes developing web application and microservices with Spring Framework faster and easier through three core capabilities:</a:t>
            </a:r>
            <a:endParaRPr lang="en-US" sz="2000">
              <a:solidFill>
                <a:schemeClr val="tx1">
                  <a:lumMod val="75000"/>
                  <a:lumOff val="25000"/>
                </a:schemeClr>
              </a:solidFill>
              <a:cs typeface="Calibri"/>
            </a:endParaRPr>
          </a:p>
          <a:p>
            <a:pPr marL="285750" indent="-285750">
              <a:lnSpc>
                <a:spcPct val="90000"/>
              </a:lnSpc>
              <a:spcAft>
                <a:spcPts val="600"/>
              </a:spcAft>
              <a:buClr>
                <a:schemeClr val="accent1"/>
              </a:buClr>
              <a:buFont typeface="Calibri" panose="020F0502020204030204" pitchFamily="34" charset="0"/>
              <a:buChar char="•"/>
            </a:pPr>
            <a:r>
              <a:rPr lang="en-US" sz="2000" dirty="0">
                <a:solidFill>
                  <a:schemeClr val="tx1">
                    <a:lumMod val="75000"/>
                    <a:lumOff val="25000"/>
                  </a:schemeClr>
                </a:solidFill>
              </a:rPr>
              <a:t>Autoconfiguration</a:t>
            </a:r>
            <a:endParaRPr lang="en-US" sz="2000">
              <a:solidFill>
                <a:schemeClr val="tx1">
                  <a:lumMod val="75000"/>
                  <a:lumOff val="25000"/>
                </a:schemeClr>
              </a:solidFill>
              <a:cs typeface="Calibri"/>
            </a:endParaRPr>
          </a:p>
          <a:p>
            <a:pPr marL="285750" indent="-285750">
              <a:lnSpc>
                <a:spcPct val="90000"/>
              </a:lnSpc>
              <a:spcAft>
                <a:spcPts val="600"/>
              </a:spcAft>
              <a:buClr>
                <a:schemeClr val="accent1"/>
              </a:buClr>
              <a:buFont typeface="Calibri" panose="020F0502020204030204" pitchFamily="34" charset="0"/>
              <a:buChar char="•"/>
            </a:pPr>
            <a:r>
              <a:rPr lang="en-US" sz="2000" dirty="0">
                <a:solidFill>
                  <a:schemeClr val="tx1">
                    <a:lumMod val="75000"/>
                    <a:lumOff val="25000"/>
                  </a:schemeClr>
                </a:solidFill>
              </a:rPr>
              <a:t>An opinionated approach to configuration</a:t>
            </a:r>
            <a:endParaRPr lang="en-US" sz="2000">
              <a:solidFill>
                <a:schemeClr val="tx1">
                  <a:lumMod val="75000"/>
                  <a:lumOff val="25000"/>
                </a:schemeClr>
              </a:solidFill>
              <a:cs typeface="Calibri"/>
            </a:endParaRPr>
          </a:p>
          <a:p>
            <a:pPr marL="285750" indent="-285750">
              <a:lnSpc>
                <a:spcPct val="90000"/>
              </a:lnSpc>
              <a:spcAft>
                <a:spcPts val="600"/>
              </a:spcAft>
              <a:buClr>
                <a:schemeClr val="accent1"/>
              </a:buClr>
              <a:buFont typeface="Calibri" panose="020F0502020204030204" pitchFamily="34" charset="0"/>
              <a:buChar char="•"/>
            </a:pPr>
            <a:r>
              <a:rPr lang="en-US" sz="2000" dirty="0">
                <a:solidFill>
                  <a:schemeClr val="tx1">
                    <a:lumMod val="75000"/>
                    <a:lumOff val="25000"/>
                  </a:schemeClr>
                </a:solidFill>
              </a:rPr>
              <a:t>The ability to create standalone applications</a:t>
            </a:r>
            <a:endParaRPr lang="en-US" sz="2000" dirty="0">
              <a:solidFill>
                <a:schemeClr val="tx1">
                  <a:lumMod val="75000"/>
                  <a:lumOff val="25000"/>
                </a:schemeClr>
              </a:solidFill>
              <a:cs typeface="Calibri"/>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endParaRPr>
          </a:p>
        </p:txBody>
      </p:sp>
      <p:pic>
        <p:nvPicPr>
          <p:cNvPr id="12" name="Picture 14" descr="Logo&#10;&#10;Description automatically generated">
            <a:extLst>
              <a:ext uri="{FF2B5EF4-FFF2-40B4-BE49-F238E27FC236}">
                <a16:creationId xmlns:a16="http://schemas.microsoft.com/office/drawing/2014/main" id="{F44408C7-4009-F1E5-D3C8-F6B016BBFE69}"/>
              </a:ext>
            </a:extLst>
          </p:cNvPr>
          <p:cNvPicPr>
            <a:picLocks noChangeAspect="1"/>
          </p:cNvPicPr>
          <p:nvPr/>
        </p:nvPicPr>
        <p:blipFill>
          <a:blip r:embed="rId2"/>
          <a:stretch>
            <a:fillRect/>
          </a:stretch>
        </p:blipFill>
        <p:spPr>
          <a:xfrm>
            <a:off x="5050788" y="4253277"/>
            <a:ext cx="6172565" cy="1882632"/>
          </a:xfrm>
          <a:prstGeom prst="rect">
            <a:avLst/>
          </a:prstGeom>
        </p:spPr>
      </p:pic>
      <p:sp>
        <p:nvSpPr>
          <p:cNvPr id="28" name="Rectangle 27">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294A09A9-5501-47C1-A89A-A340965A2BE2}" type="slidenum">
              <a:rPr lang="en-US" smtClean="0">
                <a:solidFill>
                  <a:srgbClr val="FFFFFF"/>
                </a:solidFill>
              </a:rPr>
              <a:pPr>
                <a:spcAft>
                  <a:spcPts val="600"/>
                </a:spcAft>
              </a:pPr>
              <a:t>8</a:t>
            </a:fld>
            <a:endParaRPr lang="en-US">
              <a:solidFill>
                <a:srgbClr val="FFFFFF"/>
              </a:solidFill>
            </a:endParaRPr>
          </a:p>
        </p:txBody>
      </p:sp>
      <p:pic>
        <p:nvPicPr>
          <p:cNvPr id="16" name="Picture 16" descr="Icon&#10;&#10;Description automatically generated">
            <a:extLst>
              <a:ext uri="{FF2B5EF4-FFF2-40B4-BE49-F238E27FC236}">
                <a16:creationId xmlns:a16="http://schemas.microsoft.com/office/drawing/2014/main" id="{575302C7-3CBE-7901-690C-5A854C1E65F4}"/>
              </a:ext>
            </a:extLst>
          </p:cNvPr>
          <p:cNvPicPr>
            <a:picLocks noChangeAspect="1"/>
          </p:cNvPicPr>
          <p:nvPr/>
        </p:nvPicPr>
        <p:blipFill>
          <a:blip r:embed="rId3"/>
          <a:stretch>
            <a:fillRect/>
          </a:stretch>
        </p:blipFill>
        <p:spPr>
          <a:xfrm>
            <a:off x="927250" y="2414587"/>
            <a:ext cx="2257425" cy="2028825"/>
          </a:xfrm>
          <a:prstGeom prst="rect">
            <a:avLst/>
          </a:prstGeom>
        </p:spPr>
      </p:pic>
    </p:spTree>
    <p:extLst>
      <p:ext uri="{BB962C8B-B14F-4D97-AF65-F5344CB8AC3E}">
        <p14:creationId xmlns:p14="http://schemas.microsoft.com/office/powerpoint/2010/main" val="263998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C854E4BB-1817-B949-4918-2523DACCD94A}"/>
              </a:ext>
            </a:extLst>
          </p:cNvPr>
          <p:cNvPicPr>
            <a:picLocks noChangeAspect="1"/>
          </p:cNvPicPr>
          <p:nvPr/>
        </p:nvPicPr>
        <p:blipFill>
          <a:blip r:embed="rId2"/>
          <a:stretch>
            <a:fillRect/>
          </a:stretch>
        </p:blipFill>
        <p:spPr>
          <a:xfrm>
            <a:off x="94891" y="1657599"/>
            <a:ext cx="12102859" cy="3111483"/>
          </a:xfrm>
          <a:prstGeom prst="rect">
            <a:avLst/>
          </a:prstGeom>
        </p:spPr>
      </p:pic>
    </p:spTree>
    <p:extLst>
      <p:ext uri="{BB962C8B-B14F-4D97-AF65-F5344CB8AC3E}">
        <p14:creationId xmlns:p14="http://schemas.microsoft.com/office/powerpoint/2010/main" val="21397610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13</Slides>
  <Notes>0</Notes>
  <HiddenSlides>1</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Java Microservices and Spring Boot</vt:lpstr>
      <vt:lpstr>Hospital Management Application</vt:lpstr>
      <vt:lpstr>Use of Hospital Mangement Application</vt:lpstr>
      <vt:lpstr>Tools Used</vt:lpstr>
      <vt:lpstr>Maven is a popular open-source build tool developed by the Apache Group to build, publish, and deploy several projects at once for better project management.</vt:lpstr>
      <vt:lpstr>Spring Boot. This is a popular framework for building Java applications, especially microservices, because it simplifies much of the setup and configuration process for getting your applications running.  Swagger. This is a Java framework for building APIs. This also can help with the communications layer between microservices. </vt:lpstr>
      <vt:lpstr>DOCKER</vt:lpstr>
      <vt:lpstr>PowerPoint Presentation</vt:lpstr>
      <vt:lpstr>PowerPoint Presentation</vt:lpstr>
      <vt:lpstr>MONGO DB</vt:lpstr>
      <vt:lpstr>RABBITMQ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341</cp:revision>
  <dcterms:created xsi:type="dcterms:W3CDTF">2023-02-09T18:01:34Z</dcterms:created>
  <dcterms:modified xsi:type="dcterms:W3CDTF">2023-02-10T06:56:55Z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