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5" r:id="rId10"/>
    <p:sldId id="269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709-DC6B-29BD-5B80-DAF497C71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9B59-B4E6-8733-BCDC-208D1F8AF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338A-3768-7E8F-5E6F-9245A045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698A-1267-0AEC-CB7A-B5FC971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FDFE-C184-CF72-BAD3-A4D0348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6B1-27CE-124E-0862-9413E595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A87E-0EFD-5835-BCF6-47C2451B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5548-CE56-DBA4-98F4-34ACA19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9C92-6342-5621-1B7A-BFAE7100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0530-F0BF-8CC1-1459-B17CB02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BCC8-FA41-5809-3177-6ED34343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51F3-29BF-B4B7-F0F4-5E3C8F6D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C030-6CC4-3EF4-A83C-59F5869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09C2-E134-70A6-AC48-7ADEF6AA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791E-8E69-2859-4CF6-362326FC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CF14-F9A6-E9C4-D21F-95D4907E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B8B7-4519-75CE-7E46-2EE51AE7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0BC8-53FB-2E9F-C2DA-94E9DCC4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6BEA-3487-3EF0-5631-5B4ECC5D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DF7C-65AF-1106-55A7-1D301AE2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669-B237-C56D-E8F7-CAF20271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C528-27D8-8743-27D4-BA73C9C3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7E25-5333-21B8-7E4B-80C58590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88AC-DEF7-DD11-C423-A4B9025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985D-35F3-8841-5D0F-10820DA8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E791-79EB-6A27-648A-F705D61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A781-7212-EBCE-9CFB-1FBE772BF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59FFF-7D98-BC9B-1D4B-6DD667AC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46DC-B2CD-D092-B2A1-BD20F9AC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9623-5F77-A56D-C7E4-54CD6B17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87D-9578-8EB2-4A46-A644906F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F32F-8731-A906-9A11-048E2D79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D609-C6F2-C2AB-2F62-3A0BDC20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4453-ED9B-1F0F-F1E2-98F3B7012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BFA4-89DD-20E2-B3BF-99FBE9AE1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66CDB-E9F0-6B6B-108F-93280C9E0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70DB1-B123-80C4-454A-016F3FF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5B0BD-BB28-5A74-01B1-FAD0A3D0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E89D5-FBE5-201C-763F-2BF97234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B347-0A9A-D3EE-A91E-8520A0C5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9D56E-FC9E-A263-C710-A0D89AAD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7F38D-0667-D19B-41F6-F7B7B769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17B0B-6381-7C83-8312-B78880B2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9B0AA-3F5A-FEE1-859C-0D4DF61E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A993-29E7-7EB0-E920-7C652C34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04B0F-2AD7-86BA-C309-F1124E10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8408-D9EC-4B70-7D9B-DD200644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19D6-6AE3-C25D-B1ED-7D7BDF23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998B5-2D4F-449A-9861-DA73E234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A2F1-E0B9-483A-3091-3BC786A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AE22-AA53-5910-964A-AC5E449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FD72-1EA8-C55F-66BD-610A746F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B507-FFB7-AFE8-791D-5055DEDD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4C3E8-4078-39AF-A7FC-6BC9CC1B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A243-FBB6-702A-C93F-729207B8E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6A94-A74A-E551-3A50-81D8158F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2DEB-C240-6A5B-A051-4F49C761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1280-A5A3-223E-6387-B1097227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F50A8-788E-9EDF-AEF1-90C0676F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F2C9-3DE0-1037-5A4B-B5A7AABA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0E1C-4874-2877-EA3D-4750BFBB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B250-B372-4C7E-B5AE-415D53A74CD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8843-1CB6-F927-9E92-C6A36967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0B06-D7F9-705E-60C3-D33B3B9EE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5C37-C2D0-4E4F-BB47-E59CD23D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50C8-9137-7687-140F-A52CCB836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22" y="2199862"/>
            <a:ext cx="9144000" cy="2120348"/>
          </a:xfrm>
        </p:spPr>
        <p:txBody>
          <a:bodyPr/>
          <a:lstStyle/>
          <a:p>
            <a:r>
              <a:rPr lang="en-US" dirty="0"/>
              <a:t>Welcome To </a:t>
            </a:r>
            <a:br>
              <a:rPr lang="en-US" dirty="0"/>
            </a:br>
            <a:r>
              <a:rPr lang="en-US" dirty="0"/>
              <a:t>Veera Mini Project</a:t>
            </a:r>
          </a:p>
        </p:txBody>
      </p:sp>
    </p:spTree>
    <p:extLst>
      <p:ext uri="{BB962C8B-B14F-4D97-AF65-F5344CB8AC3E}">
        <p14:creationId xmlns:p14="http://schemas.microsoft.com/office/powerpoint/2010/main" val="138060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9FFB-BC38-E8E0-F715-D51CA27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0130-E9DD-2C7E-128F-CA1587BA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## Build the app</a:t>
            </a:r>
          </a:p>
          <a:p>
            <a:endParaRPr lang="en-US" sz="2000" dirty="0"/>
          </a:p>
          <a:p>
            <a:r>
              <a:rPr lang="en-US" sz="2000" dirty="0"/>
              <a:t>``` 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clean install</a:t>
            </a:r>
          </a:p>
          <a:p>
            <a:r>
              <a:rPr lang="en-US" sz="2000" dirty="0"/>
              <a:t>```</a:t>
            </a:r>
          </a:p>
          <a:p>
            <a:endParaRPr lang="en-US" sz="2000" dirty="0"/>
          </a:p>
          <a:p>
            <a:r>
              <a:rPr lang="en-US" sz="2000" dirty="0"/>
              <a:t>## Run the app</a:t>
            </a:r>
          </a:p>
          <a:p>
            <a:endParaRPr lang="en-US" sz="2000" dirty="0"/>
          </a:p>
          <a:p>
            <a:r>
              <a:rPr lang="en-US" sz="2000" dirty="0"/>
              <a:t>``` </a:t>
            </a:r>
          </a:p>
          <a:p>
            <a:r>
              <a:rPr lang="en-US" sz="2000" dirty="0"/>
              <a:t>docker-compose -f docker-compose-</a:t>
            </a:r>
            <a:r>
              <a:rPr lang="en-US" sz="2000" dirty="0" err="1"/>
              <a:t>mongo.yml</a:t>
            </a:r>
            <a:r>
              <a:rPr lang="en-US" sz="2000" dirty="0"/>
              <a:t> up -d</a:t>
            </a:r>
          </a:p>
          <a:p>
            <a:endParaRPr lang="en-US" sz="2000" dirty="0"/>
          </a:p>
          <a:p>
            <a:r>
              <a:rPr lang="en-US" sz="2000" dirty="0" err="1"/>
              <a:t>mvn</a:t>
            </a:r>
            <a:r>
              <a:rPr lang="en-US" sz="2000" dirty="0"/>
              <a:t> </a:t>
            </a:r>
            <a:r>
              <a:rPr lang="en-US" sz="2000" dirty="0" err="1"/>
              <a:t>spring-boot:run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44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B711-970F-F57A-D76E-42AE17E3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 Creating docker image</a:t>
            </a:r>
          </a:p>
          <a:p>
            <a:pPr marL="0" indent="0">
              <a:buNone/>
            </a:pPr>
            <a:r>
              <a:rPr lang="en-US" sz="2000" dirty="0" err="1"/>
              <a:t>mvn</a:t>
            </a:r>
            <a:r>
              <a:rPr lang="en-US" sz="2000" dirty="0"/>
              <a:t> install </a:t>
            </a:r>
            <a:r>
              <a:rPr lang="en-US" sz="2000" dirty="0" err="1"/>
              <a:t>dockerfile:build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running docker compose</a:t>
            </a:r>
          </a:p>
          <a:p>
            <a:pPr marL="0" indent="0">
              <a:buNone/>
            </a:pPr>
            <a:r>
              <a:rPr lang="en-US" sz="2000" dirty="0"/>
              <a:t>docker-compose up –d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Show data</a:t>
            </a:r>
          </a:p>
          <a:p>
            <a:pPr marL="0" indent="0">
              <a:buNone/>
            </a:pPr>
            <a:r>
              <a:rPr lang="en-US" sz="2000" dirty="0"/>
              <a:t>docker exec -it &lt;</a:t>
            </a:r>
            <a:r>
              <a:rPr lang="en-US" sz="2000" dirty="0" err="1"/>
              <a:t>Containername</a:t>
            </a:r>
            <a:r>
              <a:rPr lang="en-US" sz="2000" dirty="0"/>
              <a:t>&gt; bash/bin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mongo</a:t>
            </a:r>
          </a:p>
          <a:p>
            <a:pPr marL="0" indent="0">
              <a:buNone/>
            </a:pPr>
            <a:r>
              <a:rPr lang="en-US" sz="2000" dirty="0"/>
              <a:t>show </a:t>
            </a:r>
            <a:r>
              <a:rPr lang="en-US" sz="2000" dirty="0" err="1"/>
              <a:t>dbs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3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B711-970F-F57A-D76E-42AE17E3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show tables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db.prescription.find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db.appointment.find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Stop docker container</a:t>
            </a:r>
          </a:p>
          <a:p>
            <a:pPr marL="0" indent="0">
              <a:buNone/>
            </a:pPr>
            <a:r>
              <a:rPr lang="en-US" sz="2000" dirty="0"/>
              <a:t>    docker-compose -f docker-compose-</a:t>
            </a:r>
            <a:r>
              <a:rPr lang="en-US" sz="2000" dirty="0" err="1"/>
              <a:t>mongo.yml</a:t>
            </a:r>
            <a:r>
              <a:rPr lang="en-US" sz="2000" dirty="0"/>
              <a:t> down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2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A4C4-6505-4CC5-1A57-02309C1F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860" y="2210937"/>
            <a:ext cx="5691116" cy="1965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02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A82-5AA6-6E21-E6C7-58AD3D77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Pogo Classes(</a:t>
            </a:r>
            <a:r>
              <a:rPr lang="en-US" dirty="0" err="1"/>
              <a:t>modelPackage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5EC1-DEF1-120E-0791-F6E5C80B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classes</a:t>
            </a:r>
          </a:p>
          <a:p>
            <a:r>
              <a:rPr lang="en-US" dirty="0"/>
              <a:t>Prescription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prescriptionId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appointmentId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description;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patientName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doctorName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A82-5AA6-6E21-E6C7-58AD3D77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Pogo Classes(</a:t>
            </a:r>
            <a:r>
              <a:rPr lang="en-US" dirty="0" err="1"/>
              <a:t>modelPackage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5EC1-DEF1-120E-0791-F6E5C80B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appointmentId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patientName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</a:t>
            </a:r>
            <a:r>
              <a:rPr lang="en-US" dirty="0" err="1"/>
              <a:t>doctorName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String date;</a:t>
            </a:r>
          </a:p>
          <a:p>
            <a:pPr marL="0" indent="0">
              <a:buNone/>
            </a:pPr>
            <a:r>
              <a:rPr lang="en-US" dirty="0"/>
              <a:t>      Prescription prescription;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3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F92-2BD2-6E7E-17B8-3735651C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dirty="0"/>
              <a:t>#3-Controllers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328D-E619-22E5-339A-2752401C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686"/>
            <a:ext cx="10515600" cy="5044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PrescriptionController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@PostMapping("/saveprescription")</a:t>
            </a:r>
          </a:p>
          <a:p>
            <a:pPr marL="0" indent="0">
              <a:buNone/>
            </a:pPr>
            <a:r>
              <a:rPr lang="en-US" dirty="0"/>
              <a:t>    public Prescription </a:t>
            </a:r>
            <a:r>
              <a:rPr lang="en-US" dirty="0" err="1"/>
              <a:t>saveprescription</a:t>
            </a:r>
            <a:r>
              <a:rPr lang="en-US" dirty="0"/>
              <a:t>(@RequestBody Prescription prescription)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Prescription </a:t>
            </a:r>
            <a:r>
              <a:rPr lang="en-US" dirty="0" err="1"/>
              <a:t>pres</a:t>
            </a:r>
            <a:r>
              <a:rPr lang="en-US" dirty="0"/>
              <a:t>=</a:t>
            </a:r>
            <a:r>
              <a:rPr lang="en-US" dirty="0" err="1"/>
              <a:t>prescriptionRepository.save</a:t>
            </a:r>
            <a:r>
              <a:rPr lang="en-US" dirty="0"/>
              <a:t>(prescription);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pres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@GetMapping("/viewprescription")</a:t>
            </a:r>
          </a:p>
          <a:p>
            <a:pPr marL="0" indent="0">
              <a:buNone/>
            </a:pPr>
            <a:r>
              <a:rPr lang="en-US" dirty="0"/>
              <a:t>    public Prescription </a:t>
            </a:r>
            <a:r>
              <a:rPr lang="en-US" dirty="0" err="1"/>
              <a:t>getprescription</a:t>
            </a:r>
            <a:r>
              <a:rPr lang="en-US" dirty="0"/>
              <a:t>(@RequestParam String </a:t>
            </a:r>
            <a:r>
              <a:rPr lang="en-US" dirty="0" err="1"/>
              <a:t>patientName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Prescription prescription=</a:t>
            </a:r>
            <a:r>
              <a:rPr lang="en-US" dirty="0" err="1"/>
              <a:t>prescriptionRepository.findBypatientName</a:t>
            </a:r>
            <a:r>
              <a:rPr lang="en-US" dirty="0"/>
              <a:t>(</a:t>
            </a:r>
            <a:r>
              <a:rPr lang="en-US" dirty="0" err="1"/>
              <a:t>patientName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return prescription;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473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1619-DAF5-DFA3-88C9-D3336FCE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DoctorController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@PostMapping(value ="/save")</a:t>
            </a:r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saveAppointment</a:t>
            </a:r>
            <a:r>
              <a:rPr lang="en-US" dirty="0"/>
              <a:t>(@RequestBody Appointment appointment){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appointmentRepository.save</a:t>
            </a:r>
            <a:r>
              <a:rPr lang="en-US" dirty="0"/>
              <a:t>(appointment);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@GetMapping(value = "/</a:t>
            </a:r>
            <a:r>
              <a:rPr lang="en-US" dirty="0" err="1"/>
              <a:t>doctorappointment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getAppointment</a:t>
            </a:r>
            <a:r>
              <a:rPr lang="en-US" dirty="0"/>
              <a:t>(@RequestParam String </a:t>
            </a:r>
            <a:r>
              <a:rPr lang="en-US" dirty="0" err="1"/>
              <a:t>docterName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Appointment appointment=</a:t>
            </a:r>
            <a:r>
              <a:rPr lang="en-US" dirty="0" err="1"/>
              <a:t>appointmentRepository.findBydoctorName</a:t>
            </a:r>
            <a:r>
              <a:rPr lang="en-US" dirty="0"/>
              <a:t>(</a:t>
            </a:r>
            <a:r>
              <a:rPr lang="en-US" dirty="0" err="1"/>
              <a:t>docterName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return appointment;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B711-970F-F57A-D76E-42AE17E3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PatientController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@PostMapping(value="/save")</a:t>
            </a:r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saveAppointment</a:t>
            </a:r>
            <a:r>
              <a:rPr lang="en-US" dirty="0"/>
              <a:t>(@RequestBody Appointment appointment){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appointmentRepository.save</a:t>
            </a:r>
            <a:r>
              <a:rPr lang="en-US" dirty="0"/>
              <a:t>(appointment);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@GetMapping(value="/myappointment")</a:t>
            </a:r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getAppointments</a:t>
            </a:r>
            <a:r>
              <a:rPr lang="en-US" dirty="0"/>
              <a:t>(@RequestParam String </a:t>
            </a:r>
            <a:r>
              <a:rPr lang="en-US" dirty="0" err="1"/>
              <a:t>patientName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Appointment appointment=</a:t>
            </a:r>
            <a:r>
              <a:rPr lang="en-US" dirty="0" err="1"/>
              <a:t>appointmentRepository.findBypatientName</a:t>
            </a:r>
            <a:r>
              <a:rPr lang="en-US" dirty="0"/>
              <a:t>(</a:t>
            </a:r>
            <a:r>
              <a:rPr lang="en-US" dirty="0" err="1"/>
              <a:t>patientName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return  appointment;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340-6FEE-11E6-D71E-5D418061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err="1"/>
              <a:t>Repostiory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A6F0-A6A9-0F07-FCAA-D8800CE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AppointmentRepository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AppointmentRepository</a:t>
            </a:r>
            <a:r>
              <a:rPr lang="en-US" dirty="0"/>
              <a:t> extends </a:t>
            </a:r>
            <a:r>
              <a:rPr lang="en-US" dirty="0" err="1"/>
              <a:t>MongoRepository</a:t>
            </a:r>
            <a:r>
              <a:rPr lang="en-US" dirty="0"/>
              <a:t>&lt;</a:t>
            </a:r>
            <a:r>
              <a:rPr lang="en-US" dirty="0" err="1"/>
              <a:t>Appointment,String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findBydoctorName</a:t>
            </a:r>
            <a:r>
              <a:rPr lang="en-US" dirty="0"/>
              <a:t>(String </a:t>
            </a:r>
            <a:r>
              <a:rPr lang="en-US" dirty="0" err="1"/>
              <a:t>doctorName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Appointment </a:t>
            </a:r>
            <a:r>
              <a:rPr lang="en-US" dirty="0" err="1"/>
              <a:t>findBypatientName</a:t>
            </a:r>
            <a:r>
              <a:rPr lang="en-US" dirty="0"/>
              <a:t>(String </a:t>
            </a:r>
            <a:r>
              <a:rPr lang="en-US" dirty="0" err="1"/>
              <a:t>patientName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Appointment save(Appointment appointment);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B711-970F-F57A-D76E-42AE17E3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PrescriptionRepository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sz="2400" dirty="0"/>
              <a:t>Repository</a:t>
            </a:r>
          </a:p>
          <a:p>
            <a:pPr marL="0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PrescriptionRepository</a:t>
            </a:r>
            <a:r>
              <a:rPr lang="en-US" sz="2400" dirty="0"/>
              <a:t> extends </a:t>
            </a:r>
            <a:r>
              <a:rPr lang="en-US" sz="2400" dirty="0" err="1"/>
              <a:t>MongoRepository</a:t>
            </a:r>
            <a:r>
              <a:rPr lang="en-US" sz="2400" dirty="0"/>
              <a:t>&lt;</a:t>
            </a:r>
            <a:r>
              <a:rPr lang="en-US" sz="2400" dirty="0" err="1"/>
              <a:t>Prescription,String</a:t>
            </a:r>
            <a:r>
              <a:rPr lang="en-US" sz="2400" dirty="0"/>
              <a:t>&gt;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public Prescription save(Prescription prescription);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public Prescription </a:t>
            </a:r>
            <a:r>
              <a:rPr lang="en-US" sz="2400" dirty="0" err="1"/>
              <a:t>findBypatientName</a:t>
            </a:r>
            <a:r>
              <a:rPr lang="en-US" sz="2400" dirty="0"/>
              <a:t>(String </a:t>
            </a:r>
            <a:r>
              <a:rPr lang="en-US" sz="2400" dirty="0" err="1"/>
              <a:t>patientName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B711-970F-F57A-D76E-42AE17E3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 Security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Patient  can access only  </a:t>
            </a:r>
            <a:r>
              <a:rPr lang="en-US" dirty="0" err="1"/>
              <a:t>PatientController</a:t>
            </a:r>
            <a:r>
              <a:rPr lang="en-US" dirty="0"/>
              <a:t> and </a:t>
            </a:r>
            <a:r>
              <a:rPr lang="en-US" dirty="0" err="1"/>
              <a:t>Prescriptioncontroller</a:t>
            </a:r>
            <a:r>
              <a:rPr lang="en-US" dirty="0"/>
              <a:t> methods.</a:t>
            </a:r>
          </a:p>
          <a:p>
            <a:r>
              <a:rPr lang="en-US" dirty="0"/>
              <a:t>Doctor can access only Doctor Controller and </a:t>
            </a:r>
            <a:r>
              <a:rPr lang="en-US" dirty="0" err="1"/>
              <a:t>PrescriptionController</a:t>
            </a:r>
            <a:r>
              <a:rPr lang="en-US" dirty="0"/>
              <a:t>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 access:</a:t>
            </a:r>
          </a:p>
          <a:p>
            <a:pPr marL="0" indent="0">
              <a:buNone/>
            </a:pPr>
            <a:r>
              <a:rPr lang="en-US" dirty="0"/>
              <a:t> Username:doctor01/doctor02 (doctor)</a:t>
            </a:r>
          </a:p>
          <a:p>
            <a:pPr marL="0" indent="0">
              <a:buNone/>
            </a:pPr>
            <a:r>
              <a:rPr lang="en-US" dirty="0"/>
              <a:t> Useranme:patient01/patient02(patient)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Password:password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461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 To  Veera Mini Project</vt:lpstr>
      <vt:lpstr>Pogo Classes(modelPackage)</vt:lpstr>
      <vt:lpstr>Pogo Classes(modelPackage)</vt:lpstr>
      <vt:lpstr>#3-Controllers</vt:lpstr>
      <vt:lpstr>PowerPoint Presentation</vt:lpstr>
      <vt:lpstr>PowerPoint Presentation</vt:lpstr>
      <vt:lpstr>Repostiory </vt:lpstr>
      <vt:lpstr>PowerPoint Presentation</vt:lpstr>
      <vt:lpstr>PowerPoint Presentation</vt:lpstr>
      <vt:lpstr>Execution Commands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Veera Mini Project</dc:title>
  <dc:creator>admin</dc:creator>
  <cp:lastModifiedBy>admin</cp:lastModifiedBy>
  <cp:revision>8</cp:revision>
  <dcterms:created xsi:type="dcterms:W3CDTF">2023-09-22T08:21:31Z</dcterms:created>
  <dcterms:modified xsi:type="dcterms:W3CDTF">2023-09-22T09:32:33Z</dcterms:modified>
</cp:coreProperties>
</file>