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B0A03-3541-DF33-C248-9A7EE673E117}" v="201" dt="2022-11-17T06:26:59.811"/>
    <p1510:client id="{6F2ECE53-B005-350B-76FF-74646BBD0B4C}" v="3" dt="2022-11-17T08:26:58.138"/>
    <p1510:client id="{E7682C23-2F13-53FF-7527-0369189380DE}" v="1226" dt="2022-11-17T08:22:53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8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4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88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3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5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9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6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5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4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Calculator on a notebook">
            <a:extLst>
              <a:ext uri="{FF2B5EF4-FFF2-40B4-BE49-F238E27FC236}">
                <a16:creationId xmlns:a16="http://schemas.microsoft.com/office/drawing/2014/main" id="{178DFCA1-0853-3CF7-0E3F-97AF6A749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2107" y="22097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Pension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8052" y="4777380"/>
            <a:ext cx="8825658" cy="1672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500" dirty="0"/>
              <a:t>                                                </a:t>
            </a:r>
          </a:p>
          <a:p>
            <a:pPr indent="-2286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500"/>
          </a:p>
          <a:p>
            <a:pPr indent="-2286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500" dirty="0"/>
              <a:t>                                                          </a:t>
            </a:r>
          </a:p>
          <a:p>
            <a:pPr indent="-2286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500"/>
          </a:p>
          <a:p>
            <a:pPr>
              <a:lnSpc>
                <a:spcPct val="90000"/>
              </a:lnSpc>
            </a:pPr>
            <a:r>
              <a:rPr lang="en-US" sz="2400" b="1" dirty="0"/>
              <a:t>                                      </a:t>
            </a:r>
            <a:r>
              <a:rPr lang="en-US" sz="2400" b="1" dirty="0">
                <a:solidFill>
                  <a:schemeClr val="bg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Done by:-</a:t>
            </a:r>
            <a:r>
              <a:rPr lang="en-US" sz="2400" b="1" dirty="0" err="1">
                <a:solidFill>
                  <a:srgbClr val="FFFF00"/>
                </a:solidFill>
              </a:rPr>
              <a:t>dintyala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navya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sree</a:t>
            </a:r>
            <a:endParaRPr lang="en-US" sz="24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                                                  </a:t>
            </a:r>
            <a:r>
              <a:rPr lang="en-US" sz="2400" b="1" dirty="0" err="1">
                <a:solidFill>
                  <a:srgbClr val="FFFF00"/>
                </a:solidFill>
              </a:rPr>
              <a:t>EmpID</a:t>
            </a:r>
            <a:r>
              <a:rPr lang="en-US" sz="2400" b="1" dirty="0">
                <a:solidFill>
                  <a:srgbClr val="FFFF00"/>
                </a:solidFill>
              </a:rPr>
              <a:t>:- 2184020</a:t>
            </a: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757C3-1DBB-6162-1C05-F385006C9997}"/>
              </a:ext>
            </a:extLst>
          </p:cNvPr>
          <p:cNvSpPr txBox="1"/>
          <p:nvPr/>
        </p:nvSpPr>
        <p:spPr>
          <a:xfrm>
            <a:off x="4448314" y="815009"/>
            <a:ext cx="37481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Requirements​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DF86D-3AF0-4C95-1AB6-BC9C9CA0615D}"/>
              </a:ext>
            </a:extLst>
          </p:cNvPr>
          <p:cNvSpPr txBox="1"/>
          <p:nvPr/>
        </p:nvSpPr>
        <p:spPr>
          <a:xfrm>
            <a:off x="2195443" y="2007704"/>
            <a:ext cx="564763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Software Requirements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Java Spring-boot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Postman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MySQL 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Maven Docker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IDE(IntelliJ/Eclipse)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Hardware Requirements : 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Windows OS 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Internet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6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B305B-156C-BC98-3924-E39DB02F3A30}"/>
              </a:ext>
            </a:extLst>
          </p:cNvPr>
          <p:cNvSpPr txBox="1"/>
          <p:nvPr/>
        </p:nvSpPr>
        <p:spPr>
          <a:xfrm>
            <a:off x="3863009" y="947530"/>
            <a:ext cx="36045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Advantages​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7CAC4-89DB-520D-418B-39E021BE02F9}"/>
              </a:ext>
            </a:extLst>
          </p:cNvPr>
          <p:cNvSpPr txBox="1"/>
          <p:nvPr/>
        </p:nvSpPr>
        <p:spPr>
          <a:xfrm>
            <a:off x="1808922" y="2206487"/>
            <a:ext cx="84305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800" dirty="0"/>
              <a:t>Easy to use/User friendly</a:t>
            </a: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ea typeface="+mn-lt"/>
                <a:cs typeface="+mn-lt"/>
              </a:rPr>
              <a:t>database helps to minimize data redundancy.</a:t>
            </a: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ea typeface="+mn-lt"/>
                <a:cs typeface="+mn-lt"/>
              </a:rPr>
              <a:t> User can easily perform operations like add, update, search, delete the data from database.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808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1B136-5988-3169-1E42-240F19385EF2}"/>
              </a:ext>
            </a:extLst>
          </p:cNvPr>
          <p:cNvSpPr txBox="1"/>
          <p:nvPr/>
        </p:nvSpPr>
        <p:spPr>
          <a:xfrm>
            <a:off x="5022574" y="9696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Conclusion​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85DA1-A5E4-7968-0F76-F4FCBD14ABD3}"/>
              </a:ext>
            </a:extLst>
          </p:cNvPr>
          <p:cNvSpPr txBox="1"/>
          <p:nvPr/>
        </p:nvSpPr>
        <p:spPr>
          <a:xfrm>
            <a:off x="2372139" y="1808922"/>
            <a:ext cx="730415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Pension Management System is designed to manage pension activities.</a:t>
            </a:r>
            <a:r>
              <a:rPr lang="en-US" sz="2400" dirty="0">
                <a:ea typeface="+mn-lt"/>
                <a:cs typeface="+mn-lt"/>
              </a:rPr>
              <a:t>  It is beneficial to a pension management organization as well as employee.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The basic aim of carrying out this project is to develop a solution that will largely, help in the aspect of pension management which would help eliminate the problems associated with the manual process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9580ADA-32DA-37D7-522D-4C949C21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9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FD7EC-1CEB-A33E-87F8-719C29DD33CE}"/>
              </a:ext>
            </a:extLst>
          </p:cNvPr>
          <p:cNvSpPr txBox="1"/>
          <p:nvPr/>
        </p:nvSpPr>
        <p:spPr>
          <a:xfrm>
            <a:off x="1740701" y="470880"/>
            <a:ext cx="5933874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Table of Contents</a:t>
            </a:r>
          </a:p>
          <a:p>
            <a:endParaRPr lang="en-US" sz="3200" dirty="0"/>
          </a:p>
          <a:p>
            <a:r>
              <a:rPr lang="en-US" sz="3200" dirty="0"/>
              <a:t>1.Introduction</a:t>
            </a:r>
            <a:endParaRPr lang="en-US" sz="3200">
              <a:solidFill>
                <a:srgbClr val="FFFF00"/>
              </a:solidFill>
            </a:endParaRPr>
          </a:p>
          <a:p>
            <a:r>
              <a:rPr lang="en-US" sz="3200" dirty="0"/>
              <a:t>2.Functionality</a:t>
            </a:r>
          </a:p>
          <a:p>
            <a:r>
              <a:rPr lang="en-US" sz="3200" dirty="0"/>
              <a:t>3. Methods</a:t>
            </a:r>
          </a:p>
          <a:p>
            <a:r>
              <a:rPr lang="en-US" sz="3200" dirty="0"/>
              <a:t>4.Architecture</a:t>
            </a:r>
          </a:p>
          <a:p>
            <a:r>
              <a:rPr lang="en-US" sz="3200" dirty="0"/>
              <a:t>5.Procedure</a:t>
            </a:r>
          </a:p>
          <a:p>
            <a:r>
              <a:rPr lang="en-US" sz="3200" dirty="0"/>
              <a:t>6.Dockerization</a:t>
            </a:r>
          </a:p>
          <a:p>
            <a:r>
              <a:rPr lang="en-US" sz="3200" dirty="0"/>
              <a:t>7.Requirements</a:t>
            </a:r>
          </a:p>
          <a:p>
            <a:r>
              <a:rPr lang="en-US" sz="3200" dirty="0"/>
              <a:t>8.Advantages</a:t>
            </a:r>
          </a:p>
          <a:p>
            <a:r>
              <a:rPr lang="en-US" sz="3200" dirty="0"/>
              <a:t>9.Conclusion</a:t>
            </a:r>
          </a:p>
        </p:txBody>
      </p:sp>
    </p:spTree>
    <p:extLst>
      <p:ext uri="{BB962C8B-B14F-4D97-AF65-F5344CB8AC3E}">
        <p14:creationId xmlns:p14="http://schemas.microsoft.com/office/powerpoint/2010/main" val="31981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32BAE-5999-ABCE-F771-2A31AE710FB7}"/>
              </a:ext>
            </a:extLst>
          </p:cNvPr>
          <p:cNvSpPr txBox="1"/>
          <p:nvPr/>
        </p:nvSpPr>
        <p:spPr>
          <a:xfrm>
            <a:off x="4481445" y="583095"/>
            <a:ext cx="3505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Introduction​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87CE7-EC52-CFA5-7F67-86B9D268FF87}"/>
              </a:ext>
            </a:extLst>
          </p:cNvPr>
          <p:cNvSpPr txBox="1"/>
          <p:nvPr/>
        </p:nvSpPr>
        <p:spPr>
          <a:xfrm>
            <a:off x="1444487" y="1400312"/>
            <a:ext cx="889441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</a:rPr>
              <a:t>A </a:t>
            </a:r>
            <a:r>
              <a:rPr lang="en-US" sz="2400" b="1" dirty="0">
                <a:latin typeface="Century Gothic"/>
              </a:rPr>
              <a:t>pension</a:t>
            </a:r>
            <a:r>
              <a:rPr lang="en-US" sz="2400" dirty="0">
                <a:latin typeface="Century Gothic"/>
              </a:rPr>
              <a:t> is a retirement plan that provides a monthly income. </a:t>
            </a:r>
            <a:endParaRPr lang="en-US" sz="2400">
              <a:latin typeface="Century Gothic"/>
            </a:endParaRPr>
          </a:p>
          <a:p>
            <a:r>
              <a:rPr lang="en-US" sz="2400" dirty="0">
                <a:latin typeface="Century Gothic"/>
              </a:rPr>
              <a:t>The employer bears all of the risk and responsibility for funding the pla</a:t>
            </a:r>
            <a:r>
              <a:rPr lang="en-US" sz="2400" dirty="0">
                <a:latin typeface="Rubik"/>
              </a:rPr>
              <a:t>n</a:t>
            </a:r>
          </a:p>
          <a:p>
            <a:endParaRPr lang="en-US" sz="2400" dirty="0">
              <a:latin typeface="Rubik"/>
            </a:endParaRPr>
          </a:p>
          <a:p>
            <a:r>
              <a:rPr lang="en-US" sz="2400" dirty="0">
                <a:ea typeface="+mn-lt"/>
                <a:cs typeface="+mn-lt"/>
              </a:rPr>
              <a:t>The purpose of  this application is to build a system that gives employees or employer various functionality for their pension management system.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This application includes various functions like create applicant , check status , check balance ,check application, Issue pension ,load pension using spring boot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3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E9E06-4FB9-8682-0FEF-B32DA6782853}"/>
              </a:ext>
            </a:extLst>
          </p:cNvPr>
          <p:cNvSpPr txBox="1"/>
          <p:nvPr/>
        </p:nvSpPr>
        <p:spPr>
          <a:xfrm>
            <a:off x="3962401" y="815009"/>
            <a:ext cx="33395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Functionality​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07DFE-F106-9915-722E-391B76381A25}"/>
              </a:ext>
            </a:extLst>
          </p:cNvPr>
          <p:cNvSpPr txBox="1"/>
          <p:nvPr/>
        </p:nvSpPr>
        <p:spPr>
          <a:xfrm>
            <a:off x="1720574" y="1963530"/>
            <a:ext cx="717163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1.Create applicant (</a:t>
            </a:r>
            <a:r>
              <a:rPr lang="en-US" sz="2800" dirty="0">
                <a:ea typeface="+mn-lt"/>
                <a:cs typeface="+mn-lt"/>
              </a:rPr>
              <a:t>Add Pensioner)</a:t>
            </a:r>
          </a:p>
          <a:p>
            <a:endParaRPr lang="en-US" sz="2800" dirty="0"/>
          </a:p>
          <a:p>
            <a:r>
              <a:rPr lang="en-US" sz="2800" dirty="0"/>
              <a:t>2. View Employee Records</a:t>
            </a:r>
          </a:p>
          <a:p>
            <a:r>
              <a:rPr lang="en-US" sz="2400" dirty="0"/>
              <a:t>             By check Applicant</a:t>
            </a:r>
          </a:p>
          <a:p>
            <a:endParaRPr lang="en-US" sz="2400" dirty="0"/>
          </a:p>
          <a:p>
            <a:r>
              <a:rPr lang="en-US" sz="2800" dirty="0"/>
              <a:t>3. Calculate Pension</a:t>
            </a:r>
          </a:p>
          <a:p>
            <a:r>
              <a:rPr lang="en-US" sz="2800" dirty="0"/>
              <a:t>         By using load Pension</a:t>
            </a:r>
          </a:p>
          <a:p>
            <a:r>
              <a:rPr lang="en-US" sz="2800" dirty="0"/>
              <a:t>         By using issue pension</a:t>
            </a:r>
          </a:p>
        </p:txBody>
      </p:sp>
    </p:spTree>
    <p:extLst>
      <p:ext uri="{BB962C8B-B14F-4D97-AF65-F5344CB8AC3E}">
        <p14:creationId xmlns:p14="http://schemas.microsoft.com/office/powerpoint/2010/main" val="88324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D1B40-C77C-EBC9-A414-E33A98EAB05E}"/>
              </a:ext>
            </a:extLst>
          </p:cNvPr>
          <p:cNvSpPr txBox="1"/>
          <p:nvPr/>
        </p:nvSpPr>
        <p:spPr>
          <a:xfrm>
            <a:off x="4680226" y="9033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Methods​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A3EA6-0290-BA57-821F-687A035CF1DC}"/>
              </a:ext>
            </a:extLst>
          </p:cNvPr>
          <p:cNvSpPr txBox="1"/>
          <p:nvPr/>
        </p:nvSpPr>
        <p:spPr>
          <a:xfrm>
            <a:off x="1864139" y="1864139"/>
            <a:ext cx="645380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dirty="0"/>
              <a:t> Create Applicant </a:t>
            </a:r>
            <a:endParaRPr lang="en-US" dirty="0"/>
          </a:p>
          <a:p>
            <a:endParaRPr lang="en-US" sz="2400" dirty="0"/>
          </a:p>
          <a:p>
            <a:pPr marL="342900" indent="-342900">
              <a:buFont typeface="Wingdings"/>
              <a:buChar char="q"/>
            </a:pPr>
            <a:r>
              <a:rPr lang="en-US" sz="2400" dirty="0"/>
              <a:t> Check Status(by id) </a:t>
            </a:r>
          </a:p>
          <a:p>
            <a:endParaRPr lang="en-US" sz="2400" dirty="0"/>
          </a:p>
          <a:p>
            <a:pPr marL="342900" indent="-342900">
              <a:buFont typeface="Wingdings"/>
              <a:buChar char="q"/>
            </a:pPr>
            <a:r>
              <a:rPr lang="en-US" sz="2400" dirty="0"/>
              <a:t> Check Balance(by id)</a:t>
            </a:r>
            <a:endParaRPr lang="en-US" dirty="0"/>
          </a:p>
          <a:p>
            <a:endParaRPr lang="en-US" sz="2400" dirty="0"/>
          </a:p>
          <a:p>
            <a:pPr marL="342900" indent="-342900">
              <a:buFont typeface="Wingdings"/>
              <a:buChar char="q"/>
            </a:pPr>
            <a:r>
              <a:rPr lang="en-US" sz="2400" dirty="0"/>
              <a:t>Check Application(by id) </a:t>
            </a:r>
            <a:endParaRPr lang="en-US" dirty="0"/>
          </a:p>
          <a:p>
            <a:endParaRPr lang="en-US" sz="2400" dirty="0"/>
          </a:p>
          <a:p>
            <a:pPr marL="342900" indent="-342900">
              <a:buFont typeface="Wingdings"/>
              <a:buChar char="q"/>
            </a:pPr>
            <a:r>
              <a:rPr lang="en-US" sz="2400" dirty="0"/>
              <a:t> Issue Pension </a:t>
            </a:r>
          </a:p>
          <a:p>
            <a:endParaRPr lang="en-US" sz="2400" dirty="0"/>
          </a:p>
          <a:p>
            <a:pPr marL="342900" indent="-342900">
              <a:buFont typeface="Wingdings"/>
              <a:buChar char="q"/>
            </a:pPr>
            <a:r>
              <a:rPr lang="en-US" sz="2400" dirty="0"/>
              <a:t>Load Pension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534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2B820-F27C-E943-6E05-876A085D4154}"/>
              </a:ext>
            </a:extLst>
          </p:cNvPr>
          <p:cNvSpPr txBox="1"/>
          <p:nvPr/>
        </p:nvSpPr>
        <p:spPr>
          <a:xfrm>
            <a:off x="4724400" y="450574"/>
            <a:ext cx="3317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Architecture​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61E21F8-0680-DBD6-20F6-FCEF4AE0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5" y="1623927"/>
            <a:ext cx="8253894" cy="4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308D-6918-3296-49FE-EDA83987793C}"/>
              </a:ext>
            </a:extLst>
          </p:cNvPr>
          <p:cNvSpPr txBox="1"/>
          <p:nvPr/>
        </p:nvSpPr>
        <p:spPr>
          <a:xfrm>
            <a:off x="4039704" y="7597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Procedure​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9B667-3556-9A7D-1AEF-D027876D7F77}"/>
              </a:ext>
            </a:extLst>
          </p:cNvPr>
          <p:cNvSpPr txBox="1"/>
          <p:nvPr/>
        </p:nvSpPr>
        <p:spPr>
          <a:xfrm>
            <a:off x="936487" y="1886227"/>
            <a:ext cx="1015337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/>
              <a:t>Create Application structure using Spring </a:t>
            </a:r>
            <a:r>
              <a:rPr lang="en-US" sz="2400" dirty="0" err="1"/>
              <a:t>Intillizer</a:t>
            </a:r>
            <a:r>
              <a:rPr lang="en-US" sz="2400" dirty="0"/>
              <a:t> by adding requirement, dependency and versions.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ea typeface="+mn-lt"/>
                <a:cs typeface="+mn-lt"/>
              </a:rPr>
              <a:t>Write required classes and methods. 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ea typeface="+mn-lt"/>
                <a:cs typeface="+mn-lt"/>
              </a:rPr>
              <a:t>We have to install all the </a:t>
            </a:r>
            <a:r>
              <a:rPr lang="en-US" sz="2400" dirty="0" err="1">
                <a:ea typeface="+mn-lt"/>
                <a:cs typeface="+mn-lt"/>
              </a:rPr>
              <a:t>dependancies</a:t>
            </a:r>
            <a:r>
              <a:rPr lang="en-US" sz="2400" dirty="0">
                <a:ea typeface="+mn-lt"/>
                <a:cs typeface="+mn-lt"/>
              </a:rPr>
              <a:t> by doing </a:t>
            </a:r>
            <a:r>
              <a:rPr lang="en-US" sz="2400" dirty="0" err="1">
                <a:ea typeface="+mn-lt"/>
                <a:cs typeface="+mn-lt"/>
              </a:rPr>
              <a:t>mvn</a:t>
            </a:r>
            <a:r>
              <a:rPr lang="en-US" sz="2400" dirty="0">
                <a:ea typeface="+mn-lt"/>
                <a:cs typeface="+mn-lt"/>
              </a:rPr>
              <a:t> clean install.</a:t>
            </a:r>
            <a:endParaRPr lang="en-US" sz="2400" dirty="0"/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ea typeface="+mn-lt"/>
                <a:cs typeface="+mn-lt"/>
              </a:rPr>
              <a:t>Start </a:t>
            </a:r>
            <a:r>
              <a:rPr lang="en-US" sz="2400" dirty="0" err="1">
                <a:ea typeface="+mn-lt"/>
                <a:cs typeface="+mn-lt"/>
              </a:rPr>
              <a:t>mysql</a:t>
            </a:r>
            <a:r>
              <a:rPr lang="en-US" sz="2400" dirty="0">
                <a:ea typeface="+mn-lt"/>
                <a:cs typeface="+mn-lt"/>
              </a:rPr>
              <a:t> image in docker using docker-compose -f </a:t>
            </a:r>
            <a:r>
              <a:rPr lang="en-US" sz="2400" dirty="0" err="1">
                <a:ea typeface="+mn-lt"/>
                <a:cs typeface="+mn-lt"/>
              </a:rPr>
              <a:t>dockercompose-mysql.yml</a:t>
            </a:r>
            <a:r>
              <a:rPr lang="en-US" sz="2400" dirty="0">
                <a:ea typeface="+mn-lt"/>
                <a:cs typeface="+mn-lt"/>
              </a:rPr>
              <a:t> up –d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Then we need to run the application using the command </a:t>
            </a: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spring-boot:run</a:t>
            </a:r>
            <a:endParaRPr lang="en-US" sz="2400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Now enter the data in postman using localhost:/port no/method name</a:t>
            </a:r>
          </a:p>
          <a:p>
            <a:pPr marL="342900" indent="-342900">
              <a:buFont typeface="Wingdings"/>
              <a:buChar char="§"/>
            </a:pP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6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539CF-ED09-6393-81F9-BBB41FDD3C2D}"/>
              </a:ext>
            </a:extLst>
          </p:cNvPr>
          <p:cNvSpPr txBox="1"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Dockerization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0E54A54-2CF2-6368-A9C5-5A6189432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725909"/>
            <a:ext cx="5449889" cy="3406179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D19DD-CAA4-3B07-A4F2-4E9A6E68635B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Docker is an open source platform that enables developers to build, deploy, run, update and manage containers. 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Docker containers can run anywhere, However, Windows images can run only on Windows hosts and Linux images can run on Linux hosts</a:t>
            </a:r>
          </a:p>
        </p:txBody>
      </p:sp>
    </p:spTree>
    <p:extLst>
      <p:ext uri="{BB962C8B-B14F-4D97-AF65-F5344CB8AC3E}">
        <p14:creationId xmlns:p14="http://schemas.microsoft.com/office/powerpoint/2010/main" val="235333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48467-EC5A-3C73-5AE5-983A7E4DDF7D}"/>
              </a:ext>
            </a:extLst>
          </p:cNvPr>
          <p:cNvSpPr txBox="1"/>
          <p:nvPr/>
        </p:nvSpPr>
        <p:spPr>
          <a:xfrm>
            <a:off x="3465444" y="494748"/>
            <a:ext cx="59347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Steps of </a:t>
            </a:r>
            <a:r>
              <a:rPr lang="en-US" sz="3600" dirty="0" err="1">
                <a:solidFill>
                  <a:srgbClr val="FFFF00"/>
                </a:solidFill>
              </a:rPr>
              <a:t>Dockerization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698EE-E5DA-EF3C-0069-52B713B5BCAE}"/>
              </a:ext>
            </a:extLst>
          </p:cNvPr>
          <p:cNvSpPr txBox="1"/>
          <p:nvPr/>
        </p:nvSpPr>
        <p:spPr>
          <a:xfrm>
            <a:off x="1080052" y="1709531"/>
            <a:ext cx="870667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/>
              <a:t>To </a:t>
            </a:r>
            <a:r>
              <a:rPr lang="en-US" sz="2400" dirty="0" err="1"/>
              <a:t>dockerization</a:t>
            </a:r>
            <a:r>
              <a:rPr lang="en-US" sz="2400" dirty="0"/>
              <a:t> we need </a:t>
            </a:r>
            <a:r>
              <a:rPr lang="en-US" sz="2400" dirty="0" err="1"/>
              <a:t>Dockerfile</a:t>
            </a:r>
            <a:r>
              <a:rPr lang="en-US" sz="2400" dirty="0"/>
              <a:t> in our application. </a:t>
            </a:r>
            <a:endParaRPr lang="en-US"/>
          </a:p>
          <a:p>
            <a:endParaRPr lang="en-US" sz="2400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After that start docker from docker desktop</a:t>
            </a:r>
          </a:p>
          <a:p>
            <a:endParaRPr lang="en-US" sz="2400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 Run command </a:t>
            </a:r>
            <a:r>
              <a:rPr lang="en-US" sz="2400" dirty="0" err="1"/>
              <a:t>mvn</a:t>
            </a:r>
            <a:r>
              <a:rPr lang="en-US" sz="2400" dirty="0"/>
              <a:t> install </a:t>
            </a:r>
            <a:r>
              <a:rPr lang="en-US" sz="2400" dirty="0" err="1"/>
              <a:t>dockerfile:build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 Check docker desktop weather image is created or  not </a:t>
            </a:r>
          </a:p>
          <a:p>
            <a:endParaRPr lang="en-US" sz="2400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Push to docker hub from docker desktop.</a:t>
            </a:r>
          </a:p>
        </p:txBody>
      </p:sp>
    </p:spTree>
    <p:extLst>
      <p:ext uri="{BB962C8B-B14F-4D97-AF65-F5344CB8AC3E}">
        <p14:creationId xmlns:p14="http://schemas.microsoft.com/office/powerpoint/2010/main" val="200103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Pension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311</cp:revision>
  <dcterms:created xsi:type="dcterms:W3CDTF">2022-11-17T06:13:44Z</dcterms:created>
  <dcterms:modified xsi:type="dcterms:W3CDTF">2022-11-17T08:27:17Z</dcterms:modified>
</cp:coreProperties>
</file>