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69" r:id="rId6"/>
    <p:sldId id="270" r:id="rId7"/>
    <p:sldId id="271" r:id="rId8"/>
    <p:sldId id="272" r:id="rId9"/>
    <p:sldId id="273" r:id="rId10"/>
    <p:sldId id="274" r:id="rId11"/>
    <p:sldId id="27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7" d="100"/>
          <a:sy n="67" d="100"/>
        </p:scale>
        <p:origin x="78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11/18/2022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228975" y="439484"/>
            <a:ext cx="9115425" cy="3282124"/>
          </a:xfrm>
        </p:spPr>
        <p:txBody>
          <a:bodyPr/>
          <a:lstStyle/>
          <a:p>
            <a:r>
              <a:rPr lang="en-US" dirty="0" smtClean="0"/>
              <a:t>Pension Management System</a:t>
            </a:r>
            <a:endParaRPr lang="en-US" dirty="0"/>
          </a:p>
        </p:txBody>
      </p:sp>
      <p:sp>
        <p:nvSpPr>
          <p:cNvPr id="4" name="Subtitle 3"/>
          <p:cNvSpPr>
            <a:spLocks noGrp="1"/>
          </p:cNvSpPr>
          <p:nvPr>
            <p:ph type="subTitle" idx="1"/>
          </p:nvPr>
        </p:nvSpPr>
        <p:spPr>
          <a:xfrm>
            <a:off x="5700714" y="5264658"/>
            <a:ext cx="6138480" cy="868680"/>
          </a:xfrm>
        </p:spPr>
        <p:txBody>
          <a:bodyPr/>
          <a:lstStyle/>
          <a:p>
            <a:r>
              <a:rPr lang="en-US" dirty="0" smtClean="0"/>
              <a:t>                  </a:t>
            </a:r>
            <a:r>
              <a:rPr lang="en-US" dirty="0" smtClean="0">
                <a:solidFill>
                  <a:srgbClr val="FFFF00"/>
                </a:solidFill>
              </a:rPr>
              <a:t>Done By: Manognya Kadarla</a:t>
            </a:r>
          </a:p>
          <a:p>
            <a:r>
              <a:rPr lang="en-US" dirty="0">
                <a:solidFill>
                  <a:srgbClr val="FFFF00"/>
                </a:solidFill>
              </a:rPr>
              <a:t> </a:t>
            </a:r>
            <a:r>
              <a:rPr lang="en-US" dirty="0" smtClean="0">
                <a:solidFill>
                  <a:srgbClr val="FFFF00"/>
                </a:solidFill>
              </a:rPr>
              <a:t>                 Employee Id: 2180115</a:t>
            </a:r>
            <a:endParaRPr lang="en-US" dirty="0">
              <a:solidFill>
                <a:srgbClr val="FFFF00"/>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Content Placeholder 3"/>
          <p:cNvSpPr>
            <a:spLocks noGrp="1"/>
          </p:cNvSpPr>
          <p:nvPr>
            <p:ph idx="1"/>
          </p:nvPr>
        </p:nvSpPr>
        <p:spPr/>
        <p:txBody>
          <a:bodyPr/>
          <a:lstStyle/>
          <a:p>
            <a:r>
              <a:rPr lang="en-US" dirty="0" smtClean="0"/>
              <a:t>Introduction</a:t>
            </a:r>
          </a:p>
          <a:p>
            <a:r>
              <a:rPr lang="en-US" dirty="0" smtClean="0"/>
              <a:t>Requirements</a:t>
            </a:r>
          </a:p>
          <a:p>
            <a:r>
              <a:rPr lang="en-US" dirty="0" smtClean="0"/>
              <a:t>Project Structure</a:t>
            </a:r>
          </a:p>
          <a:p>
            <a:r>
              <a:rPr lang="en-US" dirty="0" smtClean="0"/>
              <a:t>Implementation</a:t>
            </a:r>
          </a:p>
          <a:p>
            <a:r>
              <a:rPr lang="en-US" dirty="0" smtClean="0"/>
              <a:t>Annotations</a:t>
            </a:r>
          </a:p>
          <a:p>
            <a:r>
              <a:rPr lang="en-US" dirty="0" smtClean="0"/>
              <a:t>Conclusion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265" y="1825625"/>
            <a:ext cx="3428454" cy="3200400"/>
          </a:xfrm>
          <a:prstGeom prst="rect">
            <a:avLst/>
          </a:prstGeom>
        </p:spPr>
      </p:pic>
    </p:spTree>
    <p:extLst>
      <p:ext uri="{BB962C8B-B14F-4D97-AF65-F5344CB8AC3E}">
        <p14:creationId xmlns:p14="http://schemas.microsoft.com/office/powerpoint/2010/main" val="316005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p:cNvSpPr>
            <a:spLocks noGrp="1"/>
          </p:cNvSpPr>
          <p:nvPr>
            <p:ph idx="1"/>
          </p:nvPr>
        </p:nvSpPr>
        <p:spPr/>
        <p:txBody>
          <a:bodyPr/>
          <a:lstStyle/>
          <a:p>
            <a:r>
              <a:rPr lang="en-ZA" sz="2400" dirty="0">
                <a:ea typeface="+mn-lt"/>
                <a:cs typeface="+mn-lt"/>
              </a:rPr>
              <a:t>The main objective of pension management system is to manage the pension activity. </a:t>
            </a:r>
            <a:endParaRPr lang="en-ZA" sz="2400" dirty="0" smtClean="0">
              <a:ea typeface="+mn-lt"/>
              <a:cs typeface="+mn-lt"/>
            </a:endParaRPr>
          </a:p>
          <a:p>
            <a:r>
              <a:rPr lang="en-ZA" dirty="0" smtClean="0">
                <a:latin typeface="Times New Roman"/>
                <a:ea typeface="+mn-lt"/>
                <a:cs typeface="+mn-lt"/>
              </a:rPr>
              <a:t> </a:t>
            </a:r>
            <a:r>
              <a:rPr lang="en-ZA" sz="2400" dirty="0">
                <a:ea typeface="+mn-lt"/>
                <a:cs typeface="+mn-lt"/>
              </a:rPr>
              <a:t>Admin can login and check the applicant and status, and applicants can check their application. </a:t>
            </a:r>
            <a:endParaRPr lang="en-ZA" sz="2400" dirty="0" smtClean="0">
              <a:ea typeface="+mn-lt"/>
              <a:cs typeface="+mn-lt"/>
            </a:endParaRPr>
          </a:p>
          <a:p>
            <a:r>
              <a:rPr lang="en-ZA" sz="2400" dirty="0" smtClean="0">
                <a:ea typeface="+mn-lt"/>
                <a:cs typeface="+mn-lt"/>
              </a:rPr>
              <a:t> </a:t>
            </a:r>
            <a:r>
              <a:rPr lang="en-ZA" sz="2400" dirty="0">
                <a:ea typeface="+mn-lt"/>
                <a:cs typeface="+mn-lt"/>
              </a:rPr>
              <a:t>The pension management system which helps to manage the activity of pensions like applicants, applicant's details, balance, manage applications and manage the record of pensions issued. </a:t>
            </a:r>
            <a:r>
              <a:rPr lang="en-ZA" sz="2400" dirty="0" smtClean="0">
                <a:ea typeface="+mn-lt"/>
                <a:cs typeface="+mn-lt"/>
              </a:rPr>
              <a:t>•</a:t>
            </a:r>
          </a:p>
          <a:p>
            <a:r>
              <a:rPr lang="en-ZA" sz="2400" dirty="0" smtClean="0">
                <a:ea typeface="+mn-lt"/>
                <a:cs typeface="+mn-lt"/>
              </a:rPr>
              <a:t>The </a:t>
            </a:r>
            <a:r>
              <a:rPr lang="en-ZA" sz="2400" dirty="0">
                <a:ea typeface="+mn-lt"/>
                <a:cs typeface="+mn-lt"/>
              </a:rPr>
              <a:t>use of this project is to reduce the manual work, document management work in pension offices to increase security and save time</a:t>
            </a:r>
            <a:endParaRPr lang="en-US" sz="2400" dirty="0">
              <a:cs typeface="Times New Roman"/>
            </a:endParaRPr>
          </a:p>
          <a:p>
            <a:endParaRPr lang="en-US" dirty="0"/>
          </a:p>
        </p:txBody>
      </p:sp>
    </p:spTree>
    <p:extLst>
      <p:ext uri="{BB962C8B-B14F-4D97-AF65-F5344CB8AC3E}">
        <p14:creationId xmlns:p14="http://schemas.microsoft.com/office/powerpoint/2010/main" val="251394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p:cNvSpPr>
            <a:spLocks noGrp="1"/>
          </p:cNvSpPr>
          <p:nvPr>
            <p:ph idx="1"/>
          </p:nvPr>
        </p:nvSpPr>
        <p:spPr/>
        <p:txBody>
          <a:bodyPr/>
          <a:lstStyle/>
          <a:p>
            <a:r>
              <a:rPr lang="en-US" dirty="0" smtClean="0"/>
              <a:t>IntelliJ </a:t>
            </a:r>
          </a:p>
          <a:p>
            <a:r>
              <a:rPr lang="en-US" dirty="0" smtClean="0"/>
              <a:t>Docker</a:t>
            </a:r>
          </a:p>
          <a:p>
            <a:r>
              <a:rPr lang="en-US" dirty="0" smtClean="0"/>
              <a:t>Postman</a:t>
            </a:r>
          </a:p>
          <a:p>
            <a:r>
              <a:rPr lang="en-US" dirty="0" smtClean="0"/>
              <a:t>Springboot</a:t>
            </a:r>
          </a:p>
          <a:p>
            <a:r>
              <a:rPr lang="en-US" dirty="0" smtClean="0"/>
              <a:t>Java SDK</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210" y="1971517"/>
            <a:ext cx="2724530" cy="2257740"/>
          </a:xfrm>
          <a:prstGeom prst="rect">
            <a:avLst/>
          </a:prstGeom>
        </p:spPr>
      </p:pic>
    </p:spTree>
    <p:extLst>
      <p:ext uri="{BB962C8B-B14F-4D97-AF65-F5344CB8AC3E}">
        <p14:creationId xmlns:p14="http://schemas.microsoft.com/office/powerpoint/2010/main" val="370443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p:cNvSpPr>
            <a:spLocks noGrp="1"/>
          </p:cNvSpPr>
          <p:nvPr>
            <p:ph idx="1"/>
          </p:nvPr>
        </p:nvSpPr>
        <p:spPr/>
        <p:txBody>
          <a:bodyPr>
            <a:normAutofit/>
          </a:bodyPr>
          <a:lstStyle/>
          <a:p>
            <a:r>
              <a:rPr lang="en-US" sz="2400" dirty="0" smtClean="0"/>
              <a:t>Create project using Spring Initializr</a:t>
            </a:r>
          </a:p>
          <a:p>
            <a:r>
              <a:rPr lang="en-US" sz="2400" dirty="0" smtClean="0"/>
              <a:t>Build the project using maven</a:t>
            </a:r>
          </a:p>
          <a:p>
            <a:r>
              <a:rPr lang="en-US" sz="2400" dirty="0" smtClean="0"/>
              <a:t>Run the project with springboot</a:t>
            </a:r>
          </a:p>
          <a:p>
            <a:r>
              <a:rPr lang="en-US" sz="2400" dirty="0" smtClean="0"/>
              <a:t>Dockerization using docker</a:t>
            </a:r>
          </a:p>
          <a:p>
            <a:r>
              <a:rPr lang="en-US" sz="2400" dirty="0" smtClean="0"/>
              <a:t>Connection to mysql database via docker</a:t>
            </a:r>
          </a:p>
          <a:p>
            <a:r>
              <a:rPr lang="en-US" sz="2400" dirty="0" smtClean="0"/>
              <a:t>Testing the project using Postman</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095" y="2263934"/>
            <a:ext cx="2117929" cy="1737360"/>
          </a:xfrm>
          <a:prstGeom prst="rect">
            <a:avLst/>
          </a:prstGeom>
        </p:spPr>
      </p:pic>
    </p:spTree>
    <p:extLst>
      <p:ext uri="{BB962C8B-B14F-4D97-AF65-F5344CB8AC3E}">
        <p14:creationId xmlns:p14="http://schemas.microsoft.com/office/powerpoint/2010/main" val="413652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p:cNvSpPr>
            <a:spLocks noGrp="1"/>
          </p:cNvSpPr>
          <p:nvPr>
            <p:ph idx="1"/>
          </p:nvPr>
        </p:nvSpPr>
        <p:spPr/>
        <p:txBody>
          <a:bodyPr/>
          <a:lstStyle/>
          <a:p>
            <a:r>
              <a:rPr lang="en-US" dirty="0" smtClean="0"/>
              <a:t>@POSTMapping</a:t>
            </a:r>
          </a:p>
          <a:p>
            <a:r>
              <a:rPr lang="en-US" dirty="0" smtClean="0"/>
              <a:t>@GETMapping</a:t>
            </a:r>
          </a:p>
          <a:p>
            <a:r>
              <a:rPr lang="en-US" dirty="0" smtClean="0"/>
              <a:t>Create applicant</a:t>
            </a:r>
          </a:p>
          <a:p>
            <a:r>
              <a:rPr lang="en-US" dirty="0" smtClean="0"/>
              <a:t>Issue Pension</a:t>
            </a:r>
          </a:p>
          <a:p>
            <a:r>
              <a:rPr lang="en-US" dirty="0" smtClean="0"/>
              <a:t>Load Pension</a:t>
            </a:r>
          </a:p>
          <a:p>
            <a:r>
              <a:rPr lang="en-US" dirty="0" smtClean="0"/>
              <a:t>Check Status</a:t>
            </a:r>
          </a:p>
          <a:p>
            <a:r>
              <a:rPr lang="en-US" dirty="0" smtClean="0"/>
              <a:t>Check Balance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388" y="1687513"/>
            <a:ext cx="3809524" cy="3809524"/>
          </a:xfrm>
          <a:prstGeom prst="rect">
            <a:avLst/>
          </a:prstGeom>
        </p:spPr>
      </p:pic>
    </p:spTree>
    <p:extLst>
      <p:ext uri="{BB962C8B-B14F-4D97-AF65-F5344CB8AC3E}">
        <p14:creationId xmlns:p14="http://schemas.microsoft.com/office/powerpoint/2010/main" val="251949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p:cNvSpPr>
            <a:spLocks noGrp="1"/>
          </p:cNvSpPr>
          <p:nvPr>
            <p:ph idx="1"/>
          </p:nvPr>
        </p:nvSpPr>
        <p:spPr/>
        <p:txBody>
          <a:bodyPr/>
          <a:lstStyle/>
          <a:p>
            <a:r>
              <a:rPr lang="en-US" dirty="0" smtClean="0"/>
              <a:t>@</a:t>
            </a:r>
            <a:r>
              <a:rPr lang="en-US" sz="2400" dirty="0" smtClean="0"/>
              <a:t>SpringBootApplication:</a:t>
            </a:r>
            <a:r>
              <a:rPr lang="en-US" sz="2400" dirty="0"/>
              <a:t>is used to mark a configuration class that declares one or more @Bean methods and also triggers auto-configuration and component </a:t>
            </a:r>
            <a:r>
              <a:rPr lang="en-US" sz="2400" dirty="0" smtClean="0"/>
              <a:t>scanning</a:t>
            </a:r>
            <a:r>
              <a:rPr lang="en-US" dirty="0" smtClean="0"/>
              <a:t>.</a:t>
            </a:r>
          </a:p>
          <a:p>
            <a:r>
              <a:rPr lang="en-US" dirty="0" smtClean="0"/>
              <a:t>@</a:t>
            </a:r>
            <a:r>
              <a:rPr lang="en-US" sz="2400" dirty="0" smtClean="0"/>
              <a:t>RestController: </a:t>
            </a:r>
            <a:r>
              <a:rPr lang="en-US" sz="2400" dirty="0"/>
              <a:t>This annotation is applied to a class to mark it as a request handler. Spring RestController annotation is used to create RESTful web services using </a:t>
            </a:r>
            <a:r>
              <a:rPr lang="en-US" sz="2400" dirty="0" smtClean="0"/>
              <a:t>Spring </a:t>
            </a:r>
            <a:r>
              <a:rPr lang="en-US" sz="2400" dirty="0"/>
              <a:t>MVC</a:t>
            </a:r>
            <a:r>
              <a:rPr lang="en-US" sz="2400" dirty="0" smtClean="0"/>
              <a:t>.</a:t>
            </a:r>
          </a:p>
          <a:p>
            <a:r>
              <a:rPr lang="en-US" sz="2400" dirty="0" smtClean="0"/>
              <a:t>@Autowired: Used to inject dependencies</a:t>
            </a:r>
            <a:endParaRPr lang="en-US" sz="2400" dirty="0"/>
          </a:p>
        </p:txBody>
      </p:sp>
    </p:spTree>
    <p:extLst>
      <p:ext uri="{BB962C8B-B14F-4D97-AF65-F5344CB8AC3E}">
        <p14:creationId xmlns:p14="http://schemas.microsoft.com/office/powerpoint/2010/main" val="13234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p:cNvSpPr>
            <a:spLocks noGrp="1"/>
          </p:cNvSpPr>
          <p:nvPr>
            <p:ph idx="1"/>
          </p:nvPr>
        </p:nvSpPr>
        <p:spPr/>
        <p:txBody>
          <a:bodyPr>
            <a:normAutofit/>
          </a:bodyPr>
          <a:lstStyle/>
          <a:p>
            <a:r>
              <a:rPr lang="en-US" sz="2400" dirty="0"/>
              <a:t>This project focuses on developing and implementing a web-based pension fund management information system that automates the pensioners’ registration process, an integrated platform for selecting preferred PFA will enable storage, manipulation, retrieval, retention and viewing of records, documents of employee/pensioner’s information.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138" y="4001294"/>
            <a:ext cx="2742973" cy="1725025"/>
          </a:xfrm>
          <a:prstGeom prst="rect">
            <a:avLst/>
          </a:prstGeom>
        </p:spPr>
      </p:pic>
    </p:spTree>
    <p:extLst>
      <p:ext uri="{BB962C8B-B14F-4D97-AF65-F5344CB8AC3E}">
        <p14:creationId xmlns:p14="http://schemas.microsoft.com/office/powerpoint/2010/main" val="368719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r>
              <a:rPr lang="en-US" dirty="0" smtClean="0"/>
              <a:t>!</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71af3243-3dd4-4a8d-8c0d-dd76da1f02a5"/>
    <ds:schemaRef ds:uri="http://schemas.microsoft.com/office/2006/documentManagement/types"/>
    <ds:schemaRef ds:uri="http://purl.org/dc/terms/"/>
    <ds:schemaRef ds:uri="http://schemas.microsoft.com/office/2006/metadata/properties"/>
    <ds:schemaRef ds:uri="http://purl.org/dc/dcmitype/"/>
    <ds:schemaRef ds:uri="http://www.w3.org/XML/1998/namespac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200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Tahoma</vt:lpstr>
      <vt:lpstr>Times New Roman</vt:lpstr>
      <vt:lpstr>Trade Gothic LT Pro</vt:lpstr>
      <vt:lpstr>Trebuchet MS</vt:lpstr>
      <vt:lpstr>Office Theme</vt:lpstr>
      <vt:lpstr>Pension Management System</vt:lpstr>
      <vt:lpstr>Contents</vt:lpstr>
      <vt:lpstr>Introduction</vt:lpstr>
      <vt:lpstr>Requirements</vt:lpstr>
      <vt:lpstr>Project Structure</vt:lpstr>
      <vt:lpstr>Implementation</vt:lpstr>
      <vt:lpstr>Annotations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2022-11-18T13:59:08Z</dcterms:created>
  <dcterms:modified xsi:type="dcterms:W3CDTF">2022-11-18T14:41:42Z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