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66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8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32" y="1029715"/>
            <a:ext cx="97241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587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01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7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0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6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7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7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312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7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1269"/>
              <a:ext cx="12192000" cy="6856730"/>
            </a:xfrm>
            <a:custGeom>
              <a:avLst/>
              <a:gdLst/>
              <a:ahLst/>
              <a:cxnLst/>
              <a:rect l="l" t="t" r="r" b="b"/>
              <a:pathLst>
                <a:path w="12192000" h="6856730">
                  <a:moveTo>
                    <a:pt x="12192000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0" y="6380480"/>
                  </a:lnTo>
                  <a:lnTo>
                    <a:pt x="0" y="6856730"/>
                  </a:lnTo>
                  <a:lnTo>
                    <a:pt x="12192000" y="6856730"/>
                  </a:lnTo>
                  <a:lnTo>
                    <a:pt x="12192000" y="6380480"/>
                  </a:lnTo>
                  <a:lnTo>
                    <a:pt x="12192000" y="470154"/>
                  </a:lnTo>
                  <a:lnTo>
                    <a:pt x="11709273" y="470154"/>
                  </a:lnTo>
                  <a:lnTo>
                    <a:pt x="11709273" y="6380480"/>
                  </a:lnTo>
                  <a:lnTo>
                    <a:pt x="476377" y="6380480"/>
                  </a:lnTo>
                  <a:lnTo>
                    <a:pt x="476377" y="469900"/>
                  </a:lnTo>
                  <a:lnTo>
                    <a:pt x="12192000" y="4699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8252" y="0"/>
              <a:ext cx="755484" cy="11990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5789" y="1595754"/>
            <a:ext cx="738505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4445" marR="5080" indent="-253174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Pe</a:t>
            </a:r>
            <a:r>
              <a:rPr spc="15" dirty="0"/>
              <a:t>n</a:t>
            </a:r>
            <a:r>
              <a:rPr spc="-235" dirty="0"/>
              <a:t>sio</a:t>
            </a:r>
            <a:r>
              <a:rPr spc="-310" dirty="0"/>
              <a:t>n</a:t>
            </a:r>
            <a:r>
              <a:rPr spc="-395" dirty="0"/>
              <a:t> </a:t>
            </a:r>
            <a:r>
              <a:rPr spc="229" dirty="0"/>
              <a:t>Managem</a:t>
            </a:r>
            <a:r>
              <a:rPr spc="175" dirty="0"/>
              <a:t>e</a:t>
            </a:r>
            <a:r>
              <a:rPr spc="-180" dirty="0"/>
              <a:t>nt  </a:t>
            </a:r>
            <a:r>
              <a:rPr spc="-375" dirty="0"/>
              <a:t>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86000" y="4885045"/>
            <a:ext cx="5487415" cy="8220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lang="en-US" sz="1800" spc="-114" dirty="0">
                <a:solidFill>
                  <a:srgbClr val="EE52A4"/>
                </a:solidFill>
                <a:latin typeface="Verdana"/>
                <a:cs typeface="Verdana"/>
              </a:rPr>
              <a:t> </a:t>
            </a:r>
            <a:endParaRPr lang="en-US" sz="18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94"/>
              </a:spcBef>
            </a:pPr>
            <a:endParaRPr sz="1800" dirty="0">
              <a:latin typeface="Verdana"/>
              <a:cs typeface="Verdan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743AE-1D50-0425-D161-6926F7F2DF24}"/>
              </a:ext>
            </a:extLst>
          </p:cNvPr>
          <p:cNvSpPr txBox="1"/>
          <p:nvPr/>
        </p:nvSpPr>
        <p:spPr>
          <a:xfrm>
            <a:off x="2286000" y="4267200"/>
            <a:ext cx="906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dirty="0"/>
              <a:t>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Submitted By : Naveen Reddy</a:t>
            </a:r>
          </a:p>
          <a:p>
            <a:r>
              <a:rPr lang="en-IN" dirty="0"/>
              <a:t>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48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/>
              <a:t>Conclu</a:t>
            </a:r>
            <a:r>
              <a:rPr sz="3600" spc="-170" dirty="0"/>
              <a:t>si</a:t>
            </a:r>
            <a:r>
              <a:rPr sz="3600" spc="-265" dirty="0"/>
              <a:t>o</a:t>
            </a:r>
            <a:r>
              <a:rPr sz="3600" spc="-85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626614"/>
            <a:ext cx="86696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Pension Management System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designed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manage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pension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activities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for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both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customers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400" spc="6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Pension</a:t>
            </a:r>
            <a:r>
              <a:rPr sz="2400" spc="5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Fund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Administrators 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(PFA).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 web-based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pension</a:t>
            </a:r>
            <a:r>
              <a:rPr sz="2400" spc="5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fund</a:t>
            </a:r>
            <a:r>
              <a:rPr sz="2400" spc="6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management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system</a:t>
            </a:r>
            <a:r>
              <a:rPr sz="2400" spc="5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 beneficial</a:t>
            </a:r>
            <a:r>
              <a:rPr sz="2400" spc="5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pension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fund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management.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8310" y="2959660"/>
            <a:ext cx="36207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Thank</a:t>
            </a:r>
            <a:r>
              <a:rPr spc="-405" dirty="0"/>
              <a:t> </a:t>
            </a:r>
            <a:r>
              <a:rPr spc="-120" dirty="0"/>
              <a:t>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03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Contents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2506217"/>
            <a:ext cx="1713864" cy="323532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335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roduc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2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75" dirty="0">
                <a:solidFill>
                  <a:srgbClr val="404040"/>
                </a:solidFill>
                <a:latin typeface="Verdana"/>
                <a:cs typeface="Verdana"/>
              </a:rPr>
              <a:t>Spr</a:t>
            </a:r>
            <a:r>
              <a:rPr sz="1800" spc="-7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/>
                <a:cs typeface="Verdana"/>
              </a:rPr>
              <a:t>Bo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30" dirty="0">
                <a:solidFill>
                  <a:srgbClr val="404040"/>
                </a:solidFill>
                <a:latin typeface="Verdana"/>
                <a:cs typeface="Verdana"/>
              </a:rPr>
              <a:t>Annotations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55" dirty="0">
                <a:solidFill>
                  <a:srgbClr val="404040"/>
                </a:solidFill>
                <a:latin typeface="Verdana"/>
                <a:cs typeface="Verdana"/>
              </a:rPr>
              <a:t>Maven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Docker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PostMan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5" dirty="0">
                <a:solidFill>
                  <a:srgbClr val="404040"/>
                </a:solidFill>
                <a:latin typeface="Verdana"/>
                <a:cs typeface="Verdana"/>
              </a:rPr>
              <a:t>Procedure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sz="1450" spc="-150" dirty="0">
                <a:solidFill>
                  <a:srgbClr val="B31166"/>
                </a:solidFill>
                <a:latin typeface="Lucida Sans Unicode"/>
                <a:cs typeface="Lucida Sans Unicode"/>
              </a:rPr>
              <a:t>▶	</a:t>
            </a:r>
            <a:r>
              <a:rPr sz="1800" spc="-5" dirty="0">
                <a:solidFill>
                  <a:srgbClr val="404040"/>
                </a:solidFill>
                <a:latin typeface="Verdana"/>
                <a:cs typeface="Verdana"/>
              </a:rPr>
              <a:t>Conclusion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710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34744" y="2561082"/>
            <a:ext cx="826960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Pension management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one 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major concerns currently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India.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project encourages citizens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apply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pensions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providing user friendly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secure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interface. It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enables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citizens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secure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their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future</a:t>
            </a:r>
            <a:r>
              <a:rPr sz="24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post</a:t>
            </a:r>
            <a:r>
              <a:rPr sz="24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retirement.</a:t>
            </a:r>
            <a:r>
              <a:rPr sz="24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application</a:t>
            </a:r>
            <a:r>
              <a:rPr sz="24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by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pension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management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company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manage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customers,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staff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members,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contributors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trust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funds.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2743961"/>
            <a:ext cx="8670925" cy="216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Spring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Boot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994"/>
              </a:spcBef>
              <a:tabLst>
                <a:tab pos="1720850" algn="l"/>
                <a:tab pos="3058795" algn="l"/>
                <a:tab pos="4465955" algn="l"/>
                <a:tab pos="5516245" algn="l"/>
                <a:tab pos="7108825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Spring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Boot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that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build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400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top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Spring</a:t>
            </a:r>
            <a:r>
              <a:rPr sz="24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Framework.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provides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easier and Faster way 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set up, configure,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run both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si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ple</a:t>
            </a:r>
            <a:r>
              <a:rPr lang="en-US"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lang="en-US"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lang="en-IN"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based	appli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ations.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522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/>
              <a:t>Sprin</a:t>
            </a:r>
            <a:r>
              <a:rPr sz="3600" spc="-210" dirty="0"/>
              <a:t>g</a:t>
            </a:r>
            <a:r>
              <a:rPr sz="3600" spc="-270" dirty="0"/>
              <a:t> </a:t>
            </a:r>
            <a:r>
              <a:rPr sz="3600" spc="-70" dirty="0"/>
              <a:t>Boot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269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Annotations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1" y="1905000"/>
            <a:ext cx="9909277" cy="4090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Spring Annotations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 a form 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metadata that provides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about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program.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Annotations are used 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 supplemental information about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program.Some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annotations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follows:</a:t>
            </a:r>
            <a:endParaRPr sz="24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0000"/>
              </a:lnSpc>
              <a:spcBef>
                <a:spcPts val="994"/>
              </a:spcBef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@Component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annotation that allows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Spring 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automatically detect our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custom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beans.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10"/>
              </a:spcBef>
            </a:pP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@Autowired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annotation can be used to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autowire bean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on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setter method just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like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@Required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annotation,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constructor,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property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or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methods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with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arbitrary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names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and/or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arguments.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Spring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@RestController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annotation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is a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convenience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annotation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that is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itself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annotated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@Controller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@ResponseBody 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300051"/>
            <a:ext cx="28808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/>
              <a:t>Maven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561082"/>
            <a:ext cx="86709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Spring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Boot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Maven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Plugin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provides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Spring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Boot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support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Apache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Maven.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It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allows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you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package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executable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jar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archives,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run Spring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Boot applications, generate build information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start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Spring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Boot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application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prior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running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integration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tests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29715"/>
            <a:ext cx="1624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Docker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33932" y="3292602"/>
            <a:ext cx="1344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developers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3932" y="2561082"/>
            <a:ext cx="8670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2415" marR="5080" indent="-1530350">
              <a:lnSpc>
                <a:spcPct val="150000"/>
              </a:lnSpc>
              <a:spcBef>
                <a:spcPts val="100"/>
              </a:spcBef>
              <a:tabLst>
                <a:tab pos="1120140" algn="l"/>
                <a:tab pos="1533525" algn="l"/>
                <a:tab pos="1990725" algn="l"/>
                <a:tab pos="2032000" algn="l"/>
                <a:tab pos="2835275" algn="l"/>
                <a:tab pos="3195955" algn="l"/>
                <a:tab pos="3842385" algn="l"/>
                <a:tab pos="4877435" algn="l"/>
                <a:tab pos="5561965" algn="l"/>
                <a:tab pos="6009640" algn="l"/>
                <a:tab pos="7343775" algn="l"/>
                <a:tab pos="7741284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Docker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an		open	source	co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iner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tion	plat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.	It	enables  to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package	applications	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into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containers—standardized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932" y="3657681"/>
            <a:ext cx="8670290" cy="1672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executable components combining application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source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code with 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operating system (OS)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libraries and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dependencies required to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run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that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code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any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1029715"/>
            <a:ext cx="19488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latin typeface="Verdana"/>
                <a:cs typeface="Verdana"/>
              </a:rPr>
              <a:t>Postman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2561082"/>
            <a:ext cx="86696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Postman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 an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API platform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for building and using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APIs. Postman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simplifies each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step of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the API lifecycle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streamlines collaboration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so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yo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cre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better</a:t>
            </a:r>
            <a:r>
              <a:rPr sz="2400" spc="-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—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ast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spc="-12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1066800"/>
            <a:ext cx="432866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Procedure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33932" y="2537206"/>
            <a:ext cx="9675495" cy="3068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1: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Install</a:t>
            </a:r>
            <a:r>
              <a:rPr sz="17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maven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7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machine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7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command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‘mvn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clean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Install’.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2: Keep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open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Docker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Desktop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Run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command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docker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i.e.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‘docker-compose</a:t>
            </a:r>
            <a:r>
              <a:rPr sz="17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–f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docker-compose-mysql.yml</a:t>
            </a:r>
            <a:r>
              <a:rPr sz="17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up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-d’</a:t>
            </a:r>
            <a:endParaRPr sz="1700">
              <a:latin typeface="Times New Roman"/>
              <a:cs typeface="Times New Roman"/>
            </a:endParaRPr>
          </a:p>
          <a:p>
            <a:pPr marL="12700" marR="3376295">
              <a:lnSpc>
                <a:spcPct val="178800"/>
              </a:lnSpc>
            </a:pP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3: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Run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command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‘mvn</a:t>
            </a:r>
            <a:r>
              <a:rPr sz="17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spring-boot:run’.we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get the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port no. </a:t>
            </a:r>
            <a:r>
              <a:rPr sz="1700" spc="-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Step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4: Use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 port no.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postman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send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request.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ep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5: In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he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co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‘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ysql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–uuser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–ppas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word</a:t>
            </a:r>
            <a:r>
              <a:rPr sz="17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–h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oca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host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P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3306</a:t>
            </a:r>
            <a:r>
              <a:rPr sz="17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’</a:t>
            </a:r>
            <a:r>
              <a:rPr sz="1700" spc="-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ch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ck</a:t>
            </a:r>
            <a:r>
              <a:rPr sz="17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he</a:t>
            </a:r>
            <a:r>
              <a:rPr sz="17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 i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n a</a:t>
            </a:r>
            <a:r>
              <a:rPr sz="17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1700" dirty="0">
                <a:solidFill>
                  <a:srgbClr val="404040"/>
                </a:solidFill>
                <a:latin typeface="Times New Roman"/>
                <a:cs typeface="Times New Roman"/>
              </a:rPr>
              <a:t>able</a:t>
            </a:r>
            <a:r>
              <a:rPr sz="1700" spc="-50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700" spc="-65" dirty="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17</TotalTime>
  <Words>531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Century Gothic</vt:lpstr>
      <vt:lpstr>Garamond</vt:lpstr>
      <vt:lpstr>Lucida Sans Unicode</vt:lpstr>
      <vt:lpstr>Times New Roman</vt:lpstr>
      <vt:lpstr>Verdana</vt:lpstr>
      <vt:lpstr>Savon</vt:lpstr>
      <vt:lpstr>Pension Management  System</vt:lpstr>
      <vt:lpstr>Contents</vt:lpstr>
      <vt:lpstr>Introduction</vt:lpstr>
      <vt:lpstr>Spring Boot</vt:lpstr>
      <vt:lpstr>Annotations</vt:lpstr>
      <vt:lpstr>Maven</vt:lpstr>
      <vt:lpstr>Docker</vt:lpstr>
      <vt:lpstr>PowerPoint Presentation</vt:lpstr>
      <vt:lpstr>Procedure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Pension Management  System</dc:title>
  <cp:lastModifiedBy>Naveen reddy Thunga</cp:lastModifiedBy>
  <cp:revision>16</cp:revision>
  <dcterms:created xsi:type="dcterms:W3CDTF">2022-11-17T09:58:47Z</dcterms:created>
  <dcterms:modified xsi:type="dcterms:W3CDTF">2022-11-18T05:47:42Z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2022-11-17T00:00:00Z</vt:filetime>
  </property>
</Properties>
</file>