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Trebuchet MS" panose="020B0603020202020204" pitchFamily="34" charset="0"/>
      <p:regular r:id="rId19"/>
      <p:bold r:id="rId20"/>
      <p:italic r:id="rId21"/>
      <p:boldItalic r:id="rId22"/>
    </p:embeddedFont>
    <p:embeddedFont>
      <p:font typeface="Wingdings 3" panose="05040102010807070707" pitchFamily="18" charset="2"/>
      <p:regular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7e9c42f6b8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7e9c42f6b8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7e9c42f6b8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7e9c42f6b8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7e9c42f6b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7e9c42f6b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e9c42f6b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7e9c42f6b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e9c42f6b8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e9c42f6b8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7e9c42f6b8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7e9c42f6b8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7e9c42f6b8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7e9c42f6b8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7e9c42f6b8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7e9c42f6b8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7e9c42f6b8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7e9c42f6b8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7e9c42f6b8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7e9c42f6b8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008309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53040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04086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133091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067786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101540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337831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008435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0826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974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95657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29552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16258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5814893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048178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910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23470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434322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892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311700" y="674500"/>
            <a:ext cx="8520600" cy="4202700"/>
          </a:xfrm>
          <a:prstGeom prst="rect">
            <a:avLst/>
          </a:prstGeom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6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sz="5000" dirty="0">
                <a:latin typeface="Arial" panose="020B0604020202020204" pitchFamily="34" charset="0"/>
                <a:cs typeface="Arial" panose="020B0604020202020204" pitchFamily="34" charset="0"/>
              </a:rPr>
              <a:t>Pension </a:t>
            </a:r>
            <a:endParaRPr sz="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sz="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226450" y="3816150"/>
            <a:ext cx="36057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5018567" y="3882525"/>
            <a:ext cx="3813783" cy="76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Done By: Hetik Piyush Chandaria</a:t>
            </a:r>
            <a:endParaRPr sz="1900" dirty="0"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Emp id:  2185432</a:t>
            </a:r>
            <a:endParaRPr sz="1900" dirty="0"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 dirty="0"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  <a:endParaRPr sz="254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587500" y="18538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 dirty="0">
                <a:latin typeface="Arial" panose="020B0604020202020204" pitchFamily="34" charset="0"/>
                <a:cs typeface="Arial" panose="020B0604020202020204" pitchFamily="34" charset="0"/>
              </a:rPr>
              <a:t>We can implement in any company for the employee pension data.</a:t>
            </a:r>
            <a:endParaRPr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 dirty="0">
                <a:latin typeface="Arial" panose="020B0604020202020204" pitchFamily="34" charset="0"/>
                <a:cs typeface="Arial" panose="020B0604020202020204" pitchFamily="34" charset="0"/>
              </a:rPr>
              <a:t>It replace file records and have a back-up option in this project.</a:t>
            </a:r>
            <a:endParaRPr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 dirty="0">
                <a:latin typeface="Arial" panose="020B0604020202020204" pitchFamily="34" charset="0"/>
                <a:cs typeface="Arial" panose="020B0604020202020204" pitchFamily="34" charset="0"/>
              </a:rPr>
              <a:t>Easy to perform operations like add, update,  search, delete etc.</a:t>
            </a:r>
            <a:endParaRPr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854925" y="1667775"/>
            <a:ext cx="807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sz="254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Google Shape;157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 dirty="0">
                <a:latin typeface="Arial" panose="020B0604020202020204" pitchFamily="34" charset="0"/>
                <a:cs typeface="Arial" panose="020B0604020202020204" pitchFamily="34" charset="0"/>
              </a:rPr>
              <a:t>This Pension Management System is designed to manage pension activities for both applicants and pension admins. It is beneficial to a pension management company because it minimizes the time required for manual pension management processing. Thus, the basic aim of carrying out this project is to develop a solution that will largely, help in the aspect of pension management which would help eliminate the problems associated with the manual process.</a:t>
            </a:r>
            <a:endParaRPr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A382A-201B-46E5-6908-C68AE921D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545805"/>
            <a:ext cx="7688700" cy="3794170"/>
          </a:xfrm>
        </p:spPr>
        <p:txBody>
          <a:bodyPr>
            <a:normAutofit/>
          </a:bodyPr>
          <a:lstStyle/>
          <a:p>
            <a:endParaRPr lang="en-US" sz="6600" dirty="0"/>
          </a:p>
          <a:p>
            <a:pPr lvl="3"/>
            <a:r>
              <a:rPr lang="en-US" sz="6150" dirty="0"/>
              <a:t>THANK YOU</a:t>
            </a:r>
            <a:endParaRPr lang="en-IN" sz="6150" dirty="0"/>
          </a:p>
        </p:txBody>
      </p:sp>
    </p:spTree>
    <p:extLst>
      <p:ext uri="{BB962C8B-B14F-4D97-AF65-F5344CB8AC3E}">
        <p14:creationId xmlns:p14="http://schemas.microsoft.com/office/powerpoint/2010/main" val="3907769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 dirty="0">
                <a:latin typeface="Arial" panose="020B0604020202020204" pitchFamily="34" charset="0"/>
                <a:cs typeface="Arial" panose="020B0604020202020204" pitchFamily="34" charset="0"/>
              </a:rPr>
              <a:t>Table of Contents</a:t>
            </a:r>
            <a:endParaRPr sz="254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688700" cy="33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dirty="0">
                <a:latin typeface="Arial" panose="020B0604020202020204" pitchFamily="34" charset="0"/>
                <a:cs typeface="Arial" panose="020B0604020202020204" pitchFamily="34" charset="0"/>
              </a:rPr>
              <a:t>Implemented Methods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dirty="0">
                <a:latin typeface="Arial" panose="020B0604020202020204" pitchFamily="34" charset="0"/>
                <a:cs typeface="Arial" panose="020B0604020202020204" pitchFamily="34" charset="0"/>
              </a:rPr>
              <a:t>Spring-boot  Architecture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dirty="0">
                <a:latin typeface="Arial" panose="020B0604020202020204" pitchFamily="34" charset="0"/>
                <a:cs typeface="Arial" panose="020B0604020202020204" pitchFamily="34" charset="0"/>
              </a:rPr>
              <a:t>Procedure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dirty="0">
                <a:latin typeface="Arial" panose="020B0604020202020204" pitchFamily="34" charset="0"/>
                <a:cs typeface="Arial" panose="020B0604020202020204" pitchFamily="34" charset="0"/>
              </a:rPr>
              <a:t>@Annotations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dirty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dirty="0"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dirty="0"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7650" y="13046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sz="254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450" y="1957850"/>
            <a:ext cx="7688700" cy="22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2C2C2C"/>
                </a:solidFill>
                <a:highlight>
                  <a:srgbClr val="FFFFFF"/>
                </a:highlight>
                <a:latin typeface="Arial" panose="020B0604020202020204" pitchFamily="34" charset="0"/>
                <a:ea typeface="Georgia"/>
                <a:cs typeface="Arial" panose="020B0604020202020204" pitchFamily="34" charset="0"/>
                <a:sym typeface="Georgia"/>
              </a:rPr>
              <a:t>The purpose of this program is to develop a system that would </a:t>
            </a:r>
            <a:endParaRPr sz="2000" dirty="0">
              <a:solidFill>
                <a:srgbClr val="2C2C2C"/>
              </a:solidFill>
              <a:highlight>
                <a:srgbClr val="FFFFFF"/>
              </a:highlight>
              <a:latin typeface="Arial" panose="020B0604020202020204" pitchFamily="34" charset="0"/>
              <a:ea typeface="Georgia"/>
              <a:cs typeface="Arial" panose="020B0604020202020204" pitchFamily="34" charset="0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2C2C2C"/>
                </a:solidFill>
                <a:highlight>
                  <a:srgbClr val="FFFFFF"/>
                </a:highlight>
                <a:latin typeface="Arial" panose="020B0604020202020204" pitchFamily="34" charset="0"/>
                <a:ea typeface="Georgia"/>
                <a:cs typeface="Arial" panose="020B0604020202020204" pitchFamily="34" charset="0"/>
                <a:sym typeface="Georgia"/>
              </a:rPr>
              <a:t>keep records of employees or pensioners data also calculate the pay of the pensioners taking into consideration the employees/pensioner’s data.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 dirty="0"/>
              <a:t>Implemented Methods and their functionalities</a:t>
            </a:r>
            <a:endParaRPr sz="254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6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000" dirty="0">
                <a:latin typeface="Arial" panose="020B0604020202020204" pitchFamily="34" charset="0"/>
                <a:cs typeface="Arial" panose="020B0604020202020204" pitchFamily="34" charset="0"/>
              </a:rPr>
              <a:t>GetAllPensions – Shows all the entries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000" dirty="0">
                <a:latin typeface="Arial" panose="020B0604020202020204" pitchFamily="34" charset="0"/>
                <a:cs typeface="Arial" panose="020B0604020202020204" pitchFamily="34" charset="0"/>
              </a:rPr>
              <a:t>SaveOrUpdate – Saves any changes made to the db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000" dirty="0">
                <a:latin typeface="Arial" panose="020B0604020202020204" pitchFamily="34" charset="0"/>
                <a:cs typeface="Arial" panose="020B0604020202020204" pitchFamily="34" charset="0"/>
              </a:rPr>
              <a:t>Approve/id – Done by admin to approve the record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000" dirty="0">
                <a:latin typeface="Arial" panose="020B0604020202020204" pitchFamily="34" charset="0"/>
                <a:cs typeface="Arial" panose="020B0604020202020204" pitchFamily="34" charset="0"/>
              </a:rPr>
              <a:t>CheckStatus/id – Checks the Pension status of the employee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000" dirty="0">
                <a:latin typeface="Arial" panose="020B0604020202020204" pitchFamily="34" charset="0"/>
                <a:cs typeface="Arial" panose="020B0604020202020204" pitchFamily="34" charset="0"/>
              </a:rPr>
              <a:t>IssuePension – Issues the Pension if all conditions are satisfied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000" dirty="0">
                <a:latin typeface="Arial" panose="020B0604020202020204" pitchFamily="34" charset="0"/>
                <a:cs typeface="Arial" panose="020B0604020202020204" pitchFamily="34" charset="0"/>
              </a:rPr>
              <a:t>LoadPension – Shows the amount of pension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 flipH="1" flipV="1">
            <a:off x="679231" y="4833050"/>
            <a:ext cx="45719" cy="457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100" y="401275"/>
            <a:ext cx="7410251" cy="37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 dirty="0">
                <a:latin typeface="Arial" panose="020B0604020202020204" pitchFamily="34" charset="0"/>
                <a:cs typeface="Arial" panose="020B0604020202020204" pitchFamily="34" charset="0"/>
              </a:rPr>
              <a:t>Procedure</a:t>
            </a:r>
            <a:endParaRPr sz="254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729450" y="2040800"/>
            <a:ext cx="7688700" cy="28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 dirty="0">
                <a:latin typeface="Arial" panose="020B0604020202020204" pitchFamily="34" charset="0"/>
                <a:cs typeface="Arial" panose="020B0604020202020204" pitchFamily="34" charset="0"/>
              </a:rPr>
              <a:t>Create and setup Spring Boot Project.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 dirty="0">
                <a:latin typeface="Arial" panose="020B0604020202020204" pitchFamily="34" charset="0"/>
                <a:cs typeface="Arial" panose="020B0604020202020204" pitchFamily="34" charset="0"/>
              </a:rPr>
              <a:t>Creating Or importing the spring boot project a file name Application.java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 dirty="0">
                <a:latin typeface="Arial" panose="020B0604020202020204" pitchFamily="34" charset="0"/>
                <a:cs typeface="Arial" panose="020B0604020202020204" pitchFamily="34" charset="0"/>
              </a:rPr>
              <a:t>Run the Spring Boot Application.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 dirty="0">
                <a:latin typeface="Arial" panose="020B0604020202020204" pitchFamily="34" charset="0"/>
                <a:cs typeface="Arial" panose="020B0604020202020204" pitchFamily="34" charset="0"/>
              </a:rPr>
              <a:t>We have to build the application by using maven clean install.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 dirty="0">
                <a:latin typeface="Arial" panose="020B0604020202020204" pitchFamily="34" charset="0"/>
                <a:cs typeface="Arial" panose="020B0604020202020204" pitchFamily="34" charset="0"/>
              </a:rPr>
              <a:t>Tomcat server will be started.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 dirty="0">
                <a:latin typeface="Arial" panose="020B0604020202020204" pitchFamily="34" charset="0"/>
                <a:cs typeface="Arial" panose="020B0604020202020204" pitchFamily="34" charset="0"/>
              </a:rPr>
              <a:t>Now we have to do dockerizing image.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 dirty="0">
                <a:latin typeface="Arial" panose="020B0604020202020204" pitchFamily="34" charset="0"/>
                <a:cs typeface="Arial" panose="020B0604020202020204" pitchFamily="34" charset="0"/>
              </a:rPr>
              <a:t>Continued…</a:t>
            </a:r>
            <a:endParaRPr sz="254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 dirty="0">
                <a:latin typeface="Arial" panose="020B0604020202020204" pitchFamily="34" charset="0"/>
                <a:cs typeface="Arial" panose="020B0604020202020204" pitchFamily="34" charset="0"/>
              </a:rPr>
              <a:t>Docker-compose -f docker-compose-mysql.yml up -d.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 dirty="0">
                <a:latin typeface="Arial" panose="020B0604020202020204" pitchFamily="34" charset="0"/>
                <a:cs typeface="Arial" panose="020B0604020202020204" pitchFamily="34" charset="0"/>
              </a:rPr>
              <a:t>Check the data in Postman by using url </a:t>
            </a:r>
            <a:r>
              <a:rPr lang="en" sz="2000" u="sng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https://localhost</a:t>
            </a:r>
            <a:r>
              <a:rPr lang="en" sz="2000" dirty="0">
                <a:latin typeface="Arial" panose="020B0604020202020204" pitchFamily="34" charset="0"/>
                <a:cs typeface="Arial" panose="020B0604020202020204" pitchFamily="34" charset="0"/>
              </a:rPr>
              <a:t>: port number/method name.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 dirty="0">
                <a:latin typeface="Arial" panose="020B0604020202020204" pitchFamily="34" charset="0"/>
                <a:cs typeface="Arial" panose="020B0604020202020204" pitchFamily="34" charset="0"/>
              </a:rPr>
              <a:t>Now we can perform the actions of methods on the data.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>
                <a:latin typeface="Arial" panose="020B0604020202020204" pitchFamily="34" charset="0"/>
                <a:cs typeface="Arial" panose="020B0604020202020204" pitchFamily="34" charset="0"/>
              </a:rPr>
              <a:t>Some of @Annotations used…</a:t>
            </a:r>
            <a:endParaRPr sz="254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727650" y="1853850"/>
            <a:ext cx="7688700" cy="30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@SpringBootApplication:</a:t>
            </a:r>
            <a:r>
              <a:rPr lang="en" sz="17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sz="1924" dirty="0">
                <a:solidFill>
                  <a:srgbClr val="202124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spring Boot @SpringBootApplication annotation is used to mark a configuration class that declares one or more @Bean methods and also triggers auto-configuration and component scanning.</a:t>
            </a:r>
            <a:endParaRPr sz="1924" dirty="0">
              <a:solidFill>
                <a:srgbClr val="202124"/>
              </a:solidFill>
              <a:highlight>
                <a:srgbClr val="FFFFFF"/>
              </a:highlight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b="1" u="sng" dirty="0">
                <a:solidFill>
                  <a:srgbClr val="202124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@RestController</a:t>
            </a:r>
            <a:r>
              <a:rPr lang="en" sz="1700" u="sng" dirty="0">
                <a:solidFill>
                  <a:srgbClr val="202124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:</a:t>
            </a:r>
            <a:r>
              <a:rPr lang="en" sz="1200" dirty="0">
                <a:solidFill>
                  <a:srgbClr val="202124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" sz="1875" dirty="0">
                <a:solidFill>
                  <a:srgbClr val="202124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RestController annotation is a convenience annotation that is itself annotated with @Controller and @ResponseBody . This annotation is applied to a class to mark it as a request handler</a:t>
            </a:r>
            <a:r>
              <a:rPr lang="en" sz="1500" dirty="0">
                <a:solidFill>
                  <a:srgbClr val="202124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.</a:t>
            </a:r>
            <a:endParaRPr sz="1500" dirty="0">
              <a:solidFill>
                <a:srgbClr val="202124"/>
              </a:solidFill>
              <a:highlight>
                <a:srgbClr val="FFFFFF"/>
              </a:highlight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16" b="1" u="sng" dirty="0">
                <a:solidFill>
                  <a:srgbClr val="202124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@Autowired</a:t>
            </a:r>
            <a:r>
              <a:rPr lang="en" sz="1716" b="1" dirty="0">
                <a:solidFill>
                  <a:srgbClr val="202124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:</a:t>
            </a:r>
            <a:r>
              <a:rPr lang="en" sz="1200" dirty="0">
                <a:solidFill>
                  <a:srgbClr val="202124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" sz="1759" dirty="0">
                <a:solidFill>
                  <a:srgbClr val="202124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@Autowired annotation is optional for constructor based injection. Here, the person object from the container is passed to the constructor while creating the Customer object.</a:t>
            </a:r>
            <a:endParaRPr sz="1759" dirty="0">
              <a:solidFill>
                <a:srgbClr val="202124"/>
              </a:solidFill>
              <a:highlight>
                <a:srgbClr val="FFFFFF"/>
              </a:highlight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 dirty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sz="254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688700" cy="24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endParaRPr sz="2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29485" algn="l" rtl="0"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lang="en" sz="2050" dirty="0">
                <a:latin typeface="Arial" panose="020B0604020202020204" pitchFamily="34" charset="0"/>
                <a:cs typeface="Arial" panose="020B0604020202020204" pitchFamily="34" charset="0"/>
              </a:rPr>
              <a:t>Spring-Boot Framework</a:t>
            </a:r>
            <a:endParaRPr sz="2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29485" algn="l" rtl="0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2050" dirty="0">
                <a:latin typeface="Arial" panose="020B0604020202020204" pitchFamily="34" charset="0"/>
                <a:cs typeface="Arial" panose="020B0604020202020204" pitchFamily="34" charset="0"/>
              </a:rPr>
              <a:t>Necessary dependencies &amp; database</a:t>
            </a:r>
            <a:endParaRPr sz="2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29485" algn="l" rtl="0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2050" dirty="0">
                <a:latin typeface="Arial" panose="020B0604020202020204" pitchFamily="34" charset="0"/>
                <a:cs typeface="Arial" panose="020B0604020202020204" pitchFamily="34" charset="0"/>
              </a:rPr>
              <a:t>Postman &amp; Docker</a:t>
            </a:r>
            <a:endParaRPr sz="2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29485" algn="l" rtl="0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2050" dirty="0">
                <a:latin typeface="Arial" panose="020B0604020202020204" pitchFamily="34" charset="0"/>
                <a:cs typeface="Arial" panose="020B0604020202020204" pitchFamily="34" charset="0"/>
              </a:rPr>
              <a:t>Java SDK 11 or above</a:t>
            </a:r>
            <a:endParaRPr sz="2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67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endParaRPr sz="19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25436" algn="l" rtl="0"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lang="en" sz="1967" dirty="0">
                <a:latin typeface="Arial" panose="020B0604020202020204" pitchFamily="34" charset="0"/>
                <a:cs typeface="Arial" panose="020B0604020202020204" pitchFamily="34" charset="0"/>
              </a:rPr>
              <a:t>Windows 10 or above</a:t>
            </a:r>
            <a:endParaRPr sz="19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25436" algn="l" rtl="0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1967" dirty="0">
                <a:latin typeface="Arial" panose="020B0604020202020204" pitchFamily="34" charset="0"/>
                <a:cs typeface="Arial" panose="020B0604020202020204" pitchFamily="34" charset="0"/>
              </a:rPr>
              <a:t>RAM 8GB                        </a:t>
            </a:r>
            <a:endParaRPr sz="19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2614" y="542904"/>
            <a:ext cx="3261251" cy="23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464</Words>
  <Application>Microsoft Office PowerPoint</Application>
  <PresentationFormat>On-screen Show (16:9)</PresentationFormat>
  <Paragraphs>59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Wingdings 3</vt:lpstr>
      <vt:lpstr>Arial</vt:lpstr>
      <vt:lpstr>Trebuchet MS</vt:lpstr>
      <vt:lpstr>Lato</vt:lpstr>
      <vt:lpstr>Facet</vt:lpstr>
      <vt:lpstr> Pension  Management System</vt:lpstr>
      <vt:lpstr>Table of Contents</vt:lpstr>
      <vt:lpstr>Introduction</vt:lpstr>
      <vt:lpstr>Implemented Methods and their functionalities</vt:lpstr>
      <vt:lpstr>PowerPoint Presentation</vt:lpstr>
      <vt:lpstr>Procedure</vt:lpstr>
      <vt:lpstr>Continued…</vt:lpstr>
      <vt:lpstr>Some of @Annotations used…</vt:lpstr>
      <vt:lpstr>Requirements</vt:lpstr>
      <vt:lpstr>Advantages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Pension  Management System</dc:title>
  <dc:creator>Hetik Chandaria</dc:creator>
  <cp:lastModifiedBy>Hetik Chandaria</cp:lastModifiedBy>
  <cp:revision>1</cp:revision>
  <dcterms:modified xsi:type="dcterms:W3CDTF">2022-11-18T08:01:35Z</dcterms:modified>
</cp:coreProperties>
</file>