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Impact" panose="020B0806030902050204" pitchFamily="34" charset="0"/>
      <p:regular r:id="rId25"/>
    </p:embeddedFont>
    <p:embeddedFont>
      <p:font typeface="Lato" panose="020B0604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8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8f767267f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8f767267f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f767267f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f767267f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f767267f1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8f767267f1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f767267f1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8f767267f1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767267f1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8f767267f1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767267f1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8f767267f1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767267f1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8f767267f1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767267f1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8f767267f1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767267f1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8f767267f1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f767267f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8f767267f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f767267f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8f767267f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767267f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8f767267f1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f767267f1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8f767267f1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767267f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767267f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44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09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762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64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41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288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86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045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767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4857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4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103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1559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82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4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29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85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093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48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4202700"/>
          </a:xfrm>
          <a:prstGeom prst="rect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6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6500" dirty="0">
                <a:latin typeface="Impact"/>
                <a:ea typeface="Impact"/>
                <a:cs typeface="Impact"/>
                <a:sym typeface="Impact"/>
              </a:rPr>
              <a:t>Pension Management System</a:t>
            </a:r>
            <a:endParaRPr sz="65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226450" y="3816150"/>
            <a:ext cx="36057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259650" y="3882525"/>
            <a:ext cx="35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572000" y="3402300"/>
            <a:ext cx="42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Done By:- P.NAZIYA TASLEEM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Empid-2174176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235676" y="598625"/>
            <a:ext cx="7089174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Impact"/>
                <a:ea typeface="Impact"/>
                <a:cs typeface="Impact"/>
                <a:sym typeface="Impact"/>
              </a:rPr>
              <a:t>Steps of Dockerization: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1075038" y="1553225"/>
            <a:ext cx="7249812" cy="244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1. To dockerization we need Docker file in our application.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2.After that start docker from docker desktop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3.Run command mvn install dockerfile:build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4.Check docker desktop weather image is created or not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 dirty="0">
                <a:latin typeface="Times New Roman"/>
                <a:ea typeface="Times New Roman"/>
                <a:cs typeface="Times New Roman"/>
                <a:sym typeface="Times New Roman"/>
              </a:rPr>
              <a:t>5.Push to docker hub from docker desktop.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198604" y="573650"/>
            <a:ext cx="7126245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latin typeface="Impact"/>
                <a:ea typeface="Impact"/>
                <a:cs typeface="Impact"/>
                <a:sym typeface="Impact"/>
              </a:rPr>
              <a:t>System Requirements:</a:t>
            </a:r>
            <a:endParaRPr sz="27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1056503" y="1416375"/>
            <a:ext cx="7953922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7586"/>
              <a:buNone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Spring-Boot Framework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Necessary dependencies &amp; database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Postman &amp; Docker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Java SDK 11 or above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0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481" dirty="0">
                <a:latin typeface="Times New Roman"/>
                <a:ea typeface="Times New Roman"/>
                <a:cs typeface="Times New Roman"/>
                <a:sym typeface="Times New Roman"/>
              </a:rPr>
              <a:t>IDE(IntelliJ, Eclipse)</a:t>
            </a:r>
            <a:endParaRPr sz="248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9924"/>
              <a:buNone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39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671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Windows 10 or above</a:t>
            </a:r>
            <a:endParaRPr sz="239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1996"/>
              <a:buChar char="❖"/>
            </a:pPr>
            <a:r>
              <a:rPr lang="en-GB" sz="2398" dirty="0">
                <a:latin typeface="Times New Roman"/>
                <a:ea typeface="Times New Roman"/>
                <a:cs typeface="Times New Roman"/>
                <a:sym typeface="Times New Roman"/>
              </a:rPr>
              <a:t>RAM 8GB    </a:t>
            </a:r>
            <a:r>
              <a:rPr lang="en-GB" sz="1967" dirty="0"/>
              <a:t>            </a:t>
            </a:r>
            <a:r>
              <a:rPr lang="en-GB" sz="1967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endParaRPr sz="1967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273854" y="845600"/>
            <a:ext cx="7050996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>
                <a:latin typeface="Impact"/>
                <a:ea typeface="Impact"/>
                <a:cs typeface="Impact"/>
                <a:sym typeface="Impact"/>
              </a:rPr>
              <a:t>Advantages:</a:t>
            </a:r>
            <a:endParaRPr sz="26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952236" y="1853850"/>
            <a:ext cx="7707963" cy="26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dirty="0"/>
              <a:t>Easy to use/User friendly.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dirty="0"/>
              <a:t>Due to database it minimize data redundancy.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dirty="0"/>
              <a:t>Easy to perform operations like add, update,  search, delete etc.</a:t>
            </a:r>
            <a:endParaRPr sz="2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</p:txBody>
      </p:sp>
      <p:sp>
        <p:nvSpPr>
          <p:cNvPr id="199" name="Google Shape;199;p24"/>
          <p:cNvSpPr txBox="1"/>
          <p:nvPr/>
        </p:nvSpPr>
        <p:spPr>
          <a:xfrm>
            <a:off x="-4359500" y="1679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 </a:t>
            </a:r>
            <a:r>
              <a:rPr lang="en-GB" sz="2840" dirty="0">
                <a:latin typeface="Impact"/>
                <a:ea typeface="Impact"/>
                <a:cs typeface="Impact"/>
                <a:sym typeface="Impact"/>
              </a:rPr>
              <a:t>Conclusion:</a:t>
            </a:r>
            <a:endParaRPr sz="28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1050323" y="1718775"/>
            <a:ext cx="7203601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1900" dirty="0">
                <a:latin typeface="Times New Roman"/>
                <a:ea typeface="Times New Roman"/>
                <a:cs typeface="Times New Roman"/>
                <a:sym typeface="Times New Roman"/>
              </a:rPr>
              <a:t>This Pension Management System is designed to manage pension activities for both applicants and pension admins. It is beneficial to a pension management organization as well as employee because it is easy to use and user friendly Thus, the basic aim of carrying out this project is to develop a solution that will largely, help in the aspect of pension management which would help eliminate the problems associated with the manual process and easy to manage pensions.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1285102" y="1137750"/>
            <a:ext cx="7764297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-GB" sz="10900" dirty="0">
                <a:solidFill>
                  <a:schemeClr val="accent6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Thank You.</a:t>
            </a:r>
            <a:endParaRPr sz="10900" dirty="0">
              <a:solidFill>
                <a:schemeClr val="accent6">
                  <a:lumMod val="60000"/>
                  <a:lumOff val="4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729450" y="372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4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           </a:t>
            </a:r>
            <a:r>
              <a:rPr lang="en-IN" sz="2640" dirty="0">
                <a:latin typeface="Impact"/>
                <a:ea typeface="Impact"/>
                <a:cs typeface="Impact"/>
                <a:sym typeface="Impact"/>
              </a:rPr>
              <a:t>CONTENTS:</a:t>
            </a:r>
            <a:endParaRPr sz="26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1451919" y="970005"/>
            <a:ext cx="7333706" cy="36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Implemented Methods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Architecture (Spring-Boot Architecture)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Dockerization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Steps of Dockerization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GB" sz="2100" dirty="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550300" y="429650"/>
            <a:ext cx="76887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     </a:t>
            </a:r>
            <a:r>
              <a:rPr lang="en-GB" sz="2840" dirty="0">
                <a:latin typeface="Impact"/>
                <a:ea typeface="Impact"/>
                <a:cs typeface="Impact"/>
                <a:sym typeface="Impact"/>
              </a:rPr>
              <a:t>Introduction:</a:t>
            </a:r>
            <a:endParaRPr sz="28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1136822" y="1212925"/>
            <a:ext cx="7483228" cy="3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 algn="just">
              <a:lnSpc>
                <a:spcPct val="115000"/>
              </a:lnSpc>
            </a:pP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building this application is to build a system that gives employee or employer various functionality for their pension management system.</a:t>
            </a:r>
            <a:endParaRPr sz="20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application includes various function like create applicant , check status , check balance ,check application, issue pension ,load pension using spring boot Framework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20950" y="384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</a:t>
            </a:r>
            <a:r>
              <a:rPr lang="en-GB" sz="2740" dirty="0">
                <a:latin typeface="Impact"/>
                <a:ea typeface="Impact"/>
                <a:cs typeface="Impact"/>
                <a:sym typeface="Impact"/>
              </a:rPr>
              <a:t>Functionality:</a:t>
            </a:r>
            <a:endParaRPr sz="27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1167714" y="1210961"/>
            <a:ext cx="7341936" cy="261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95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1. </a:t>
            </a: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Add Pensioner/Employee Records</a:t>
            </a:r>
            <a:endParaRPr sz="20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View Employee Records</a:t>
            </a:r>
            <a:endParaRPr sz="20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Search Records(by id)</a:t>
            </a:r>
            <a:endParaRPr sz="2000" dirty="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2000" dirty="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4. Calculate Pension(by their status)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20950" y="3963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latin typeface="Impact"/>
                <a:ea typeface="Impact"/>
                <a:cs typeface="Impact"/>
                <a:sym typeface="Impact"/>
              </a:rPr>
              <a:t>    Implemented Methods:</a:t>
            </a:r>
            <a:endParaRPr sz="27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1003950" y="1416725"/>
            <a:ext cx="7505700" cy="2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Create Applicant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Check Status(by id)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Check Balance(by id)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Check Application(by id)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Issue Pension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dirty="0"/>
              <a:t>Load Pension</a:t>
            </a: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375" y="580768"/>
            <a:ext cx="7819025" cy="3910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507525"/>
            <a:ext cx="7505700" cy="100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</a:t>
            </a:r>
            <a:r>
              <a:rPr lang="en-GB" sz="2740" dirty="0">
                <a:latin typeface="Impact"/>
                <a:ea typeface="Impact"/>
                <a:cs typeface="Impact"/>
                <a:sym typeface="Impact"/>
              </a:rPr>
              <a:t>Procedure:</a:t>
            </a:r>
            <a:endParaRPr sz="274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1062680" y="1343175"/>
            <a:ext cx="7746669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Create Application structure using Spring Initializer by adding requirement, dependency and versions.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Download zip from spring initializer and extract that and open it from IDE.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Write required functionality.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We have to build the application by using maven clean install.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Start MySQL image in docker using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Docker-compose -f docker-compose-mysql.yml up -d.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Run the Spring Boot Application.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1241956" y="580766"/>
            <a:ext cx="6660087" cy="345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Tomcat server will be started.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Check all functionality from postman.</a:t>
            </a:r>
            <a:endParaRPr sz="2000" dirty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Check the data in Postman by using URL </a:t>
            </a:r>
            <a:r>
              <a:rPr lang="en-GB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</a:t>
            </a:r>
            <a:r>
              <a:rPr lang="en-GB" sz="2000" dirty="0"/>
              <a:t>: port number/method name.</a:t>
            </a:r>
            <a:endParaRPr sz="2000" dirty="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 dirty="0"/>
              <a:t>Now we can perform the actions of methods on the data.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    </a:t>
            </a:r>
            <a:r>
              <a:rPr lang="en-GB" dirty="0">
                <a:latin typeface="Impact"/>
                <a:ea typeface="Impact"/>
                <a:cs typeface="Impact"/>
                <a:sym typeface="Impact"/>
              </a:rPr>
              <a:t>Dockerization: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963826" y="1800199"/>
            <a:ext cx="7242773" cy="234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Dockerizing is the process of packing, deploying, and </a:t>
            </a:r>
            <a:endParaRPr sz="19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running applications using Docker containers.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689" y="185118"/>
            <a:ext cx="3002000" cy="2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480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Corbel</vt:lpstr>
      <vt:lpstr>Arial</vt:lpstr>
      <vt:lpstr>Impact</vt:lpstr>
      <vt:lpstr>Times New Roman</vt:lpstr>
      <vt:lpstr>Lato</vt:lpstr>
      <vt:lpstr>Georgia</vt:lpstr>
      <vt:lpstr>Parallax</vt:lpstr>
      <vt:lpstr> Pension Management System</vt:lpstr>
      <vt:lpstr>               CONTENTS:</vt:lpstr>
      <vt:lpstr>         Introduction:</vt:lpstr>
      <vt:lpstr>    Functionality:</vt:lpstr>
      <vt:lpstr>    Implemented Methods:</vt:lpstr>
      <vt:lpstr>PowerPoint Presentation</vt:lpstr>
      <vt:lpstr>    Procedure:</vt:lpstr>
      <vt:lpstr>PowerPoint Presentation</vt:lpstr>
      <vt:lpstr>     Dockerization:</vt:lpstr>
      <vt:lpstr>Steps of Dockerization:</vt:lpstr>
      <vt:lpstr>System Requirements:</vt:lpstr>
      <vt:lpstr>Advantages:</vt:lpstr>
      <vt:lpstr>     Conclusion: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System</dc:title>
  <dc:creator>SAIBHAVANA</dc:creator>
  <cp:lastModifiedBy>AAKUAL SAIBHAVANA</cp:lastModifiedBy>
  <cp:revision>2</cp:revision>
  <dcterms:modified xsi:type="dcterms:W3CDTF">2022-11-21T15:59:05Z</dcterms:modified>
</cp:coreProperties>
</file>