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002" autoAdjust="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5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86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3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76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0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6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8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63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79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2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9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3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5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F58A-3000-43B7-9BC6-3C04A869EC7A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B66A18-EDE5-4910-B9FB-76ED91355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5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C6ECA-BC59-CE2D-8D6C-42A570D285AD}"/>
              </a:ext>
            </a:extLst>
          </p:cNvPr>
          <p:cNvSpPr txBox="1"/>
          <p:nvPr/>
        </p:nvSpPr>
        <p:spPr>
          <a:xfrm>
            <a:off x="2682117" y="42265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Pension Management System</a:t>
            </a:r>
            <a:endParaRPr lang="en-IN" sz="6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1A8A4-729E-CC2E-E60A-BF207765FA64}"/>
              </a:ext>
            </a:extLst>
          </p:cNvPr>
          <p:cNvSpPr txBox="1"/>
          <p:nvPr/>
        </p:nvSpPr>
        <p:spPr>
          <a:xfrm>
            <a:off x="3617843" y="4992151"/>
            <a:ext cx="708991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                                   </a:t>
            </a:r>
            <a:r>
              <a:rPr lang="en-US" sz="2400" b="1" dirty="0">
                <a:solidFill>
                  <a:srgbClr val="FF0000"/>
                </a:solidFill>
              </a:rPr>
              <a:t>Done By:- A.K.S Sai </a:t>
            </a:r>
            <a:r>
              <a:rPr lang="en-US" sz="2400" b="1" dirty="0" err="1">
                <a:solidFill>
                  <a:srgbClr val="FF0000"/>
                </a:solidFill>
              </a:rPr>
              <a:t>Lahari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                                    EmpID:-    2181898</a:t>
            </a:r>
          </a:p>
        </p:txBody>
      </p:sp>
    </p:spTree>
    <p:extLst>
      <p:ext uri="{BB962C8B-B14F-4D97-AF65-F5344CB8AC3E}">
        <p14:creationId xmlns:p14="http://schemas.microsoft.com/office/powerpoint/2010/main" val="81200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F3DF86D-3AF0-4C95-1AB6-BC9C9CA0615D}"/>
              </a:ext>
            </a:extLst>
          </p:cNvPr>
          <p:cNvSpPr txBox="1"/>
          <p:nvPr/>
        </p:nvSpPr>
        <p:spPr>
          <a:xfrm>
            <a:off x="4100513" y="2136249"/>
            <a:ext cx="6048029" cy="37856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</a:rPr>
              <a:t>Software Requirements</a:t>
            </a:r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Java Spring-boot</a:t>
            </a:r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Postman</a:t>
            </a:r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MySQL </a:t>
            </a:r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Maven Docker</a:t>
            </a:r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IDE(IntelliJ/Eclipse)</a:t>
            </a:r>
          </a:p>
          <a:p>
            <a:pPr marL="342900" indent="-342900">
              <a:buFont typeface="Wingdings"/>
              <a:buChar char="§"/>
            </a:pPr>
            <a:endParaRPr lang="en-US" sz="2400" b="1" dirty="0">
              <a:solidFill>
                <a:srgbClr val="FFFFFF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Hardware Requirements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 </a:t>
            </a:r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Windows OS </a:t>
            </a:r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Internet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5FA3F-DDD6-F787-B3F2-B823CCB25ECA}"/>
              </a:ext>
            </a:extLst>
          </p:cNvPr>
          <p:cNvSpPr txBox="1"/>
          <p:nvPr/>
        </p:nvSpPr>
        <p:spPr>
          <a:xfrm>
            <a:off x="4243388" y="1121837"/>
            <a:ext cx="715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Requirements​</a:t>
            </a:r>
          </a:p>
        </p:txBody>
      </p:sp>
    </p:spTree>
    <p:extLst>
      <p:ext uri="{BB962C8B-B14F-4D97-AF65-F5344CB8AC3E}">
        <p14:creationId xmlns:p14="http://schemas.microsoft.com/office/powerpoint/2010/main" val="422997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8D7CAC4-89DB-520D-418B-39E021BE02F9}"/>
              </a:ext>
            </a:extLst>
          </p:cNvPr>
          <p:cNvSpPr txBox="1"/>
          <p:nvPr/>
        </p:nvSpPr>
        <p:spPr>
          <a:xfrm>
            <a:off x="2728913" y="2604523"/>
            <a:ext cx="8430590" cy="267765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Easy to use/User friendly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ea typeface="+mn-lt"/>
                <a:cs typeface="+mn-lt"/>
              </a:rPr>
              <a:t>database helps to minimize data redundancy.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ea typeface="+mn-lt"/>
                <a:cs typeface="+mn-lt"/>
              </a:rPr>
              <a:t> User can easily perform operations like add, update, search, delete the data from database. 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ED80B-D511-7EF6-28F8-1DFE521E653F}"/>
              </a:ext>
            </a:extLst>
          </p:cNvPr>
          <p:cNvSpPr txBox="1"/>
          <p:nvPr/>
        </p:nvSpPr>
        <p:spPr>
          <a:xfrm>
            <a:off x="3028950" y="1575821"/>
            <a:ext cx="6943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Advantages​</a:t>
            </a:r>
          </a:p>
        </p:txBody>
      </p:sp>
    </p:spTree>
    <p:extLst>
      <p:ext uri="{BB962C8B-B14F-4D97-AF65-F5344CB8AC3E}">
        <p14:creationId xmlns:p14="http://schemas.microsoft.com/office/powerpoint/2010/main" val="2724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1B136-5988-3169-1E42-240F19385EF2}"/>
              </a:ext>
            </a:extLst>
          </p:cNvPr>
          <p:cNvSpPr txBox="1"/>
          <p:nvPr/>
        </p:nvSpPr>
        <p:spPr>
          <a:xfrm>
            <a:off x="2757488" y="2420034"/>
            <a:ext cx="8201025" cy="34163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This Pension Management System is designed to manage pension activities.</a:t>
            </a:r>
            <a:r>
              <a:rPr lang="en-US" sz="2400" b="1" dirty="0">
                <a:ea typeface="+mn-lt"/>
                <a:cs typeface="+mn-lt"/>
              </a:rPr>
              <a:t>  It is beneficial to a pension management organization as well as employee.</a:t>
            </a:r>
          </a:p>
          <a:p>
            <a:endParaRPr lang="en-US" sz="2400" b="1" dirty="0"/>
          </a:p>
          <a:p>
            <a:r>
              <a:rPr lang="en-US" sz="2400" b="1" dirty="0">
                <a:ea typeface="+mn-lt"/>
                <a:cs typeface="+mn-lt"/>
              </a:rPr>
              <a:t>The basic aim of carrying out this project is to develop a solution that will largely, help in the aspect of pension management which would help eliminate the problems associated with the manual process </a:t>
            </a:r>
            <a:endParaRPr lang="en-US" sz="2400" b="1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BD1B136-5988-3169-1E42-240F19385EF2}"/>
              </a:ext>
            </a:extLst>
          </p:cNvPr>
          <p:cNvSpPr txBox="1"/>
          <p:nvPr/>
        </p:nvSpPr>
        <p:spPr>
          <a:xfrm>
            <a:off x="4610100" y="1162734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</a:rPr>
              <a:t>Conclusion​</a:t>
            </a:r>
          </a:p>
        </p:txBody>
      </p:sp>
    </p:spTree>
    <p:extLst>
      <p:ext uri="{BB962C8B-B14F-4D97-AF65-F5344CB8AC3E}">
        <p14:creationId xmlns:p14="http://schemas.microsoft.com/office/powerpoint/2010/main" val="420846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0877-F4C0-5F72-A476-38F429F2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101" y="2769504"/>
            <a:ext cx="7278149" cy="3233516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</a:t>
            </a:r>
            <a:br>
              <a:rPr 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     You</a:t>
            </a:r>
            <a:endParaRPr lang="en-IN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5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AA5C94-01BC-1652-F695-E54945D9E6CC}"/>
              </a:ext>
            </a:extLst>
          </p:cNvPr>
          <p:cNvSpPr txBox="1"/>
          <p:nvPr/>
        </p:nvSpPr>
        <p:spPr>
          <a:xfrm>
            <a:off x="3425273" y="811828"/>
            <a:ext cx="7156174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Table of Contents</a:t>
            </a:r>
          </a:p>
          <a:p>
            <a:endParaRPr lang="en-US" sz="1800" dirty="0"/>
          </a:p>
          <a:p>
            <a:r>
              <a:rPr lang="en-US" sz="2800" b="1" dirty="0"/>
              <a:t>1.Introduction</a:t>
            </a:r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/>
              <a:t>2.Functionality</a:t>
            </a:r>
          </a:p>
          <a:p>
            <a:r>
              <a:rPr lang="en-US" sz="2800" b="1" dirty="0"/>
              <a:t>3. Methods</a:t>
            </a:r>
          </a:p>
          <a:p>
            <a:r>
              <a:rPr lang="en-US" sz="2800" b="1" dirty="0"/>
              <a:t>4.Architecture</a:t>
            </a:r>
          </a:p>
          <a:p>
            <a:r>
              <a:rPr lang="en-US" sz="2800" b="1" dirty="0"/>
              <a:t>5.Procedure</a:t>
            </a:r>
          </a:p>
          <a:p>
            <a:r>
              <a:rPr lang="en-US" sz="2800" b="1" dirty="0"/>
              <a:t>6.Dockerization</a:t>
            </a:r>
          </a:p>
          <a:p>
            <a:r>
              <a:rPr lang="en-US" sz="2800" b="1" dirty="0"/>
              <a:t>7.Requirements</a:t>
            </a:r>
          </a:p>
          <a:p>
            <a:r>
              <a:rPr lang="en-US" sz="2800" b="1" dirty="0"/>
              <a:t>8.Advantages</a:t>
            </a:r>
          </a:p>
          <a:p>
            <a:r>
              <a:rPr lang="en-US" sz="2800" b="1" dirty="0"/>
              <a:t>9.Conclusion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5658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93668-2FFD-81F7-E665-EB3A9C31A49D}"/>
              </a:ext>
            </a:extLst>
          </p:cNvPr>
          <p:cNvSpPr txBox="1"/>
          <p:nvPr/>
        </p:nvSpPr>
        <p:spPr>
          <a:xfrm>
            <a:off x="2494721" y="2200105"/>
            <a:ext cx="932953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entury Gothic"/>
              </a:rPr>
              <a:t>A pension is a retirement plan that provides a monthly income. </a:t>
            </a:r>
          </a:p>
          <a:p>
            <a:r>
              <a:rPr lang="en-US" sz="2400" b="1" dirty="0">
                <a:latin typeface="Century Gothic"/>
              </a:rPr>
              <a:t>The employer bears all of the risk and responsibility for funding the pla</a:t>
            </a:r>
            <a:r>
              <a:rPr lang="en-US" sz="2400" b="1" dirty="0">
                <a:latin typeface="Rubik"/>
              </a:rPr>
              <a:t>n</a:t>
            </a:r>
          </a:p>
          <a:p>
            <a:endParaRPr lang="en-US" sz="2400" b="1" dirty="0">
              <a:latin typeface="Rubik"/>
            </a:endParaRPr>
          </a:p>
          <a:p>
            <a:r>
              <a:rPr lang="en-US" sz="2400" b="1" dirty="0">
                <a:ea typeface="+mn-lt"/>
                <a:cs typeface="+mn-lt"/>
              </a:rPr>
              <a:t>The purpose of  this application is to build a system that gives employees or employer various functionality for their pension management system.</a:t>
            </a:r>
          </a:p>
          <a:p>
            <a:r>
              <a:rPr lang="en-US" sz="2400" b="1" dirty="0">
                <a:ea typeface="+mn-lt"/>
                <a:cs typeface="+mn-lt"/>
              </a:rPr>
              <a:t>This application includes various functions like create applicant , check status , check balance ,check application, Issue pension ,load pension using spring boot framework</a:t>
            </a:r>
            <a:endParaRPr lang="en-US" sz="2400" b="1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CAB32BAE-5999-ABCE-F771-2A31AE710FB7}"/>
              </a:ext>
            </a:extLst>
          </p:cNvPr>
          <p:cNvSpPr txBox="1"/>
          <p:nvPr/>
        </p:nvSpPr>
        <p:spPr>
          <a:xfrm>
            <a:off x="4767470" y="1222972"/>
            <a:ext cx="350519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</a:rPr>
              <a:t>Introduction​</a:t>
            </a:r>
          </a:p>
        </p:txBody>
      </p:sp>
    </p:spTree>
    <p:extLst>
      <p:ext uri="{BB962C8B-B14F-4D97-AF65-F5344CB8AC3E}">
        <p14:creationId xmlns:p14="http://schemas.microsoft.com/office/powerpoint/2010/main" val="12886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E9E06-4FB9-8682-0FEF-B32DA6782853}"/>
              </a:ext>
            </a:extLst>
          </p:cNvPr>
          <p:cNvSpPr txBox="1"/>
          <p:nvPr/>
        </p:nvSpPr>
        <p:spPr>
          <a:xfrm>
            <a:off x="4426226" y="892721"/>
            <a:ext cx="333954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</a:rPr>
              <a:t>Functionality​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07DFE-F106-9915-722E-391B76381A25}"/>
              </a:ext>
            </a:extLst>
          </p:cNvPr>
          <p:cNvSpPr txBox="1"/>
          <p:nvPr/>
        </p:nvSpPr>
        <p:spPr>
          <a:xfrm>
            <a:off x="3095970" y="2291784"/>
            <a:ext cx="7171633" cy="34163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1.Create applicant (</a:t>
            </a:r>
            <a:r>
              <a:rPr lang="en-US" sz="2800" b="1" dirty="0">
                <a:ea typeface="+mn-lt"/>
                <a:cs typeface="+mn-lt"/>
              </a:rPr>
              <a:t>Add Pensioner)</a:t>
            </a:r>
          </a:p>
          <a:p>
            <a:endParaRPr lang="en-US" sz="2800" b="1" dirty="0"/>
          </a:p>
          <a:p>
            <a:r>
              <a:rPr lang="en-US" sz="2800" b="1" dirty="0"/>
              <a:t>2. View Employee Records</a:t>
            </a:r>
          </a:p>
          <a:p>
            <a:r>
              <a:rPr lang="en-US" sz="2400" b="1" dirty="0"/>
              <a:t>             By check Applicant</a:t>
            </a:r>
          </a:p>
          <a:p>
            <a:endParaRPr lang="en-US" sz="2400" b="1" dirty="0"/>
          </a:p>
          <a:p>
            <a:r>
              <a:rPr lang="en-US" sz="2800" b="1" dirty="0"/>
              <a:t>3. Calculate Pension</a:t>
            </a:r>
          </a:p>
          <a:p>
            <a:r>
              <a:rPr lang="en-US" sz="2800" b="1" dirty="0"/>
              <a:t>         By using load Pension</a:t>
            </a:r>
          </a:p>
          <a:p>
            <a:r>
              <a:rPr lang="en-US" sz="2800" b="1" dirty="0"/>
              <a:t>         By using issue pension</a:t>
            </a:r>
          </a:p>
        </p:txBody>
      </p:sp>
    </p:spTree>
    <p:extLst>
      <p:ext uri="{BB962C8B-B14F-4D97-AF65-F5344CB8AC3E}">
        <p14:creationId xmlns:p14="http://schemas.microsoft.com/office/powerpoint/2010/main" val="27876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D1B40-C77C-EBC9-A414-E33A98EAB05E}"/>
              </a:ext>
            </a:extLst>
          </p:cNvPr>
          <p:cNvSpPr txBox="1"/>
          <p:nvPr/>
        </p:nvSpPr>
        <p:spPr>
          <a:xfrm>
            <a:off x="4883426" y="945729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</a:rPr>
              <a:t>Methods​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8AA3EA6-0290-BA57-821F-687A035CF1DC}"/>
              </a:ext>
            </a:extLst>
          </p:cNvPr>
          <p:cNvSpPr txBox="1"/>
          <p:nvPr/>
        </p:nvSpPr>
        <p:spPr>
          <a:xfrm>
            <a:off x="3478696" y="2040621"/>
            <a:ext cx="6453808" cy="415498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  </a:t>
            </a:r>
            <a:r>
              <a:rPr lang="en-US" sz="2400" b="1" dirty="0"/>
              <a:t>Create Applicant </a:t>
            </a:r>
            <a:endParaRPr lang="en-US" b="1" dirty="0"/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  Check Status(by id)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  Check Balance(by id)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 Check Application(by id) 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 Issue Pension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 Load Pension </a:t>
            </a: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4214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EC1547-AA8D-53B4-B847-58B050AD62BB}"/>
              </a:ext>
            </a:extLst>
          </p:cNvPr>
          <p:cNvSpPr txBox="1"/>
          <p:nvPr/>
        </p:nvSpPr>
        <p:spPr>
          <a:xfrm>
            <a:off x="4028661" y="597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Architecture​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9AE097-3013-3DCE-CDDF-071C7CC2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3" y="1603513"/>
            <a:ext cx="10684694" cy="52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20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A308D-6918-3296-49FE-EDA83987793C}"/>
              </a:ext>
            </a:extLst>
          </p:cNvPr>
          <p:cNvSpPr txBox="1"/>
          <p:nvPr/>
        </p:nvSpPr>
        <p:spPr>
          <a:xfrm>
            <a:off x="2464906" y="2002380"/>
            <a:ext cx="8852452" cy="4524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Create Application structure using Spring Initializer by adding requirement, dependency and versions.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ea typeface="+mn-lt"/>
                <a:cs typeface="+mn-lt"/>
              </a:rPr>
              <a:t>Write required classes and methods. 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ea typeface="+mn-lt"/>
                <a:cs typeface="+mn-lt"/>
              </a:rPr>
              <a:t>We have to install all the dependencies by doing mvn clean install.</a:t>
            </a: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ea typeface="+mn-lt"/>
                <a:cs typeface="+mn-lt"/>
              </a:rPr>
              <a:t>Start MySQL image in docker using docker-compose -f dockercompose-mysql.yml up –d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Then we need to run the application using the command mvn spring-boot: run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Now enter the data in postman using localhost:/port no/method 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8EB0E-89D4-FB0C-F315-43D8DC4E514E}"/>
              </a:ext>
            </a:extLst>
          </p:cNvPr>
          <p:cNvSpPr txBox="1"/>
          <p:nvPr/>
        </p:nvSpPr>
        <p:spPr>
          <a:xfrm>
            <a:off x="5072063" y="844655"/>
            <a:ext cx="7394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Procedure​</a:t>
            </a:r>
          </a:p>
        </p:txBody>
      </p:sp>
    </p:spTree>
    <p:extLst>
      <p:ext uri="{BB962C8B-B14F-4D97-AF65-F5344CB8AC3E}">
        <p14:creationId xmlns:p14="http://schemas.microsoft.com/office/powerpoint/2010/main" val="70822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267C5E-CA55-BE93-1EFA-AB4AFAFF41BA}"/>
              </a:ext>
            </a:extLst>
          </p:cNvPr>
          <p:cNvSpPr txBox="1"/>
          <p:nvPr/>
        </p:nvSpPr>
        <p:spPr>
          <a:xfrm>
            <a:off x="2000872" y="2923728"/>
            <a:ext cx="9939131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Docker is an open source platform that enables developers to build, deploy, run, update and manage containers. </a:t>
            </a:r>
          </a:p>
          <a:p>
            <a:pPr marL="457200" indent="-4572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Docker containers can run anywhere, However, Windows images can run only on Windows hosts and Linux images can run on Linux hosts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45B9-1776-7357-B4B2-2B305145E3B1}"/>
              </a:ext>
            </a:extLst>
          </p:cNvPr>
          <p:cNvSpPr txBox="1"/>
          <p:nvPr/>
        </p:nvSpPr>
        <p:spPr>
          <a:xfrm>
            <a:off x="4848640" y="1025630"/>
            <a:ext cx="4386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Dockerization​</a:t>
            </a:r>
          </a:p>
        </p:txBody>
      </p:sp>
    </p:spTree>
    <p:extLst>
      <p:ext uri="{BB962C8B-B14F-4D97-AF65-F5344CB8AC3E}">
        <p14:creationId xmlns:p14="http://schemas.microsoft.com/office/powerpoint/2010/main" val="316572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5225F9-B2F5-2153-9094-D6958792E11F}"/>
              </a:ext>
            </a:extLst>
          </p:cNvPr>
          <p:cNvSpPr txBox="1"/>
          <p:nvPr/>
        </p:nvSpPr>
        <p:spPr>
          <a:xfrm>
            <a:off x="2893736" y="2110511"/>
            <a:ext cx="85343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dockerization we need Dockerfile in our application. </a:t>
            </a: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that start docker from docker desktop</a:t>
            </a: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Run command mvn install dockerfile:build</a:t>
            </a: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Check docker desktop weather image is created or  not </a:t>
            </a: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Push to docker hub from docker desktop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C148467-EC5A-3C73-5AE5-983A7E4DDF7D}"/>
              </a:ext>
            </a:extLst>
          </p:cNvPr>
          <p:cNvSpPr txBox="1"/>
          <p:nvPr/>
        </p:nvSpPr>
        <p:spPr>
          <a:xfrm>
            <a:off x="3385793" y="934134"/>
            <a:ext cx="593476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</a:rPr>
              <a:t>Steps of Dockerization</a:t>
            </a:r>
          </a:p>
        </p:txBody>
      </p:sp>
    </p:spTree>
    <p:extLst>
      <p:ext uri="{BB962C8B-B14F-4D97-AF65-F5344CB8AC3E}">
        <p14:creationId xmlns:p14="http://schemas.microsoft.com/office/powerpoint/2010/main" val="20103992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64</TotalTime>
  <Words>483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Century Gothic</vt:lpstr>
      <vt:lpstr>Rubik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2022-11-17T12:19:23Z</dcterms:created>
  <dcterms:modified xsi:type="dcterms:W3CDTF">2022-11-17T13:23:37Z</dcterms:modified>
</cp:coreProperties>
</file>