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07147" y="1799513"/>
            <a:ext cx="5158661" cy="634817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98298" y="2023153"/>
            <a:ext cx="15891403" cy="2197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575080" y="7102663"/>
            <a:ext cx="13137838" cy="130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50" b="1" i="0">
                <a:solidFill>
                  <a:srgbClr val="FF161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50" b="1" i="0">
                <a:solidFill>
                  <a:srgbClr val="FF161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34081" y="1967098"/>
            <a:ext cx="13020674" cy="78962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50" b="1" i="0">
                <a:solidFill>
                  <a:srgbClr val="FF161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4349" y="620318"/>
            <a:ext cx="6099300" cy="1071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850" b="1" i="0">
                <a:solidFill>
                  <a:srgbClr val="FF161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2386" y="2880897"/>
            <a:ext cx="14803226" cy="6026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hyperlink" Target="https://localhost/" TargetMode="External"/><Relationship Id="rId4" Type="http://schemas.openxmlformats.org/officeDocument/2006/relationships/image" Target="../media/image1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hyperlink" Target="https://aws.amazon.com/containers/" TargetMode="External"/><Relationship Id="rId4" Type="http://schemas.openxmlformats.org/officeDocument/2006/relationships/image" Target="../media/image1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8298" y="2023153"/>
            <a:ext cx="9658985" cy="2197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48965" marR="5080" indent="-3136900">
              <a:lnSpc>
                <a:spcPct val="108000"/>
              </a:lnSpc>
              <a:spcBef>
                <a:spcPts val="95"/>
              </a:spcBef>
            </a:pPr>
            <a:r>
              <a:rPr dirty="0" sz="6600" spc="-560" b="1">
                <a:solidFill>
                  <a:srgbClr val="004AAC"/>
                </a:solidFill>
                <a:latin typeface="Verdana"/>
                <a:cs typeface="Verdana"/>
              </a:rPr>
              <a:t>P</a:t>
            </a:r>
            <a:r>
              <a:rPr dirty="0" sz="6600" spc="-325" b="1">
                <a:solidFill>
                  <a:srgbClr val="004AAC"/>
                </a:solidFill>
                <a:latin typeface="Verdana"/>
                <a:cs typeface="Verdana"/>
              </a:rPr>
              <a:t>e</a:t>
            </a:r>
            <a:r>
              <a:rPr dirty="0" sz="6600" spc="-110" b="1">
                <a:solidFill>
                  <a:srgbClr val="004AAC"/>
                </a:solidFill>
                <a:latin typeface="Verdana"/>
                <a:cs typeface="Verdana"/>
              </a:rPr>
              <a:t>n</a:t>
            </a:r>
            <a:r>
              <a:rPr dirty="0" sz="6600" spc="-100" b="1">
                <a:solidFill>
                  <a:srgbClr val="004AAC"/>
                </a:solidFill>
                <a:latin typeface="Verdana"/>
                <a:cs typeface="Verdana"/>
              </a:rPr>
              <a:t>s</a:t>
            </a:r>
            <a:r>
              <a:rPr dirty="0" sz="6600" spc="-140" b="1">
                <a:solidFill>
                  <a:srgbClr val="004AAC"/>
                </a:solidFill>
                <a:latin typeface="Verdana"/>
                <a:cs typeface="Verdana"/>
              </a:rPr>
              <a:t>i</a:t>
            </a:r>
            <a:r>
              <a:rPr dirty="0" sz="6600" spc="-340" b="1">
                <a:solidFill>
                  <a:srgbClr val="004AAC"/>
                </a:solidFill>
                <a:latin typeface="Verdana"/>
                <a:cs typeface="Verdana"/>
              </a:rPr>
              <a:t>o</a:t>
            </a:r>
            <a:r>
              <a:rPr dirty="0" sz="6600" spc="-105" b="1">
                <a:solidFill>
                  <a:srgbClr val="004AAC"/>
                </a:solidFill>
                <a:latin typeface="Verdana"/>
                <a:cs typeface="Verdana"/>
              </a:rPr>
              <a:t>n</a:t>
            </a:r>
            <a:r>
              <a:rPr dirty="0" sz="6600" spc="-1135" b="1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dirty="0" sz="6600" spc="15" b="1">
                <a:solidFill>
                  <a:srgbClr val="004AAC"/>
                </a:solidFill>
                <a:latin typeface="Verdana"/>
                <a:cs typeface="Verdana"/>
              </a:rPr>
              <a:t>M</a:t>
            </a:r>
            <a:r>
              <a:rPr dirty="0" sz="6600" spc="70" b="1">
                <a:solidFill>
                  <a:srgbClr val="004AAC"/>
                </a:solidFill>
                <a:latin typeface="Verdana"/>
                <a:cs typeface="Verdana"/>
              </a:rPr>
              <a:t>a</a:t>
            </a:r>
            <a:r>
              <a:rPr dirty="0" sz="6600" spc="-110" b="1">
                <a:solidFill>
                  <a:srgbClr val="004AAC"/>
                </a:solidFill>
                <a:latin typeface="Verdana"/>
                <a:cs typeface="Verdana"/>
              </a:rPr>
              <a:t>n</a:t>
            </a:r>
            <a:r>
              <a:rPr dirty="0" sz="6600" spc="70" b="1">
                <a:solidFill>
                  <a:srgbClr val="004AAC"/>
                </a:solidFill>
                <a:latin typeface="Verdana"/>
                <a:cs typeface="Verdana"/>
              </a:rPr>
              <a:t>a</a:t>
            </a:r>
            <a:r>
              <a:rPr dirty="0" sz="6600" spc="-135" b="1">
                <a:solidFill>
                  <a:srgbClr val="004AAC"/>
                </a:solidFill>
                <a:latin typeface="Verdana"/>
                <a:cs typeface="Verdana"/>
              </a:rPr>
              <a:t>g</a:t>
            </a:r>
            <a:r>
              <a:rPr dirty="0" sz="6600" spc="-325" b="1">
                <a:solidFill>
                  <a:srgbClr val="004AAC"/>
                </a:solidFill>
                <a:latin typeface="Verdana"/>
                <a:cs typeface="Verdana"/>
              </a:rPr>
              <a:t>e</a:t>
            </a:r>
            <a:r>
              <a:rPr dirty="0" sz="6600" spc="110" b="1">
                <a:solidFill>
                  <a:srgbClr val="004AAC"/>
                </a:solidFill>
                <a:latin typeface="Verdana"/>
                <a:cs typeface="Verdana"/>
              </a:rPr>
              <a:t>m</a:t>
            </a:r>
            <a:r>
              <a:rPr dirty="0" sz="6600" spc="-325" b="1">
                <a:solidFill>
                  <a:srgbClr val="004AAC"/>
                </a:solidFill>
                <a:latin typeface="Verdana"/>
                <a:cs typeface="Verdana"/>
              </a:rPr>
              <a:t>e</a:t>
            </a:r>
            <a:r>
              <a:rPr dirty="0" sz="6600" spc="-110" b="1">
                <a:solidFill>
                  <a:srgbClr val="004AAC"/>
                </a:solidFill>
                <a:latin typeface="Verdana"/>
                <a:cs typeface="Verdana"/>
              </a:rPr>
              <a:t>n</a:t>
            </a:r>
            <a:r>
              <a:rPr dirty="0" sz="6600" spc="-110" b="1">
                <a:solidFill>
                  <a:srgbClr val="004AAC"/>
                </a:solidFill>
                <a:latin typeface="Verdana"/>
                <a:cs typeface="Verdana"/>
              </a:rPr>
              <a:t>t  </a:t>
            </a:r>
            <a:r>
              <a:rPr dirty="0" sz="6600" spc="-140" b="1">
                <a:solidFill>
                  <a:srgbClr val="004AAC"/>
                </a:solidFill>
                <a:latin typeface="Verdana"/>
                <a:cs typeface="Verdana"/>
              </a:rPr>
              <a:t>System</a:t>
            </a:r>
            <a:endParaRPr sz="6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5080" y="7102663"/>
            <a:ext cx="6507480" cy="1301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33400" marR="5080" indent="-521334">
              <a:lnSpc>
                <a:spcPct val="107400"/>
              </a:lnSpc>
              <a:spcBef>
                <a:spcPts val="95"/>
              </a:spcBef>
            </a:pPr>
            <a:r>
              <a:rPr dirty="0" sz="3900" spc="160">
                <a:solidFill>
                  <a:srgbClr val="008037"/>
                </a:solidFill>
                <a:latin typeface="Lucida Sans Unicode"/>
                <a:cs typeface="Lucida Sans Unicode"/>
              </a:rPr>
              <a:t>P</a:t>
            </a:r>
            <a:r>
              <a:rPr dirty="0" sz="3900" spc="-100">
                <a:solidFill>
                  <a:srgbClr val="008037"/>
                </a:solidFill>
                <a:latin typeface="Lucida Sans Unicode"/>
                <a:cs typeface="Lucida Sans Unicode"/>
              </a:rPr>
              <a:t>r</a:t>
            </a:r>
            <a:r>
              <a:rPr dirty="0" sz="3900" spc="90">
                <a:solidFill>
                  <a:srgbClr val="008037"/>
                </a:solidFill>
                <a:latin typeface="Lucida Sans Unicode"/>
                <a:cs typeface="Lucida Sans Unicode"/>
              </a:rPr>
              <a:t>o</a:t>
            </a:r>
            <a:r>
              <a:rPr dirty="0" sz="3900" spc="-160">
                <a:solidFill>
                  <a:srgbClr val="008037"/>
                </a:solidFill>
                <a:latin typeface="Lucida Sans Unicode"/>
                <a:cs typeface="Lucida Sans Unicode"/>
              </a:rPr>
              <a:t>j</a:t>
            </a:r>
            <a:r>
              <a:rPr dirty="0" sz="3900" spc="229">
                <a:solidFill>
                  <a:srgbClr val="008037"/>
                </a:solidFill>
                <a:latin typeface="Lucida Sans Unicode"/>
                <a:cs typeface="Lucida Sans Unicode"/>
              </a:rPr>
              <a:t>e</a:t>
            </a:r>
            <a:r>
              <a:rPr dirty="0" sz="3900" spc="340">
                <a:solidFill>
                  <a:srgbClr val="008037"/>
                </a:solidFill>
                <a:latin typeface="Lucida Sans Unicode"/>
                <a:cs typeface="Lucida Sans Unicode"/>
              </a:rPr>
              <a:t>c</a:t>
            </a:r>
            <a:r>
              <a:rPr dirty="0" sz="3900" spc="-10">
                <a:solidFill>
                  <a:srgbClr val="008037"/>
                </a:solidFill>
                <a:latin typeface="Lucida Sans Unicode"/>
                <a:cs typeface="Lucida Sans Unicode"/>
              </a:rPr>
              <a:t>t</a:t>
            </a:r>
            <a:r>
              <a:rPr dirty="0" sz="3900" spc="-220">
                <a:solidFill>
                  <a:srgbClr val="008037"/>
                </a:solidFill>
                <a:latin typeface="Lucida Sans Unicode"/>
                <a:cs typeface="Lucida Sans Unicode"/>
              </a:rPr>
              <a:t> </a:t>
            </a:r>
            <a:r>
              <a:rPr dirty="0" sz="3900" spc="210">
                <a:solidFill>
                  <a:srgbClr val="008037"/>
                </a:solidFill>
                <a:latin typeface="Lucida Sans Unicode"/>
                <a:cs typeface="Lucida Sans Unicode"/>
              </a:rPr>
              <a:t>B</a:t>
            </a:r>
            <a:r>
              <a:rPr dirty="0" sz="3900" spc="229">
                <a:solidFill>
                  <a:srgbClr val="008037"/>
                </a:solidFill>
                <a:latin typeface="Lucida Sans Unicode"/>
                <a:cs typeface="Lucida Sans Unicode"/>
              </a:rPr>
              <a:t>y</a:t>
            </a:r>
            <a:r>
              <a:rPr dirty="0" sz="3900" spc="-220">
                <a:solidFill>
                  <a:srgbClr val="008037"/>
                </a:solidFill>
                <a:latin typeface="Lucida Sans Unicode"/>
                <a:cs typeface="Lucida Sans Unicode"/>
              </a:rPr>
              <a:t> </a:t>
            </a:r>
            <a:r>
              <a:rPr dirty="0" sz="3900" spc="-280">
                <a:solidFill>
                  <a:srgbClr val="008037"/>
                </a:solidFill>
                <a:latin typeface="Lucida Sans Unicode"/>
                <a:cs typeface="Lucida Sans Unicode"/>
              </a:rPr>
              <a:t>:</a:t>
            </a:r>
            <a:r>
              <a:rPr dirty="0" sz="3900" spc="-220">
                <a:solidFill>
                  <a:srgbClr val="008037"/>
                </a:solidFill>
                <a:latin typeface="Lucida Sans Unicode"/>
                <a:cs typeface="Lucida Sans Unicode"/>
              </a:rPr>
              <a:t> </a:t>
            </a:r>
            <a:r>
              <a:rPr dirty="0" sz="3900" spc="-85">
                <a:solidFill>
                  <a:srgbClr val="008037"/>
                </a:solidFill>
                <a:latin typeface="Lucida Sans Unicode"/>
                <a:cs typeface="Lucida Sans Unicode"/>
              </a:rPr>
              <a:t>F</a:t>
            </a:r>
            <a:r>
              <a:rPr dirty="0" sz="3900" spc="490">
                <a:solidFill>
                  <a:srgbClr val="008037"/>
                </a:solidFill>
                <a:latin typeface="Lucida Sans Unicode"/>
                <a:cs typeface="Lucida Sans Unicode"/>
              </a:rPr>
              <a:t>a</a:t>
            </a:r>
            <a:r>
              <a:rPr dirty="0" sz="3900" spc="-100">
                <a:solidFill>
                  <a:srgbClr val="008037"/>
                </a:solidFill>
                <a:latin typeface="Lucida Sans Unicode"/>
                <a:cs typeface="Lucida Sans Unicode"/>
              </a:rPr>
              <a:t>l</a:t>
            </a:r>
            <a:r>
              <a:rPr dirty="0" sz="3900" spc="210">
                <a:solidFill>
                  <a:srgbClr val="008037"/>
                </a:solidFill>
                <a:latin typeface="Lucida Sans Unicode"/>
                <a:cs typeface="Lucida Sans Unicode"/>
              </a:rPr>
              <a:t>g</a:t>
            </a:r>
            <a:r>
              <a:rPr dirty="0" sz="3900" spc="110">
                <a:solidFill>
                  <a:srgbClr val="008037"/>
                </a:solidFill>
                <a:latin typeface="Lucida Sans Unicode"/>
                <a:cs typeface="Lucida Sans Unicode"/>
              </a:rPr>
              <a:t>un</a:t>
            </a:r>
            <a:r>
              <a:rPr dirty="0" sz="3900" spc="-100">
                <a:solidFill>
                  <a:srgbClr val="008037"/>
                </a:solidFill>
                <a:latin typeface="Lucida Sans Unicode"/>
                <a:cs typeface="Lucida Sans Unicode"/>
              </a:rPr>
              <a:t>i</a:t>
            </a:r>
            <a:r>
              <a:rPr dirty="0" sz="3900" spc="-220">
                <a:solidFill>
                  <a:srgbClr val="008037"/>
                </a:solidFill>
                <a:latin typeface="Lucida Sans Unicode"/>
                <a:cs typeface="Lucida Sans Unicode"/>
              </a:rPr>
              <a:t> </a:t>
            </a:r>
            <a:r>
              <a:rPr dirty="0" sz="3900" spc="80">
                <a:solidFill>
                  <a:srgbClr val="008037"/>
                </a:solidFill>
                <a:latin typeface="Lucida Sans Unicode"/>
                <a:cs typeface="Lucida Sans Unicode"/>
              </a:rPr>
              <a:t>M</a:t>
            </a:r>
            <a:r>
              <a:rPr dirty="0" sz="3900" spc="90">
                <a:solidFill>
                  <a:srgbClr val="008037"/>
                </a:solidFill>
                <a:latin typeface="Lucida Sans Unicode"/>
                <a:cs typeface="Lucida Sans Unicode"/>
              </a:rPr>
              <a:t>o</a:t>
            </a:r>
            <a:r>
              <a:rPr dirty="0" sz="3900" spc="110">
                <a:solidFill>
                  <a:srgbClr val="008037"/>
                </a:solidFill>
                <a:latin typeface="Lucida Sans Unicode"/>
                <a:cs typeface="Lucida Sans Unicode"/>
              </a:rPr>
              <a:t>h</a:t>
            </a:r>
            <a:r>
              <a:rPr dirty="0" sz="3900" spc="-100">
                <a:solidFill>
                  <a:srgbClr val="008037"/>
                </a:solidFill>
                <a:latin typeface="Lucida Sans Unicode"/>
                <a:cs typeface="Lucida Sans Unicode"/>
              </a:rPr>
              <a:t>i</a:t>
            </a:r>
            <a:r>
              <a:rPr dirty="0" sz="3900" spc="-10">
                <a:solidFill>
                  <a:srgbClr val="008037"/>
                </a:solidFill>
                <a:latin typeface="Lucida Sans Unicode"/>
                <a:cs typeface="Lucida Sans Unicode"/>
              </a:rPr>
              <a:t>t</a:t>
            </a:r>
            <a:r>
              <a:rPr dirty="0" sz="3900" spc="165">
                <a:solidFill>
                  <a:srgbClr val="008037"/>
                </a:solidFill>
                <a:latin typeface="Lucida Sans Unicode"/>
                <a:cs typeface="Lucida Sans Unicode"/>
              </a:rPr>
              <a:t>e  </a:t>
            </a:r>
            <a:r>
              <a:rPr dirty="0" sz="3900" spc="-75">
                <a:solidFill>
                  <a:srgbClr val="008037"/>
                </a:solidFill>
                <a:latin typeface="Lucida Sans Unicode"/>
                <a:cs typeface="Lucida Sans Unicode"/>
              </a:rPr>
              <a:t>E</a:t>
            </a:r>
            <a:r>
              <a:rPr dirty="0" sz="3900" spc="409">
                <a:solidFill>
                  <a:srgbClr val="008037"/>
                </a:solidFill>
                <a:latin typeface="Lucida Sans Unicode"/>
                <a:cs typeface="Lucida Sans Unicode"/>
              </a:rPr>
              <a:t>m</a:t>
            </a:r>
            <a:r>
              <a:rPr dirty="0" sz="3900" spc="185">
                <a:solidFill>
                  <a:srgbClr val="008037"/>
                </a:solidFill>
                <a:latin typeface="Lucida Sans Unicode"/>
                <a:cs typeface="Lucida Sans Unicode"/>
              </a:rPr>
              <a:t>p</a:t>
            </a:r>
            <a:r>
              <a:rPr dirty="0" sz="3900" spc="-100">
                <a:solidFill>
                  <a:srgbClr val="008037"/>
                </a:solidFill>
                <a:latin typeface="Lucida Sans Unicode"/>
                <a:cs typeface="Lucida Sans Unicode"/>
              </a:rPr>
              <a:t>l</a:t>
            </a:r>
            <a:r>
              <a:rPr dirty="0" sz="3900" spc="90">
                <a:solidFill>
                  <a:srgbClr val="008037"/>
                </a:solidFill>
                <a:latin typeface="Lucida Sans Unicode"/>
                <a:cs typeface="Lucida Sans Unicode"/>
              </a:rPr>
              <a:t>o</a:t>
            </a:r>
            <a:r>
              <a:rPr dirty="0" sz="3900" spc="229">
                <a:solidFill>
                  <a:srgbClr val="008037"/>
                </a:solidFill>
                <a:latin typeface="Lucida Sans Unicode"/>
                <a:cs typeface="Lucida Sans Unicode"/>
              </a:rPr>
              <a:t>y</a:t>
            </a:r>
            <a:r>
              <a:rPr dirty="0" sz="3900" spc="229">
                <a:solidFill>
                  <a:srgbClr val="008037"/>
                </a:solidFill>
                <a:latin typeface="Lucida Sans Unicode"/>
                <a:cs typeface="Lucida Sans Unicode"/>
              </a:rPr>
              <a:t>ee</a:t>
            </a:r>
            <a:r>
              <a:rPr dirty="0" sz="3900" spc="-220">
                <a:solidFill>
                  <a:srgbClr val="008037"/>
                </a:solidFill>
                <a:latin typeface="Lucida Sans Unicode"/>
                <a:cs typeface="Lucida Sans Unicode"/>
              </a:rPr>
              <a:t> </a:t>
            </a:r>
            <a:r>
              <a:rPr dirty="0" sz="3900" spc="-95">
                <a:solidFill>
                  <a:srgbClr val="008037"/>
                </a:solidFill>
                <a:latin typeface="Lucida Sans Unicode"/>
                <a:cs typeface="Lucida Sans Unicode"/>
              </a:rPr>
              <a:t>I</a:t>
            </a:r>
            <a:r>
              <a:rPr dirty="0" sz="3900" spc="185">
                <a:solidFill>
                  <a:srgbClr val="008037"/>
                </a:solidFill>
                <a:latin typeface="Lucida Sans Unicode"/>
                <a:cs typeface="Lucida Sans Unicode"/>
              </a:rPr>
              <a:t>d</a:t>
            </a:r>
            <a:r>
              <a:rPr dirty="0" sz="3900" spc="-220">
                <a:solidFill>
                  <a:srgbClr val="008037"/>
                </a:solidFill>
                <a:latin typeface="Lucida Sans Unicode"/>
                <a:cs typeface="Lucida Sans Unicode"/>
              </a:rPr>
              <a:t> </a:t>
            </a:r>
            <a:r>
              <a:rPr dirty="0" sz="3900" spc="-280">
                <a:solidFill>
                  <a:srgbClr val="008037"/>
                </a:solidFill>
                <a:latin typeface="Lucida Sans Unicode"/>
                <a:cs typeface="Lucida Sans Unicode"/>
              </a:rPr>
              <a:t>:</a:t>
            </a:r>
            <a:r>
              <a:rPr dirty="0" sz="3900" spc="-220">
                <a:solidFill>
                  <a:srgbClr val="008037"/>
                </a:solidFill>
                <a:latin typeface="Lucida Sans Unicode"/>
                <a:cs typeface="Lucida Sans Unicode"/>
              </a:rPr>
              <a:t> </a:t>
            </a:r>
            <a:r>
              <a:rPr dirty="0" sz="3900" spc="-220">
                <a:solidFill>
                  <a:srgbClr val="008037"/>
                </a:solidFill>
                <a:latin typeface="Lucida Sans Unicode"/>
                <a:cs typeface="Lucida Sans Unicode"/>
              </a:rPr>
              <a:t>2</a:t>
            </a:r>
            <a:r>
              <a:rPr dirty="0" sz="3900" spc="-1105">
                <a:solidFill>
                  <a:srgbClr val="008037"/>
                </a:solidFill>
                <a:latin typeface="Lucida Sans Unicode"/>
                <a:cs typeface="Lucida Sans Unicode"/>
              </a:rPr>
              <a:t>1</a:t>
            </a:r>
            <a:r>
              <a:rPr dirty="0" sz="3900" spc="35">
                <a:solidFill>
                  <a:srgbClr val="008037"/>
                </a:solidFill>
                <a:latin typeface="Lucida Sans Unicode"/>
                <a:cs typeface="Lucida Sans Unicode"/>
              </a:rPr>
              <a:t>6</a:t>
            </a:r>
            <a:r>
              <a:rPr dirty="0" sz="3900" spc="20">
                <a:solidFill>
                  <a:srgbClr val="008037"/>
                </a:solidFill>
                <a:latin typeface="Lucida Sans Unicode"/>
                <a:cs typeface="Lucida Sans Unicode"/>
              </a:rPr>
              <a:t>8</a:t>
            </a:r>
            <a:r>
              <a:rPr dirty="0" sz="3900" spc="10">
                <a:solidFill>
                  <a:srgbClr val="008037"/>
                </a:solidFill>
                <a:latin typeface="Lucida Sans Unicode"/>
                <a:cs typeface="Lucida Sans Unicode"/>
              </a:rPr>
              <a:t>9</a:t>
            </a:r>
            <a:r>
              <a:rPr dirty="0" sz="3900" spc="20">
                <a:solidFill>
                  <a:srgbClr val="008037"/>
                </a:solidFill>
                <a:latin typeface="Lucida Sans Unicode"/>
                <a:cs typeface="Lucida Sans Unicode"/>
              </a:rPr>
              <a:t>8</a:t>
            </a:r>
            <a:r>
              <a:rPr dirty="0" sz="3900" spc="-220">
                <a:solidFill>
                  <a:srgbClr val="008037"/>
                </a:solidFill>
                <a:latin typeface="Lucida Sans Unicode"/>
                <a:cs typeface="Lucida Sans Unicode"/>
              </a:rPr>
              <a:t>2</a:t>
            </a:r>
            <a:endParaRPr sz="39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0725" y="4088626"/>
            <a:ext cx="161925" cy="1619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0725" y="4774426"/>
            <a:ext cx="161925" cy="161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0725" y="5460226"/>
            <a:ext cx="161925" cy="161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0725" y="6146026"/>
            <a:ext cx="161925" cy="1619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0725" y="6831826"/>
            <a:ext cx="161925" cy="1619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0725" y="8212951"/>
            <a:ext cx="161925" cy="1619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0725" y="8898751"/>
            <a:ext cx="161925" cy="1619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937975" y="3039341"/>
            <a:ext cx="6093460" cy="620204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789305" marR="238125" indent="-777240">
              <a:lnSpc>
                <a:spcPct val="123600"/>
              </a:lnSpc>
              <a:spcBef>
                <a:spcPts val="65"/>
              </a:spcBef>
            </a:pPr>
            <a:r>
              <a:rPr dirty="0" sz="3700" spc="160" b="1">
                <a:solidFill>
                  <a:srgbClr val="5270FF"/>
                </a:solidFill>
                <a:latin typeface="Trebuchet MS"/>
                <a:cs typeface="Trebuchet MS"/>
              </a:rPr>
              <a:t>Software</a:t>
            </a:r>
            <a:r>
              <a:rPr dirty="0" sz="3700" spc="-245" b="1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dirty="0" sz="3700" spc="190" b="1">
                <a:solidFill>
                  <a:srgbClr val="5270FF"/>
                </a:solidFill>
                <a:latin typeface="Trebuchet MS"/>
                <a:cs typeface="Trebuchet MS"/>
              </a:rPr>
              <a:t>Requirements</a:t>
            </a:r>
            <a:r>
              <a:rPr dirty="0" sz="3700" spc="-245" b="1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dirty="0" sz="3700" spc="-390" b="1">
                <a:solidFill>
                  <a:srgbClr val="5270FF"/>
                </a:solidFill>
                <a:latin typeface="Trebuchet MS"/>
                <a:cs typeface="Trebuchet MS"/>
              </a:rPr>
              <a:t>: </a:t>
            </a:r>
            <a:r>
              <a:rPr dirty="0" sz="3700" spc="-1100" b="1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dirty="0" sz="3600" spc="505">
                <a:solidFill>
                  <a:srgbClr val="333333"/>
                </a:solidFill>
                <a:latin typeface="Lucida Sans Unicode"/>
                <a:cs typeface="Lucida Sans Unicode"/>
              </a:rPr>
              <a:t>Java </a:t>
            </a:r>
            <a:r>
              <a:rPr dirty="0" sz="3600" spc="80">
                <a:solidFill>
                  <a:srgbClr val="333333"/>
                </a:solidFill>
                <a:latin typeface="Lucida Sans Unicode"/>
                <a:cs typeface="Lucida Sans Unicode"/>
              </a:rPr>
              <a:t>Spring-boot </a:t>
            </a:r>
            <a:r>
              <a:rPr dirty="0" sz="3600" spc="8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45">
                <a:solidFill>
                  <a:srgbClr val="333333"/>
                </a:solidFill>
                <a:latin typeface="Lucida Sans Unicode"/>
                <a:cs typeface="Lucida Sans Unicode"/>
              </a:rPr>
              <a:t>MySQL</a:t>
            </a:r>
            <a:endParaRPr sz="3600">
              <a:latin typeface="Lucida Sans Unicode"/>
              <a:cs typeface="Lucida Sans Unicode"/>
            </a:endParaRPr>
          </a:p>
          <a:p>
            <a:pPr marL="789305" marR="3695065">
              <a:lnSpc>
                <a:spcPct val="125000"/>
              </a:lnSpc>
            </a:pPr>
            <a:r>
              <a:rPr dirty="0" sz="3600" spc="210">
                <a:solidFill>
                  <a:srgbClr val="333333"/>
                </a:solidFill>
                <a:latin typeface="Lucida Sans Unicode"/>
                <a:cs typeface="Lucida Sans Unicode"/>
              </a:rPr>
              <a:t>Maven </a:t>
            </a:r>
            <a:r>
              <a:rPr dirty="0" sz="3600" spc="-112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145">
                <a:solidFill>
                  <a:srgbClr val="333333"/>
                </a:solidFill>
                <a:latin typeface="Lucida Sans Unicode"/>
                <a:cs typeface="Lucida Sans Unicode"/>
              </a:rPr>
              <a:t>D</a:t>
            </a:r>
            <a:r>
              <a:rPr dirty="0" sz="3600" spc="85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dirty="0" sz="3600" spc="315">
                <a:solidFill>
                  <a:srgbClr val="333333"/>
                </a:solidFill>
                <a:latin typeface="Lucida Sans Unicode"/>
                <a:cs typeface="Lucida Sans Unicode"/>
              </a:rPr>
              <a:t>c</a:t>
            </a:r>
            <a:r>
              <a:rPr dirty="0" sz="3600" spc="-110">
                <a:solidFill>
                  <a:srgbClr val="333333"/>
                </a:solidFill>
                <a:latin typeface="Lucida Sans Unicode"/>
                <a:cs typeface="Lucida Sans Unicode"/>
              </a:rPr>
              <a:t>k</a:t>
            </a:r>
            <a:r>
              <a:rPr dirty="0" sz="3600" spc="215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dirty="0" sz="3600" spc="-95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endParaRPr sz="3600">
              <a:latin typeface="Lucida Sans Unicode"/>
              <a:cs typeface="Lucida Sans Unicode"/>
            </a:endParaRPr>
          </a:p>
          <a:p>
            <a:pPr marL="789305">
              <a:lnSpc>
                <a:spcPct val="100000"/>
              </a:lnSpc>
              <a:spcBef>
                <a:spcPts val="1080"/>
              </a:spcBef>
            </a:pPr>
            <a:r>
              <a:rPr dirty="0" sz="3600" spc="105">
                <a:solidFill>
                  <a:srgbClr val="333333"/>
                </a:solidFill>
                <a:latin typeface="Lucida Sans Unicode"/>
                <a:cs typeface="Lucida Sans Unicode"/>
              </a:rPr>
              <a:t>IDE(IntelliJ/Eclipse)</a:t>
            </a:r>
            <a:endParaRPr sz="3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3700" spc="215" b="1">
                <a:solidFill>
                  <a:srgbClr val="5270FF"/>
                </a:solidFill>
                <a:latin typeface="Trebuchet MS"/>
                <a:cs typeface="Trebuchet MS"/>
              </a:rPr>
              <a:t>Hardware</a:t>
            </a:r>
            <a:r>
              <a:rPr dirty="0" sz="3700" spc="-254" b="1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dirty="0" sz="3700" spc="190" b="1">
                <a:solidFill>
                  <a:srgbClr val="5270FF"/>
                </a:solidFill>
                <a:latin typeface="Trebuchet MS"/>
                <a:cs typeface="Trebuchet MS"/>
              </a:rPr>
              <a:t>Requirements</a:t>
            </a:r>
            <a:r>
              <a:rPr dirty="0" sz="3700" spc="-250" b="1">
                <a:solidFill>
                  <a:srgbClr val="5270FF"/>
                </a:solidFill>
                <a:latin typeface="Trebuchet MS"/>
                <a:cs typeface="Trebuchet MS"/>
              </a:rPr>
              <a:t> </a:t>
            </a:r>
            <a:r>
              <a:rPr dirty="0" sz="3700" spc="-390" b="1">
                <a:solidFill>
                  <a:srgbClr val="5270FF"/>
                </a:solidFill>
                <a:latin typeface="Trebuchet MS"/>
                <a:cs typeface="Trebuchet MS"/>
              </a:rPr>
              <a:t>:</a:t>
            </a:r>
            <a:endParaRPr sz="3700">
              <a:latin typeface="Trebuchet MS"/>
              <a:cs typeface="Trebuchet MS"/>
            </a:endParaRPr>
          </a:p>
          <a:p>
            <a:pPr marL="789305" marR="787400">
              <a:lnSpc>
                <a:spcPts val="5400"/>
              </a:lnSpc>
              <a:spcBef>
                <a:spcPts val="65"/>
              </a:spcBef>
            </a:pPr>
            <a:r>
              <a:rPr dirty="0" sz="3600" spc="150">
                <a:solidFill>
                  <a:srgbClr val="333333"/>
                </a:solidFill>
                <a:latin typeface="Lucida Sans Unicode"/>
                <a:cs typeface="Lucida Sans Unicode"/>
              </a:rPr>
              <a:t>Windows </a:t>
            </a:r>
            <a:r>
              <a:rPr dirty="0" sz="3600" spc="130">
                <a:solidFill>
                  <a:srgbClr val="333333"/>
                </a:solidFill>
                <a:latin typeface="Lucida Sans Unicode"/>
                <a:cs typeface="Lucida Sans Unicode"/>
              </a:rPr>
              <a:t>OS </a:t>
            </a:r>
            <a:r>
              <a:rPr dirty="0" sz="3600" spc="13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55">
                <a:solidFill>
                  <a:srgbClr val="333333"/>
                </a:solidFill>
                <a:latin typeface="Lucida Sans Unicode"/>
                <a:cs typeface="Lucida Sans Unicode"/>
              </a:rPr>
              <a:t>Internet</a:t>
            </a:r>
            <a:r>
              <a:rPr dirty="0" sz="3600" spc="-27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120">
                <a:solidFill>
                  <a:srgbClr val="333333"/>
                </a:solidFill>
                <a:latin typeface="Lucida Sans Unicode"/>
                <a:cs typeface="Lucida Sans Unicode"/>
              </a:rPr>
              <a:t>connection</a:t>
            </a:r>
            <a:endParaRPr sz="3600">
              <a:latin typeface="Lucida Sans Unicode"/>
              <a:cs typeface="Lucida Sans Unicode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81092" y="3509531"/>
            <a:ext cx="5076824" cy="506730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948334" y="969033"/>
            <a:ext cx="9794875" cy="107188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80"/>
              <a:t>System</a:t>
            </a:r>
            <a:r>
              <a:rPr dirty="0" spc="-484"/>
              <a:t> </a:t>
            </a:r>
            <a:r>
              <a:rPr dirty="0" spc="370"/>
              <a:t>Requirements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37184" y="3740198"/>
            <a:ext cx="6734174" cy="3809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1707" y="3942883"/>
            <a:ext cx="162149" cy="1621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1707" y="4652286"/>
            <a:ext cx="162149" cy="1621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1707" y="6071093"/>
            <a:ext cx="162149" cy="1621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47571" y="3558578"/>
            <a:ext cx="8449945" cy="4282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7465">
              <a:lnSpc>
                <a:spcPct val="125800"/>
              </a:lnSpc>
              <a:spcBef>
                <a:spcPts val="95"/>
              </a:spcBef>
            </a:pPr>
            <a:r>
              <a:rPr dirty="0" sz="3700" spc="105" b="1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dirty="0" sz="3700" spc="-15" b="1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dirty="0" sz="3700" spc="330" b="1">
                <a:solidFill>
                  <a:srgbClr val="333333"/>
                </a:solidFill>
                <a:latin typeface="Arial"/>
                <a:cs typeface="Arial"/>
              </a:rPr>
              <a:t>an </a:t>
            </a:r>
            <a:r>
              <a:rPr dirty="0" sz="3700" spc="45" b="1">
                <a:solidFill>
                  <a:srgbClr val="333333"/>
                </a:solidFill>
                <a:latin typeface="Arial"/>
                <a:cs typeface="Arial"/>
              </a:rPr>
              <a:t>User </a:t>
            </a:r>
            <a:r>
              <a:rPr dirty="0" sz="3700" spc="120" b="1">
                <a:solidFill>
                  <a:srgbClr val="333333"/>
                </a:solidFill>
                <a:latin typeface="Arial"/>
                <a:cs typeface="Arial"/>
              </a:rPr>
              <a:t>friendly </a:t>
            </a:r>
            <a:r>
              <a:rPr dirty="0" sz="3700" spc="170" b="1">
                <a:solidFill>
                  <a:srgbClr val="333333"/>
                </a:solidFill>
                <a:latin typeface="Arial"/>
                <a:cs typeface="Arial"/>
              </a:rPr>
              <a:t>application. </a:t>
            </a:r>
            <a:r>
              <a:rPr dirty="0" sz="3700" spc="17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700" spc="-55" b="1">
                <a:solidFill>
                  <a:srgbClr val="333333"/>
                </a:solidFill>
                <a:latin typeface="Arial"/>
                <a:cs typeface="Arial"/>
              </a:rPr>
              <a:t>MySQL</a:t>
            </a:r>
            <a:r>
              <a:rPr dirty="0" sz="3700" spc="-15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700" spc="285" b="1">
                <a:solidFill>
                  <a:srgbClr val="333333"/>
                </a:solidFill>
                <a:latin typeface="Arial"/>
                <a:cs typeface="Arial"/>
              </a:rPr>
              <a:t>database</a:t>
            </a:r>
            <a:r>
              <a:rPr dirty="0" sz="3700" spc="-15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700" spc="130" b="1">
                <a:solidFill>
                  <a:srgbClr val="333333"/>
                </a:solidFill>
                <a:latin typeface="Arial"/>
                <a:cs typeface="Arial"/>
              </a:rPr>
              <a:t>helps</a:t>
            </a:r>
            <a:r>
              <a:rPr dirty="0" sz="3700" spc="-15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700" spc="160" b="1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dirty="0" sz="3700" spc="-15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700" spc="200" b="1">
                <a:solidFill>
                  <a:srgbClr val="333333"/>
                </a:solidFill>
                <a:latin typeface="Arial"/>
                <a:cs typeface="Arial"/>
              </a:rPr>
              <a:t>minimize </a:t>
            </a:r>
            <a:r>
              <a:rPr dirty="0" sz="3700" spc="-101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700" spc="345" b="1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r>
              <a:rPr dirty="0" sz="3700" spc="-15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700" spc="195" b="1">
                <a:solidFill>
                  <a:srgbClr val="333333"/>
                </a:solidFill>
                <a:latin typeface="Arial"/>
                <a:cs typeface="Arial"/>
              </a:rPr>
              <a:t>redundancy.</a:t>
            </a:r>
            <a:endParaRPr sz="3700">
              <a:latin typeface="Arial"/>
              <a:cs typeface="Arial"/>
            </a:endParaRPr>
          </a:p>
          <a:p>
            <a:pPr algn="just" marL="12700" marR="5080">
              <a:lnSpc>
                <a:spcPct val="125800"/>
              </a:lnSpc>
            </a:pPr>
            <a:r>
              <a:rPr dirty="0" sz="3700" spc="45" b="1">
                <a:solidFill>
                  <a:srgbClr val="333333"/>
                </a:solidFill>
                <a:latin typeface="Arial"/>
                <a:cs typeface="Arial"/>
              </a:rPr>
              <a:t>User</a:t>
            </a:r>
            <a:r>
              <a:rPr dirty="0" sz="3700" spc="-16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700" spc="280" b="1">
                <a:solidFill>
                  <a:srgbClr val="333333"/>
                </a:solidFill>
                <a:latin typeface="Arial"/>
                <a:cs typeface="Arial"/>
              </a:rPr>
              <a:t>can</a:t>
            </a:r>
            <a:r>
              <a:rPr dirty="0" sz="3700" spc="-15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700" spc="140" b="1">
                <a:solidFill>
                  <a:srgbClr val="333333"/>
                </a:solidFill>
                <a:latin typeface="Arial"/>
                <a:cs typeface="Arial"/>
              </a:rPr>
              <a:t>easily</a:t>
            </a:r>
            <a:r>
              <a:rPr dirty="0" sz="3700" spc="-15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700" spc="195" b="1">
                <a:solidFill>
                  <a:srgbClr val="333333"/>
                </a:solidFill>
                <a:latin typeface="Arial"/>
                <a:cs typeface="Arial"/>
              </a:rPr>
              <a:t>perform</a:t>
            </a:r>
            <a:r>
              <a:rPr dirty="0" sz="3700" spc="-15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700" spc="160" b="1">
                <a:solidFill>
                  <a:srgbClr val="333333"/>
                </a:solidFill>
                <a:latin typeface="Arial"/>
                <a:cs typeface="Arial"/>
              </a:rPr>
              <a:t>operations </a:t>
            </a:r>
            <a:r>
              <a:rPr dirty="0" sz="3700" spc="-101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700" spc="85" b="1">
                <a:solidFill>
                  <a:srgbClr val="333333"/>
                </a:solidFill>
                <a:latin typeface="Arial"/>
                <a:cs typeface="Arial"/>
              </a:rPr>
              <a:t>like</a:t>
            </a:r>
            <a:r>
              <a:rPr dirty="0" sz="3700" spc="-14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700" spc="220" b="1">
                <a:solidFill>
                  <a:srgbClr val="333333"/>
                </a:solidFill>
                <a:latin typeface="Arial"/>
                <a:cs typeface="Arial"/>
              </a:rPr>
              <a:t>add,</a:t>
            </a:r>
            <a:r>
              <a:rPr dirty="0" sz="3700" spc="-14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700" spc="215" b="1">
                <a:solidFill>
                  <a:srgbClr val="333333"/>
                </a:solidFill>
                <a:latin typeface="Arial"/>
                <a:cs typeface="Arial"/>
              </a:rPr>
              <a:t>update,</a:t>
            </a:r>
            <a:r>
              <a:rPr dirty="0" sz="3700" spc="-14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700" spc="140" b="1">
                <a:solidFill>
                  <a:srgbClr val="333333"/>
                </a:solidFill>
                <a:latin typeface="Arial"/>
                <a:cs typeface="Arial"/>
              </a:rPr>
              <a:t>search,</a:t>
            </a:r>
            <a:r>
              <a:rPr dirty="0" sz="3700" spc="-14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700" spc="195" b="1">
                <a:solidFill>
                  <a:srgbClr val="333333"/>
                </a:solidFill>
                <a:latin typeface="Arial"/>
                <a:cs typeface="Arial"/>
              </a:rPr>
              <a:t>delete</a:t>
            </a:r>
            <a:r>
              <a:rPr dirty="0" sz="3700" spc="-14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700" spc="210" b="1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dirty="0" sz="3700" spc="-101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700" spc="345" b="1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r>
              <a:rPr dirty="0" sz="3700" spc="-15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700" spc="204" b="1">
                <a:solidFill>
                  <a:srgbClr val="333333"/>
                </a:solidFill>
                <a:latin typeface="Arial"/>
                <a:cs typeface="Arial"/>
              </a:rPr>
              <a:t>from</a:t>
            </a:r>
            <a:r>
              <a:rPr dirty="0" sz="3700" spc="-14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700" spc="250" b="1">
                <a:solidFill>
                  <a:srgbClr val="333333"/>
                </a:solidFill>
                <a:latin typeface="Arial"/>
                <a:cs typeface="Arial"/>
              </a:rPr>
              <a:t>database.</a:t>
            </a:r>
            <a:endParaRPr sz="37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13570" y="969031"/>
            <a:ext cx="5464175" cy="107188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40">
                <a:latin typeface="Arial"/>
                <a:cs typeface="Arial"/>
              </a:rPr>
              <a:t>A</a:t>
            </a:r>
            <a:r>
              <a:rPr dirty="0" spc="465">
                <a:latin typeface="Arial"/>
                <a:cs typeface="Arial"/>
              </a:rPr>
              <a:t>d</a:t>
            </a:r>
            <a:r>
              <a:rPr dirty="0" spc="295">
                <a:latin typeface="Arial"/>
                <a:cs typeface="Arial"/>
              </a:rPr>
              <a:t>v</a:t>
            </a:r>
            <a:r>
              <a:rPr dirty="0" spc="840">
                <a:latin typeface="Arial"/>
                <a:cs typeface="Arial"/>
              </a:rPr>
              <a:t>a</a:t>
            </a:r>
            <a:r>
              <a:rPr dirty="0" spc="345">
                <a:latin typeface="Arial"/>
                <a:cs typeface="Arial"/>
              </a:rPr>
              <a:t>n</a:t>
            </a:r>
            <a:r>
              <a:rPr dirty="0" spc="375">
                <a:latin typeface="Arial"/>
                <a:cs typeface="Arial"/>
              </a:rPr>
              <a:t>t</a:t>
            </a:r>
            <a:r>
              <a:rPr dirty="0" spc="840">
                <a:latin typeface="Arial"/>
                <a:cs typeface="Arial"/>
              </a:rPr>
              <a:t>a</a:t>
            </a:r>
            <a:r>
              <a:rPr dirty="0" spc="465">
                <a:latin typeface="Arial"/>
                <a:cs typeface="Arial"/>
              </a:rPr>
              <a:t>g</a:t>
            </a:r>
            <a:r>
              <a:rPr dirty="0" spc="420">
                <a:latin typeface="Arial"/>
                <a:cs typeface="Arial"/>
              </a:rPr>
              <a:t>e</a:t>
            </a:r>
            <a:r>
              <a:rPr dirty="0" spc="-70">
                <a:latin typeface="Arial"/>
                <a:cs typeface="Arial"/>
              </a:rPr>
              <a:t>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2386" y="2880897"/>
            <a:ext cx="9832975" cy="6026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3500" b="1">
                <a:solidFill>
                  <a:srgbClr val="333333"/>
                </a:solidFill>
                <a:latin typeface="Arial"/>
                <a:cs typeface="Arial"/>
              </a:rPr>
              <a:t>This </a:t>
            </a:r>
            <a:r>
              <a:rPr dirty="0" sz="3500" spc="50" b="1">
                <a:solidFill>
                  <a:srgbClr val="333333"/>
                </a:solidFill>
                <a:latin typeface="Arial"/>
                <a:cs typeface="Arial"/>
              </a:rPr>
              <a:t>Pension </a:t>
            </a:r>
            <a:r>
              <a:rPr dirty="0" sz="3500" spc="275" b="1">
                <a:solidFill>
                  <a:srgbClr val="333333"/>
                </a:solidFill>
                <a:latin typeface="Arial"/>
                <a:cs typeface="Arial"/>
              </a:rPr>
              <a:t>Management </a:t>
            </a:r>
            <a:r>
              <a:rPr dirty="0" sz="3500" spc="140" b="1">
                <a:solidFill>
                  <a:srgbClr val="333333"/>
                </a:solidFill>
                <a:latin typeface="Arial"/>
                <a:cs typeface="Arial"/>
              </a:rPr>
              <a:t>System </a:t>
            </a:r>
            <a:r>
              <a:rPr dirty="0" sz="3500" spc="-25" b="1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dirty="0" sz="3500" spc="-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500" spc="150" b="1">
                <a:solidFill>
                  <a:srgbClr val="333333"/>
                </a:solidFill>
                <a:latin typeface="Arial"/>
                <a:cs typeface="Arial"/>
              </a:rPr>
              <a:t>designed </a:t>
            </a:r>
            <a:r>
              <a:rPr dirty="0" sz="3500" spc="140" b="1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dirty="0" sz="3500" spc="330" b="1">
                <a:solidFill>
                  <a:srgbClr val="333333"/>
                </a:solidFill>
                <a:latin typeface="Arial"/>
                <a:cs typeface="Arial"/>
              </a:rPr>
              <a:t>manage </a:t>
            </a:r>
            <a:r>
              <a:rPr dirty="0" sz="3500" spc="114" b="1">
                <a:solidFill>
                  <a:srgbClr val="333333"/>
                </a:solidFill>
                <a:latin typeface="Arial"/>
                <a:cs typeface="Arial"/>
              </a:rPr>
              <a:t>pension </a:t>
            </a:r>
            <a:r>
              <a:rPr dirty="0" sz="3500" spc="125" b="1">
                <a:solidFill>
                  <a:srgbClr val="333333"/>
                </a:solidFill>
                <a:latin typeface="Arial"/>
                <a:cs typeface="Arial"/>
              </a:rPr>
              <a:t>activities </a:t>
            </a:r>
            <a:r>
              <a:rPr dirty="0" sz="3500" spc="55" b="1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dirty="0" sz="3500" spc="-96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500" spc="170" b="1">
                <a:solidFill>
                  <a:srgbClr val="333333"/>
                </a:solidFill>
                <a:latin typeface="Arial"/>
                <a:cs typeface="Arial"/>
              </a:rPr>
              <a:t>both </a:t>
            </a:r>
            <a:r>
              <a:rPr dirty="0" sz="3500" spc="175" b="1">
                <a:solidFill>
                  <a:srgbClr val="333333"/>
                </a:solidFill>
                <a:latin typeface="Arial"/>
                <a:cs typeface="Arial"/>
              </a:rPr>
              <a:t>applicants </a:t>
            </a:r>
            <a:r>
              <a:rPr dirty="0" sz="3500" spc="275" b="1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dirty="0" sz="3500" spc="114" b="1">
                <a:solidFill>
                  <a:srgbClr val="333333"/>
                </a:solidFill>
                <a:latin typeface="Arial"/>
                <a:cs typeface="Arial"/>
              </a:rPr>
              <a:t>pension </a:t>
            </a:r>
            <a:r>
              <a:rPr dirty="0" sz="3500" spc="180" b="1">
                <a:solidFill>
                  <a:srgbClr val="333333"/>
                </a:solidFill>
                <a:latin typeface="Arial"/>
                <a:cs typeface="Arial"/>
              </a:rPr>
              <a:t>admins. </a:t>
            </a:r>
            <a:r>
              <a:rPr dirty="0" sz="3500" spc="90" b="1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dirty="0" sz="3500" spc="-25" b="1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dirty="0" sz="3500" spc="-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500" spc="150" b="1">
                <a:solidFill>
                  <a:srgbClr val="333333"/>
                </a:solidFill>
                <a:latin typeface="Arial"/>
                <a:cs typeface="Arial"/>
              </a:rPr>
              <a:t>goot </a:t>
            </a:r>
            <a:r>
              <a:rPr dirty="0" sz="3500" spc="55" b="1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dirty="0" sz="3500" spc="145" b="1">
                <a:solidFill>
                  <a:srgbClr val="333333"/>
                </a:solidFill>
                <a:latin typeface="Arial"/>
                <a:cs typeface="Arial"/>
              </a:rPr>
              <a:t>organization </a:t>
            </a:r>
            <a:r>
              <a:rPr dirty="0" sz="3500" spc="190" b="1">
                <a:solidFill>
                  <a:srgbClr val="333333"/>
                </a:solidFill>
                <a:latin typeface="Arial"/>
                <a:cs typeface="Arial"/>
              </a:rPr>
              <a:t>as </a:t>
            </a:r>
            <a:r>
              <a:rPr dirty="0" sz="3500" spc="105" b="1">
                <a:solidFill>
                  <a:srgbClr val="333333"/>
                </a:solidFill>
                <a:latin typeface="Arial"/>
                <a:cs typeface="Arial"/>
              </a:rPr>
              <a:t>well </a:t>
            </a:r>
            <a:r>
              <a:rPr dirty="0" sz="3500" spc="190" b="1">
                <a:solidFill>
                  <a:srgbClr val="333333"/>
                </a:solidFill>
                <a:latin typeface="Arial"/>
                <a:cs typeface="Arial"/>
              </a:rPr>
              <a:t>as </a:t>
            </a:r>
            <a:r>
              <a:rPr dirty="0" sz="3500" spc="204" b="1">
                <a:solidFill>
                  <a:srgbClr val="333333"/>
                </a:solidFill>
                <a:latin typeface="Arial"/>
                <a:cs typeface="Arial"/>
              </a:rPr>
              <a:t>employee </a:t>
            </a:r>
            <a:r>
              <a:rPr dirty="0" sz="3500" spc="21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500" spc="190" b="1">
                <a:solidFill>
                  <a:srgbClr val="333333"/>
                </a:solidFill>
                <a:latin typeface="Arial"/>
                <a:cs typeface="Arial"/>
              </a:rPr>
              <a:t>because </a:t>
            </a:r>
            <a:r>
              <a:rPr dirty="0" sz="3500" spc="90" b="1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dirty="0" sz="3500" spc="-25" b="1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dirty="0" sz="3500" spc="185" b="1">
                <a:solidFill>
                  <a:srgbClr val="333333"/>
                </a:solidFill>
                <a:latin typeface="Arial"/>
                <a:cs typeface="Arial"/>
              </a:rPr>
              <a:t>easy </a:t>
            </a:r>
            <a:r>
              <a:rPr dirty="0" sz="3500" spc="140" b="1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dirty="0" sz="3500" spc="65" b="1">
                <a:solidFill>
                  <a:srgbClr val="333333"/>
                </a:solidFill>
                <a:latin typeface="Arial"/>
                <a:cs typeface="Arial"/>
              </a:rPr>
              <a:t>use. </a:t>
            </a:r>
            <a:r>
              <a:rPr dirty="0" sz="3500" b="1">
                <a:solidFill>
                  <a:srgbClr val="333333"/>
                </a:solidFill>
                <a:latin typeface="Arial"/>
                <a:cs typeface="Arial"/>
              </a:rPr>
              <a:t>This </a:t>
            </a:r>
            <a:r>
              <a:rPr dirty="0" sz="3500" spc="130" b="1">
                <a:solidFill>
                  <a:srgbClr val="333333"/>
                </a:solidFill>
                <a:latin typeface="Arial"/>
                <a:cs typeface="Arial"/>
              </a:rPr>
              <a:t>project </a:t>
            </a:r>
            <a:r>
              <a:rPr dirty="0" sz="3500" spc="-25" b="1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dirty="0" sz="3500" spc="135" b="1">
                <a:solidFill>
                  <a:srgbClr val="333333"/>
                </a:solidFill>
                <a:latin typeface="Arial"/>
                <a:cs typeface="Arial"/>
              </a:rPr>
              <a:t>all </a:t>
            </a:r>
            <a:r>
              <a:rPr dirty="0" sz="3500" spc="-96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500" spc="220" b="1">
                <a:solidFill>
                  <a:srgbClr val="333333"/>
                </a:solidFill>
                <a:latin typeface="Arial"/>
                <a:cs typeface="Arial"/>
              </a:rPr>
              <a:t>about </a:t>
            </a:r>
            <a:r>
              <a:rPr dirty="0" sz="3500" spc="190" b="1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dirty="0" sz="3500" spc="80" b="1">
                <a:solidFill>
                  <a:srgbClr val="333333"/>
                </a:solidFill>
                <a:latin typeface="Arial"/>
                <a:cs typeface="Arial"/>
              </a:rPr>
              <a:t>solution </a:t>
            </a:r>
            <a:r>
              <a:rPr dirty="0" sz="3500" spc="240" b="1">
                <a:solidFill>
                  <a:srgbClr val="333333"/>
                </a:solidFill>
                <a:latin typeface="Arial"/>
                <a:cs typeface="Arial"/>
              </a:rPr>
              <a:t>that </a:t>
            </a:r>
            <a:r>
              <a:rPr dirty="0" sz="3500" spc="50" b="1">
                <a:solidFill>
                  <a:srgbClr val="333333"/>
                </a:solidFill>
                <a:latin typeface="Arial"/>
                <a:cs typeface="Arial"/>
              </a:rPr>
              <a:t>will </a:t>
            </a:r>
            <a:r>
              <a:rPr dirty="0" sz="3500" spc="150" b="1">
                <a:solidFill>
                  <a:srgbClr val="333333"/>
                </a:solidFill>
                <a:latin typeface="Arial"/>
                <a:cs typeface="Arial"/>
              </a:rPr>
              <a:t>largely help </a:t>
            </a:r>
            <a:r>
              <a:rPr dirty="0" sz="3500" spc="15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500" spc="190" b="1">
                <a:solidFill>
                  <a:srgbClr val="333333"/>
                </a:solidFill>
                <a:latin typeface="Arial"/>
                <a:cs typeface="Arial"/>
              </a:rPr>
              <a:t>eliminate</a:t>
            </a:r>
            <a:r>
              <a:rPr dirty="0" sz="3500" spc="-14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500" spc="190" b="1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dirty="0" sz="3500" spc="-14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500" spc="160" b="1">
                <a:solidFill>
                  <a:srgbClr val="333333"/>
                </a:solidFill>
                <a:latin typeface="Arial"/>
                <a:cs typeface="Arial"/>
              </a:rPr>
              <a:t>problems</a:t>
            </a:r>
            <a:r>
              <a:rPr dirty="0" sz="3500" spc="-14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500" spc="160" b="1">
                <a:solidFill>
                  <a:srgbClr val="333333"/>
                </a:solidFill>
                <a:latin typeface="Arial"/>
                <a:cs typeface="Arial"/>
              </a:rPr>
              <a:t>associated</a:t>
            </a:r>
            <a:r>
              <a:rPr dirty="0" sz="3500" spc="-14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500" spc="145" b="1">
                <a:solidFill>
                  <a:srgbClr val="333333"/>
                </a:solidFill>
                <a:latin typeface="Arial"/>
                <a:cs typeface="Arial"/>
              </a:rPr>
              <a:t>with</a:t>
            </a:r>
            <a:r>
              <a:rPr dirty="0" sz="3500" spc="-14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500" spc="190" b="1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dirty="0" sz="3500" spc="-95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500" spc="285" b="1">
                <a:solidFill>
                  <a:srgbClr val="333333"/>
                </a:solidFill>
                <a:latin typeface="Arial"/>
                <a:cs typeface="Arial"/>
              </a:rPr>
              <a:t>manual </a:t>
            </a:r>
            <a:r>
              <a:rPr dirty="0" sz="3500" spc="90" b="1">
                <a:solidFill>
                  <a:srgbClr val="333333"/>
                </a:solidFill>
                <a:latin typeface="Arial"/>
                <a:cs typeface="Arial"/>
              </a:rPr>
              <a:t>process </a:t>
            </a:r>
            <a:r>
              <a:rPr dirty="0" sz="3500" spc="275" b="1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dirty="0" sz="3500" spc="185" b="1">
                <a:solidFill>
                  <a:srgbClr val="333333"/>
                </a:solidFill>
                <a:latin typeface="Arial"/>
                <a:cs typeface="Arial"/>
              </a:rPr>
              <a:t>easy </a:t>
            </a:r>
            <a:r>
              <a:rPr dirty="0" sz="3500" spc="140" b="1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dirty="0" sz="3500" spc="330" b="1">
                <a:solidFill>
                  <a:srgbClr val="333333"/>
                </a:solidFill>
                <a:latin typeface="Arial"/>
                <a:cs typeface="Arial"/>
              </a:rPr>
              <a:t>manage </a:t>
            </a:r>
            <a:r>
              <a:rPr dirty="0" sz="3500" spc="33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500" spc="75" b="1">
                <a:solidFill>
                  <a:srgbClr val="333333"/>
                </a:solidFill>
                <a:latin typeface="Arial"/>
                <a:cs typeface="Arial"/>
              </a:rPr>
              <a:t>pensions.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412609" y="1937277"/>
            <a:ext cx="3821429" cy="7685405"/>
            <a:chOff x="13412609" y="1937277"/>
            <a:chExt cx="3821429" cy="7685405"/>
          </a:xfrm>
        </p:grpSpPr>
        <p:sp>
          <p:nvSpPr>
            <p:cNvPr id="4" name="object 4"/>
            <p:cNvSpPr/>
            <p:nvPr/>
          </p:nvSpPr>
          <p:spPr>
            <a:xfrm>
              <a:off x="13777309" y="9241132"/>
              <a:ext cx="2906395" cy="381635"/>
            </a:xfrm>
            <a:custGeom>
              <a:avLst/>
              <a:gdLst/>
              <a:ahLst/>
              <a:cxnLst/>
              <a:rect l="l" t="t" r="r" b="b"/>
              <a:pathLst>
                <a:path w="2906394" h="381634">
                  <a:moveTo>
                    <a:pt x="872756" y="1537"/>
                  </a:moveTo>
                  <a:lnTo>
                    <a:pt x="872756" y="8"/>
                  </a:lnTo>
                  <a:lnTo>
                    <a:pt x="872756" y="1537"/>
                  </a:lnTo>
                  <a:close/>
                </a:path>
                <a:path w="2906394" h="381634">
                  <a:moveTo>
                    <a:pt x="868151" y="381167"/>
                  </a:moveTo>
                  <a:lnTo>
                    <a:pt x="25330" y="381167"/>
                  </a:lnTo>
                  <a:lnTo>
                    <a:pt x="8923" y="326077"/>
                  </a:lnTo>
                  <a:lnTo>
                    <a:pt x="0" y="270121"/>
                  </a:lnTo>
                  <a:lnTo>
                    <a:pt x="3742" y="218201"/>
                  </a:lnTo>
                  <a:lnTo>
                    <a:pt x="25330" y="175214"/>
                  </a:lnTo>
                  <a:lnTo>
                    <a:pt x="89907" y="141155"/>
                  </a:lnTo>
                  <a:lnTo>
                    <a:pt x="133432" y="135929"/>
                  </a:lnTo>
                  <a:lnTo>
                    <a:pt x="243328" y="130642"/>
                  </a:lnTo>
                  <a:lnTo>
                    <a:pt x="276757" y="126636"/>
                  </a:lnTo>
                  <a:lnTo>
                    <a:pt x="354143" y="107735"/>
                  </a:lnTo>
                  <a:lnTo>
                    <a:pt x="397724" y="91066"/>
                  </a:lnTo>
                  <a:lnTo>
                    <a:pt x="444312" y="68401"/>
                  </a:lnTo>
                  <a:lnTo>
                    <a:pt x="493721" y="38854"/>
                  </a:lnTo>
                  <a:lnTo>
                    <a:pt x="545760" y="1537"/>
                  </a:lnTo>
                  <a:lnTo>
                    <a:pt x="872738" y="1537"/>
                  </a:lnTo>
                  <a:lnTo>
                    <a:pt x="868151" y="381167"/>
                  </a:lnTo>
                  <a:close/>
                </a:path>
                <a:path w="2906394" h="381634">
                  <a:moveTo>
                    <a:pt x="2033381" y="1537"/>
                  </a:moveTo>
                  <a:lnTo>
                    <a:pt x="2033362" y="0"/>
                  </a:lnTo>
                  <a:lnTo>
                    <a:pt x="2033381" y="1537"/>
                  </a:lnTo>
                  <a:close/>
                </a:path>
                <a:path w="2906394" h="381634">
                  <a:moveTo>
                    <a:pt x="2880788" y="381167"/>
                  </a:moveTo>
                  <a:lnTo>
                    <a:pt x="2037968" y="381167"/>
                  </a:lnTo>
                  <a:lnTo>
                    <a:pt x="2033381" y="1537"/>
                  </a:lnTo>
                  <a:lnTo>
                    <a:pt x="2360358" y="1537"/>
                  </a:lnTo>
                  <a:lnTo>
                    <a:pt x="2412398" y="38854"/>
                  </a:lnTo>
                  <a:lnTo>
                    <a:pt x="2461806" y="68401"/>
                  </a:lnTo>
                  <a:lnTo>
                    <a:pt x="2508394" y="91066"/>
                  </a:lnTo>
                  <a:lnTo>
                    <a:pt x="2551975" y="107735"/>
                  </a:lnTo>
                  <a:lnTo>
                    <a:pt x="2592360" y="119296"/>
                  </a:lnTo>
                  <a:lnTo>
                    <a:pt x="2662791" y="130642"/>
                  </a:lnTo>
                  <a:lnTo>
                    <a:pt x="2772686" y="135929"/>
                  </a:lnTo>
                  <a:lnTo>
                    <a:pt x="2816212" y="141155"/>
                  </a:lnTo>
                  <a:lnTo>
                    <a:pt x="2852222" y="153020"/>
                  </a:lnTo>
                  <a:lnTo>
                    <a:pt x="2880788" y="175214"/>
                  </a:lnTo>
                  <a:lnTo>
                    <a:pt x="2902377" y="218201"/>
                  </a:lnTo>
                  <a:lnTo>
                    <a:pt x="2906119" y="270121"/>
                  </a:lnTo>
                  <a:lnTo>
                    <a:pt x="2897196" y="326077"/>
                  </a:lnTo>
                  <a:lnTo>
                    <a:pt x="2880788" y="3811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12609" y="1937277"/>
              <a:ext cx="3821278" cy="766504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35010" y="969032"/>
            <a:ext cx="5021580" cy="107188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200">
                <a:latin typeface="Arial"/>
                <a:cs typeface="Arial"/>
              </a:rPr>
              <a:t>Conclusion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67562" y="1911100"/>
            <a:ext cx="403225" cy="2973705"/>
          </a:xfrm>
          <a:custGeom>
            <a:avLst/>
            <a:gdLst/>
            <a:ahLst/>
            <a:cxnLst/>
            <a:rect l="l" t="t" r="r" b="b"/>
            <a:pathLst>
              <a:path w="403225" h="2973704">
                <a:moveTo>
                  <a:pt x="300396" y="2973351"/>
                </a:moveTo>
                <a:lnTo>
                  <a:pt x="243310" y="2961849"/>
                </a:lnTo>
                <a:lnTo>
                  <a:pt x="183794" y="2930602"/>
                </a:lnTo>
                <a:lnTo>
                  <a:pt x="127709" y="2884167"/>
                </a:lnTo>
                <a:lnTo>
                  <a:pt x="80912" y="2827098"/>
                </a:lnTo>
                <a:lnTo>
                  <a:pt x="49265" y="2763953"/>
                </a:lnTo>
                <a:lnTo>
                  <a:pt x="38625" y="2699286"/>
                </a:lnTo>
                <a:lnTo>
                  <a:pt x="39950" y="2648885"/>
                </a:lnTo>
                <a:lnTo>
                  <a:pt x="41893" y="2548090"/>
                </a:lnTo>
                <a:lnTo>
                  <a:pt x="43182" y="2396912"/>
                </a:lnTo>
                <a:lnTo>
                  <a:pt x="42757" y="2245749"/>
                </a:lnTo>
                <a:lnTo>
                  <a:pt x="40881" y="2094597"/>
                </a:lnTo>
                <a:lnTo>
                  <a:pt x="35246" y="1842698"/>
                </a:lnTo>
                <a:lnTo>
                  <a:pt x="7851" y="986268"/>
                </a:lnTo>
                <a:lnTo>
                  <a:pt x="2205" y="734337"/>
                </a:lnTo>
                <a:lnTo>
                  <a:pt x="0" y="532763"/>
                </a:lnTo>
                <a:lnTo>
                  <a:pt x="105" y="381562"/>
                </a:lnTo>
                <a:lnTo>
                  <a:pt x="2010" y="230339"/>
                </a:lnTo>
                <a:lnTo>
                  <a:pt x="4411" y="129443"/>
                </a:lnTo>
                <a:lnTo>
                  <a:pt x="8856" y="87462"/>
                </a:lnTo>
                <a:lnTo>
                  <a:pt x="34210" y="29698"/>
                </a:lnTo>
                <a:lnTo>
                  <a:pt x="76638" y="3066"/>
                </a:lnTo>
                <a:lnTo>
                  <a:pt x="102424" y="0"/>
                </a:lnTo>
                <a:lnTo>
                  <a:pt x="130284" y="3007"/>
                </a:lnTo>
                <a:lnTo>
                  <a:pt x="189293" y="24966"/>
                </a:lnTo>
                <a:lnTo>
                  <a:pt x="247809" y="64384"/>
                </a:lnTo>
                <a:lnTo>
                  <a:pt x="299978" y="116706"/>
                </a:lnTo>
                <a:lnTo>
                  <a:pt x="339943" y="177373"/>
                </a:lnTo>
                <a:lnTo>
                  <a:pt x="361849" y="241829"/>
                </a:lnTo>
                <a:lnTo>
                  <a:pt x="364200" y="274054"/>
                </a:lnTo>
                <a:lnTo>
                  <a:pt x="362875" y="324463"/>
                </a:lnTo>
                <a:lnTo>
                  <a:pt x="360932" y="425273"/>
                </a:lnTo>
                <a:lnTo>
                  <a:pt x="359641" y="576473"/>
                </a:lnTo>
                <a:lnTo>
                  <a:pt x="360063" y="727655"/>
                </a:lnTo>
                <a:lnTo>
                  <a:pt x="361937" y="878823"/>
                </a:lnTo>
                <a:lnTo>
                  <a:pt x="367567" y="1130745"/>
                </a:lnTo>
                <a:lnTo>
                  <a:pt x="394964" y="1987184"/>
                </a:lnTo>
                <a:lnTo>
                  <a:pt x="400623" y="2239097"/>
                </a:lnTo>
                <a:lnTo>
                  <a:pt x="402844" y="2440647"/>
                </a:lnTo>
                <a:lnTo>
                  <a:pt x="402755" y="2591826"/>
                </a:lnTo>
                <a:lnTo>
                  <a:pt x="400869" y="2743021"/>
                </a:lnTo>
                <a:lnTo>
                  <a:pt x="398484" y="2843828"/>
                </a:lnTo>
                <a:lnTo>
                  <a:pt x="394030" y="2885824"/>
                </a:lnTo>
                <a:lnTo>
                  <a:pt x="368652" y="2943616"/>
                </a:lnTo>
                <a:lnTo>
                  <a:pt x="326197" y="2970274"/>
                </a:lnTo>
                <a:lnTo>
                  <a:pt x="300396" y="2973351"/>
                </a:lnTo>
                <a:close/>
              </a:path>
            </a:pathLst>
          </a:custGeom>
          <a:solidFill>
            <a:srgbClr val="E85C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978512" y="2114600"/>
            <a:ext cx="1373505" cy="2569210"/>
          </a:xfrm>
          <a:custGeom>
            <a:avLst/>
            <a:gdLst/>
            <a:ahLst/>
            <a:cxnLst/>
            <a:rect l="l" t="t" r="r" b="b"/>
            <a:pathLst>
              <a:path w="1373504" h="2569210">
                <a:moveTo>
                  <a:pt x="1373162" y="1809597"/>
                </a:moveTo>
                <a:lnTo>
                  <a:pt x="1372641" y="1607604"/>
                </a:lnTo>
                <a:lnTo>
                  <a:pt x="1370698" y="1456194"/>
                </a:lnTo>
                <a:lnTo>
                  <a:pt x="1367028" y="1304874"/>
                </a:lnTo>
                <a:lnTo>
                  <a:pt x="1363421" y="1204074"/>
                </a:lnTo>
                <a:lnTo>
                  <a:pt x="1358773" y="1103337"/>
                </a:lnTo>
                <a:lnTo>
                  <a:pt x="1352943" y="1002665"/>
                </a:lnTo>
                <a:lnTo>
                  <a:pt x="1345831" y="902093"/>
                </a:lnTo>
                <a:lnTo>
                  <a:pt x="1337335" y="801624"/>
                </a:lnTo>
                <a:lnTo>
                  <a:pt x="1327327" y="701243"/>
                </a:lnTo>
                <a:lnTo>
                  <a:pt x="1315707" y="600989"/>
                </a:lnTo>
                <a:lnTo>
                  <a:pt x="1302359" y="500862"/>
                </a:lnTo>
                <a:lnTo>
                  <a:pt x="1294993" y="450850"/>
                </a:lnTo>
                <a:lnTo>
                  <a:pt x="1287157" y="400875"/>
                </a:lnTo>
                <a:lnTo>
                  <a:pt x="1278839" y="350926"/>
                </a:lnTo>
                <a:lnTo>
                  <a:pt x="1270000" y="301028"/>
                </a:lnTo>
                <a:lnTo>
                  <a:pt x="1258874" y="256857"/>
                </a:lnTo>
                <a:lnTo>
                  <a:pt x="1241971" y="212636"/>
                </a:lnTo>
                <a:lnTo>
                  <a:pt x="1220038" y="169329"/>
                </a:lnTo>
                <a:lnTo>
                  <a:pt x="1193838" y="127952"/>
                </a:lnTo>
                <a:lnTo>
                  <a:pt x="1164132" y="89471"/>
                </a:lnTo>
                <a:lnTo>
                  <a:pt x="1131671" y="54902"/>
                </a:lnTo>
                <a:lnTo>
                  <a:pt x="1097203" y="25196"/>
                </a:lnTo>
                <a:lnTo>
                  <a:pt x="1057770" y="2921"/>
                </a:lnTo>
                <a:lnTo>
                  <a:pt x="1025804" y="0"/>
                </a:lnTo>
                <a:lnTo>
                  <a:pt x="1003249" y="14681"/>
                </a:lnTo>
                <a:lnTo>
                  <a:pt x="992035" y="45212"/>
                </a:lnTo>
                <a:lnTo>
                  <a:pt x="994130" y="89827"/>
                </a:lnTo>
                <a:lnTo>
                  <a:pt x="1003020" y="140169"/>
                </a:lnTo>
                <a:lnTo>
                  <a:pt x="1011364" y="190563"/>
                </a:lnTo>
                <a:lnTo>
                  <a:pt x="1019175" y="240995"/>
                </a:lnTo>
                <a:lnTo>
                  <a:pt x="1026477" y="291477"/>
                </a:lnTo>
                <a:lnTo>
                  <a:pt x="1033284" y="341998"/>
                </a:lnTo>
                <a:lnTo>
                  <a:pt x="1039596" y="392569"/>
                </a:lnTo>
                <a:lnTo>
                  <a:pt x="1050861" y="493826"/>
                </a:lnTo>
                <a:lnTo>
                  <a:pt x="1060386" y="595223"/>
                </a:lnTo>
                <a:lnTo>
                  <a:pt x="1068324" y="696747"/>
                </a:lnTo>
                <a:lnTo>
                  <a:pt x="1074775" y="798398"/>
                </a:lnTo>
                <a:lnTo>
                  <a:pt x="1079906" y="900150"/>
                </a:lnTo>
                <a:lnTo>
                  <a:pt x="1083818" y="1001991"/>
                </a:lnTo>
                <a:lnTo>
                  <a:pt x="1086662" y="1103896"/>
                </a:lnTo>
                <a:lnTo>
                  <a:pt x="1089190" y="1256880"/>
                </a:lnTo>
                <a:lnTo>
                  <a:pt x="1090015" y="1460995"/>
                </a:lnTo>
                <a:lnTo>
                  <a:pt x="1088961" y="1595907"/>
                </a:lnTo>
                <a:lnTo>
                  <a:pt x="1074661" y="1594535"/>
                </a:lnTo>
                <a:lnTo>
                  <a:pt x="973582" y="1595869"/>
                </a:lnTo>
                <a:lnTo>
                  <a:pt x="619950" y="1605419"/>
                </a:lnTo>
                <a:lnTo>
                  <a:pt x="518947" y="1606918"/>
                </a:lnTo>
                <a:lnTo>
                  <a:pt x="468452" y="1607070"/>
                </a:lnTo>
                <a:lnTo>
                  <a:pt x="417969" y="1606715"/>
                </a:lnTo>
                <a:lnTo>
                  <a:pt x="367474" y="1605775"/>
                </a:lnTo>
                <a:lnTo>
                  <a:pt x="317004" y="1604162"/>
                </a:lnTo>
                <a:lnTo>
                  <a:pt x="266522" y="1601812"/>
                </a:lnTo>
                <a:lnTo>
                  <a:pt x="216052" y="1598625"/>
                </a:lnTo>
                <a:lnTo>
                  <a:pt x="165582" y="1594535"/>
                </a:lnTo>
                <a:lnTo>
                  <a:pt x="126619" y="1594942"/>
                </a:lnTo>
                <a:lnTo>
                  <a:pt x="64389" y="1617357"/>
                </a:lnTo>
                <a:lnTo>
                  <a:pt x="23037" y="1661858"/>
                </a:lnTo>
                <a:lnTo>
                  <a:pt x="2489" y="1720354"/>
                </a:lnTo>
                <a:lnTo>
                  <a:pt x="0" y="1752320"/>
                </a:lnTo>
                <a:lnTo>
                  <a:pt x="2692" y="1784743"/>
                </a:lnTo>
                <a:lnTo>
                  <a:pt x="23533" y="1846961"/>
                </a:lnTo>
                <a:lnTo>
                  <a:pt x="64973" y="1898878"/>
                </a:lnTo>
                <a:lnTo>
                  <a:pt x="126936" y="1932432"/>
                </a:lnTo>
                <a:lnTo>
                  <a:pt x="165582" y="1939785"/>
                </a:lnTo>
                <a:lnTo>
                  <a:pt x="216052" y="1943874"/>
                </a:lnTo>
                <a:lnTo>
                  <a:pt x="266522" y="1947049"/>
                </a:lnTo>
                <a:lnTo>
                  <a:pt x="317004" y="1949411"/>
                </a:lnTo>
                <a:lnTo>
                  <a:pt x="367474" y="1951012"/>
                </a:lnTo>
                <a:lnTo>
                  <a:pt x="417969" y="1951964"/>
                </a:lnTo>
                <a:lnTo>
                  <a:pt x="468452" y="1952320"/>
                </a:lnTo>
                <a:lnTo>
                  <a:pt x="569442" y="1951583"/>
                </a:lnTo>
                <a:lnTo>
                  <a:pt x="720966" y="1948078"/>
                </a:lnTo>
                <a:lnTo>
                  <a:pt x="923048" y="1942249"/>
                </a:lnTo>
                <a:lnTo>
                  <a:pt x="1024115" y="1940267"/>
                </a:lnTo>
                <a:lnTo>
                  <a:pt x="1074661" y="1939785"/>
                </a:lnTo>
                <a:lnTo>
                  <a:pt x="1086294" y="1938591"/>
                </a:lnTo>
                <a:lnTo>
                  <a:pt x="1084453" y="2174989"/>
                </a:lnTo>
                <a:lnTo>
                  <a:pt x="1084326" y="2225878"/>
                </a:lnTo>
                <a:lnTo>
                  <a:pt x="1088529" y="2270125"/>
                </a:lnTo>
                <a:lnTo>
                  <a:pt x="1100251" y="2314511"/>
                </a:lnTo>
                <a:lnTo>
                  <a:pt x="1118171" y="2358199"/>
                </a:lnTo>
                <a:lnTo>
                  <a:pt x="1140968" y="2400338"/>
                </a:lnTo>
                <a:lnTo>
                  <a:pt x="1167320" y="2440076"/>
                </a:lnTo>
                <a:lnTo>
                  <a:pt x="1195895" y="2476576"/>
                </a:lnTo>
                <a:lnTo>
                  <a:pt x="1225372" y="2508986"/>
                </a:lnTo>
                <a:lnTo>
                  <a:pt x="1277937" y="2549715"/>
                </a:lnTo>
                <a:lnTo>
                  <a:pt x="1339392" y="2568600"/>
                </a:lnTo>
                <a:lnTo>
                  <a:pt x="1360703" y="2554452"/>
                </a:lnTo>
                <a:lnTo>
                  <a:pt x="1368945" y="2516352"/>
                </a:lnTo>
                <a:lnTo>
                  <a:pt x="1373162" y="1809597"/>
                </a:lnTo>
                <a:close/>
              </a:path>
            </a:pathLst>
          </a:custGeom>
          <a:solidFill>
            <a:srgbClr val="E85C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582741" y="1901227"/>
            <a:ext cx="2101215" cy="2733675"/>
          </a:xfrm>
          <a:custGeom>
            <a:avLst/>
            <a:gdLst/>
            <a:ahLst/>
            <a:cxnLst/>
            <a:rect l="l" t="t" r="r" b="b"/>
            <a:pathLst>
              <a:path w="2101215" h="2733675">
                <a:moveTo>
                  <a:pt x="2100859" y="2415438"/>
                </a:moveTo>
                <a:lnTo>
                  <a:pt x="2086356" y="2391308"/>
                </a:lnTo>
                <a:lnTo>
                  <a:pt x="2066264" y="2372258"/>
                </a:lnTo>
                <a:lnTo>
                  <a:pt x="2059622" y="2365959"/>
                </a:lnTo>
                <a:lnTo>
                  <a:pt x="2013775" y="2322728"/>
                </a:lnTo>
                <a:lnTo>
                  <a:pt x="1977136" y="2289708"/>
                </a:lnTo>
                <a:lnTo>
                  <a:pt x="1940267" y="2255418"/>
                </a:lnTo>
                <a:lnTo>
                  <a:pt x="1922716" y="2239810"/>
                </a:lnTo>
                <a:lnTo>
                  <a:pt x="1922716" y="2380411"/>
                </a:lnTo>
                <a:lnTo>
                  <a:pt x="1888248" y="2378608"/>
                </a:lnTo>
                <a:lnTo>
                  <a:pt x="1839734" y="2372258"/>
                </a:lnTo>
                <a:lnTo>
                  <a:pt x="1809775" y="2365959"/>
                </a:lnTo>
                <a:lnTo>
                  <a:pt x="1655457" y="2213508"/>
                </a:lnTo>
                <a:lnTo>
                  <a:pt x="1621764" y="2180488"/>
                </a:lnTo>
                <a:lnTo>
                  <a:pt x="1553337" y="2114448"/>
                </a:lnTo>
                <a:lnTo>
                  <a:pt x="1552511" y="2113673"/>
                </a:lnTo>
                <a:lnTo>
                  <a:pt x="1552511" y="2256777"/>
                </a:lnTo>
                <a:lnTo>
                  <a:pt x="1519262" y="2231288"/>
                </a:lnTo>
                <a:lnTo>
                  <a:pt x="1481632" y="2200808"/>
                </a:lnTo>
                <a:lnTo>
                  <a:pt x="1444371" y="2171598"/>
                </a:lnTo>
                <a:lnTo>
                  <a:pt x="1407426" y="2139848"/>
                </a:lnTo>
                <a:lnTo>
                  <a:pt x="1370698" y="2109368"/>
                </a:lnTo>
                <a:lnTo>
                  <a:pt x="1334274" y="2077694"/>
                </a:lnTo>
                <a:lnTo>
                  <a:pt x="1334274" y="2204377"/>
                </a:lnTo>
                <a:lnTo>
                  <a:pt x="1312087" y="2194458"/>
                </a:lnTo>
                <a:lnTo>
                  <a:pt x="1264069" y="2174138"/>
                </a:lnTo>
                <a:lnTo>
                  <a:pt x="1216304" y="2152548"/>
                </a:lnTo>
                <a:lnTo>
                  <a:pt x="983907" y="2039518"/>
                </a:lnTo>
                <a:lnTo>
                  <a:pt x="940168" y="2016658"/>
                </a:lnTo>
                <a:lnTo>
                  <a:pt x="896289" y="1995068"/>
                </a:lnTo>
                <a:lnTo>
                  <a:pt x="764400" y="1926488"/>
                </a:lnTo>
                <a:lnTo>
                  <a:pt x="589483" y="1829968"/>
                </a:lnTo>
                <a:lnTo>
                  <a:pt x="460527" y="1753768"/>
                </a:lnTo>
                <a:lnTo>
                  <a:pt x="376275" y="1700428"/>
                </a:lnTo>
                <a:lnTo>
                  <a:pt x="362737" y="1691259"/>
                </a:lnTo>
                <a:lnTo>
                  <a:pt x="363982" y="1645691"/>
                </a:lnTo>
                <a:lnTo>
                  <a:pt x="387743" y="1666341"/>
                </a:lnTo>
                <a:lnTo>
                  <a:pt x="418757" y="1686953"/>
                </a:lnTo>
                <a:lnTo>
                  <a:pt x="443636" y="1695767"/>
                </a:lnTo>
                <a:lnTo>
                  <a:pt x="459409" y="1690116"/>
                </a:lnTo>
                <a:lnTo>
                  <a:pt x="489597" y="1650022"/>
                </a:lnTo>
                <a:lnTo>
                  <a:pt x="506552" y="1628013"/>
                </a:lnTo>
                <a:lnTo>
                  <a:pt x="496938" y="1654708"/>
                </a:lnTo>
                <a:lnTo>
                  <a:pt x="505625" y="1682648"/>
                </a:lnTo>
                <a:lnTo>
                  <a:pt x="536486" y="1700428"/>
                </a:lnTo>
                <a:lnTo>
                  <a:pt x="583768" y="1711858"/>
                </a:lnTo>
                <a:lnTo>
                  <a:pt x="629843" y="1725828"/>
                </a:lnTo>
                <a:lnTo>
                  <a:pt x="674801" y="1742338"/>
                </a:lnTo>
                <a:lnTo>
                  <a:pt x="718705" y="1760118"/>
                </a:lnTo>
                <a:lnTo>
                  <a:pt x="761619" y="1780438"/>
                </a:lnTo>
                <a:lnTo>
                  <a:pt x="803630" y="1800758"/>
                </a:lnTo>
                <a:lnTo>
                  <a:pt x="844804" y="1823618"/>
                </a:lnTo>
                <a:lnTo>
                  <a:pt x="885202" y="1849018"/>
                </a:lnTo>
                <a:lnTo>
                  <a:pt x="924902" y="1874418"/>
                </a:lnTo>
                <a:lnTo>
                  <a:pt x="963980" y="1901088"/>
                </a:lnTo>
                <a:lnTo>
                  <a:pt x="1002512" y="1929028"/>
                </a:lnTo>
                <a:lnTo>
                  <a:pt x="1078179" y="1987448"/>
                </a:lnTo>
                <a:lnTo>
                  <a:pt x="1152474" y="2048408"/>
                </a:lnTo>
                <a:lnTo>
                  <a:pt x="1189291" y="2080158"/>
                </a:lnTo>
                <a:lnTo>
                  <a:pt x="1225981" y="2110638"/>
                </a:lnTo>
                <a:lnTo>
                  <a:pt x="1334274" y="2204377"/>
                </a:lnTo>
                <a:lnTo>
                  <a:pt x="1334274" y="2077694"/>
                </a:lnTo>
                <a:lnTo>
                  <a:pt x="1261173" y="2014118"/>
                </a:lnTo>
                <a:lnTo>
                  <a:pt x="1224622" y="1983638"/>
                </a:lnTo>
                <a:lnTo>
                  <a:pt x="1187945" y="1951888"/>
                </a:lnTo>
                <a:lnTo>
                  <a:pt x="1113840" y="1890928"/>
                </a:lnTo>
                <a:lnTo>
                  <a:pt x="1038275" y="1832508"/>
                </a:lnTo>
                <a:lnTo>
                  <a:pt x="999756" y="1804568"/>
                </a:lnTo>
                <a:lnTo>
                  <a:pt x="960653" y="1777898"/>
                </a:lnTo>
                <a:lnTo>
                  <a:pt x="920877" y="1752498"/>
                </a:lnTo>
                <a:lnTo>
                  <a:pt x="880364" y="1727098"/>
                </a:lnTo>
                <a:lnTo>
                  <a:pt x="839038" y="1704238"/>
                </a:lnTo>
                <a:lnTo>
                  <a:pt x="796836" y="1683918"/>
                </a:lnTo>
                <a:lnTo>
                  <a:pt x="753656" y="1663598"/>
                </a:lnTo>
                <a:lnTo>
                  <a:pt x="709447" y="1645818"/>
                </a:lnTo>
                <a:lnTo>
                  <a:pt x="664121" y="1629308"/>
                </a:lnTo>
                <a:lnTo>
                  <a:pt x="617613" y="1615338"/>
                </a:lnTo>
                <a:lnTo>
                  <a:pt x="569849" y="1603908"/>
                </a:lnTo>
                <a:lnTo>
                  <a:pt x="532447" y="1606448"/>
                </a:lnTo>
                <a:lnTo>
                  <a:pt x="508317" y="1625727"/>
                </a:lnTo>
                <a:lnTo>
                  <a:pt x="520217" y="1610283"/>
                </a:lnTo>
                <a:lnTo>
                  <a:pt x="551268" y="1570901"/>
                </a:lnTo>
                <a:lnTo>
                  <a:pt x="554151" y="1567319"/>
                </a:lnTo>
                <a:lnTo>
                  <a:pt x="577367" y="1573428"/>
                </a:lnTo>
                <a:lnTo>
                  <a:pt x="620420" y="1586128"/>
                </a:lnTo>
                <a:lnTo>
                  <a:pt x="663130" y="1600098"/>
                </a:lnTo>
                <a:lnTo>
                  <a:pt x="705497" y="1616608"/>
                </a:lnTo>
                <a:lnTo>
                  <a:pt x="789190" y="1654708"/>
                </a:lnTo>
                <a:lnTo>
                  <a:pt x="871474" y="1697888"/>
                </a:lnTo>
                <a:lnTo>
                  <a:pt x="912075" y="1722018"/>
                </a:lnTo>
                <a:lnTo>
                  <a:pt x="952309" y="1747418"/>
                </a:lnTo>
                <a:lnTo>
                  <a:pt x="1031671" y="1800758"/>
                </a:lnTo>
                <a:lnTo>
                  <a:pt x="1070787" y="1828698"/>
                </a:lnTo>
                <a:lnTo>
                  <a:pt x="1109535" y="1857908"/>
                </a:lnTo>
                <a:lnTo>
                  <a:pt x="1185849" y="1918868"/>
                </a:lnTo>
                <a:lnTo>
                  <a:pt x="1260614" y="1982368"/>
                </a:lnTo>
                <a:lnTo>
                  <a:pt x="1297393" y="2014118"/>
                </a:lnTo>
                <a:lnTo>
                  <a:pt x="1333779" y="2047138"/>
                </a:lnTo>
                <a:lnTo>
                  <a:pt x="1369745" y="2080158"/>
                </a:lnTo>
                <a:lnTo>
                  <a:pt x="1405318" y="2114448"/>
                </a:lnTo>
                <a:lnTo>
                  <a:pt x="1440472" y="2147468"/>
                </a:lnTo>
                <a:lnTo>
                  <a:pt x="1475206" y="2180488"/>
                </a:lnTo>
                <a:lnTo>
                  <a:pt x="1509509" y="2214778"/>
                </a:lnTo>
                <a:lnTo>
                  <a:pt x="1543405" y="2247798"/>
                </a:lnTo>
                <a:lnTo>
                  <a:pt x="1552511" y="2256777"/>
                </a:lnTo>
                <a:lnTo>
                  <a:pt x="1552511" y="2113673"/>
                </a:lnTo>
                <a:lnTo>
                  <a:pt x="1483499" y="2048408"/>
                </a:lnTo>
                <a:lnTo>
                  <a:pt x="1412252" y="1982368"/>
                </a:lnTo>
                <a:lnTo>
                  <a:pt x="1339596" y="1918868"/>
                </a:lnTo>
                <a:lnTo>
                  <a:pt x="1265516" y="1855368"/>
                </a:lnTo>
                <a:lnTo>
                  <a:pt x="1235456" y="1830984"/>
                </a:lnTo>
                <a:lnTo>
                  <a:pt x="1356398" y="1913788"/>
                </a:lnTo>
                <a:lnTo>
                  <a:pt x="1396606" y="1942998"/>
                </a:lnTo>
                <a:lnTo>
                  <a:pt x="1436509" y="1973478"/>
                </a:lnTo>
                <a:lnTo>
                  <a:pt x="1476121" y="2002688"/>
                </a:lnTo>
                <a:lnTo>
                  <a:pt x="1554505" y="2063648"/>
                </a:lnTo>
                <a:lnTo>
                  <a:pt x="1593265" y="2095398"/>
                </a:lnTo>
                <a:lnTo>
                  <a:pt x="1631772" y="2125878"/>
                </a:lnTo>
                <a:lnTo>
                  <a:pt x="1669999" y="2157628"/>
                </a:lnTo>
                <a:lnTo>
                  <a:pt x="1707972" y="2190648"/>
                </a:lnTo>
                <a:lnTo>
                  <a:pt x="1745678" y="2222398"/>
                </a:lnTo>
                <a:lnTo>
                  <a:pt x="1857311" y="2321458"/>
                </a:lnTo>
                <a:lnTo>
                  <a:pt x="1906676" y="2365908"/>
                </a:lnTo>
                <a:lnTo>
                  <a:pt x="1922716" y="2380411"/>
                </a:lnTo>
                <a:lnTo>
                  <a:pt x="1922716" y="2239810"/>
                </a:lnTo>
                <a:lnTo>
                  <a:pt x="1790344" y="2123338"/>
                </a:lnTo>
                <a:lnTo>
                  <a:pt x="1752231" y="2091588"/>
                </a:lnTo>
                <a:lnTo>
                  <a:pt x="1636318" y="1996338"/>
                </a:lnTo>
                <a:lnTo>
                  <a:pt x="1597139" y="1965858"/>
                </a:lnTo>
                <a:lnTo>
                  <a:pt x="1477924" y="1874418"/>
                </a:lnTo>
                <a:lnTo>
                  <a:pt x="1396987" y="1815998"/>
                </a:lnTo>
                <a:lnTo>
                  <a:pt x="1273352" y="1732178"/>
                </a:lnTo>
                <a:lnTo>
                  <a:pt x="1189380" y="1678838"/>
                </a:lnTo>
                <a:lnTo>
                  <a:pt x="1061008" y="1602638"/>
                </a:lnTo>
                <a:lnTo>
                  <a:pt x="1017562" y="1578508"/>
                </a:lnTo>
                <a:lnTo>
                  <a:pt x="929640" y="1532788"/>
                </a:lnTo>
                <a:lnTo>
                  <a:pt x="795172" y="1468018"/>
                </a:lnTo>
                <a:lnTo>
                  <a:pt x="749630" y="1448968"/>
                </a:lnTo>
                <a:lnTo>
                  <a:pt x="703745" y="1428648"/>
                </a:lnTo>
                <a:lnTo>
                  <a:pt x="678078" y="1418831"/>
                </a:lnTo>
                <a:lnTo>
                  <a:pt x="679665" y="1416989"/>
                </a:lnTo>
                <a:lnTo>
                  <a:pt x="712774" y="1379397"/>
                </a:lnTo>
                <a:lnTo>
                  <a:pt x="746277" y="1342174"/>
                </a:lnTo>
                <a:lnTo>
                  <a:pt x="780173" y="1305318"/>
                </a:lnTo>
                <a:lnTo>
                  <a:pt x="814451" y="1268806"/>
                </a:lnTo>
                <a:lnTo>
                  <a:pt x="849096" y="1232649"/>
                </a:lnTo>
                <a:lnTo>
                  <a:pt x="884110" y="1196860"/>
                </a:lnTo>
                <a:lnTo>
                  <a:pt x="919480" y="1161427"/>
                </a:lnTo>
                <a:lnTo>
                  <a:pt x="955217" y="1126350"/>
                </a:lnTo>
                <a:lnTo>
                  <a:pt x="991298" y="1091628"/>
                </a:lnTo>
                <a:lnTo>
                  <a:pt x="1027722" y="1057262"/>
                </a:lnTo>
                <a:lnTo>
                  <a:pt x="1064475" y="1023251"/>
                </a:lnTo>
                <a:lnTo>
                  <a:pt x="1101572" y="989596"/>
                </a:lnTo>
                <a:lnTo>
                  <a:pt x="1138999" y="956297"/>
                </a:lnTo>
                <a:lnTo>
                  <a:pt x="1176731" y="923353"/>
                </a:lnTo>
                <a:lnTo>
                  <a:pt x="1214780" y="890778"/>
                </a:lnTo>
                <a:lnTo>
                  <a:pt x="1253134" y="858545"/>
                </a:lnTo>
                <a:lnTo>
                  <a:pt x="1291793" y="826668"/>
                </a:lnTo>
                <a:lnTo>
                  <a:pt x="1330744" y="795134"/>
                </a:lnTo>
                <a:lnTo>
                  <a:pt x="1369987" y="763968"/>
                </a:lnTo>
                <a:lnTo>
                  <a:pt x="1409509" y="733158"/>
                </a:lnTo>
                <a:lnTo>
                  <a:pt x="1449311" y="702691"/>
                </a:lnTo>
                <a:lnTo>
                  <a:pt x="1489379" y="672592"/>
                </a:lnTo>
                <a:lnTo>
                  <a:pt x="1529715" y="642835"/>
                </a:lnTo>
                <a:lnTo>
                  <a:pt x="1570304" y="613422"/>
                </a:lnTo>
                <a:lnTo>
                  <a:pt x="1611147" y="584377"/>
                </a:lnTo>
                <a:lnTo>
                  <a:pt x="1652231" y="555675"/>
                </a:lnTo>
                <a:lnTo>
                  <a:pt x="1693545" y="527342"/>
                </a:lnTo>
                <a:lnTo>
                  <a:pt x="1735112" y="499338"/>
                </a:lnTo>
                <a:lnTo>
                  <a:pt x="1776895" y="471703"/>
                </a:lnTo>
                <a:lnTo>
                  <a:pt x="1788198" y="452894"/>
                </a:lnTo>
                <a:lnTo>
                  <a:pt x="1773275" y="386181"/>
                </a:lnTo>
                <a:lnTo>
                  <a:pt x="1751609" y="344944"/>
                </a:lnTo>
                <a:lnTo>
                  <a:pt x="1723517" y="302920"/>
                </a:lnTo>
                <a:lnTo>
                  <a:pt x="1691271" y="263448"/>
                </a:lnTo>
                <a:lnTo>
                  <a:pt x="1657184" y="229882"/>
                </a:lnTo>
                <a:lnTo>
                  <a:pt x="1623517" y="205562"/>
                </a:lnTo>
                <a:lnTo>
                  <a:pt x="1592554" y="193827"/>
                </a:lnTo>
                <a:lnTo>
                  <a:pt x="1566595" y="198018"/>
                </a:lnTo>
                <a:lnTo>
                  <a:pt x="1522463" y="224040"/>
                </a:lnTo>
                <a:lnTo>
                  <a:pt x="1478572" y="250431"/>
                </a:lnTo>
                <a:lnTo>
                  <a:pt x="1434909" y="277190"/>
                </a:lnTo>
                <a:lnTo>
                  <a:pt x="1391475" y="304292"/>
                </a:lnTo>
                <a:lnTo>
                  <a:pt x="1348257" y="331736"/>
                </a:lnTo>
                <a:lnTo>
                  <a:pt x="1305280" y="359524"/>
                </a:lnTo>
                <a:lnTo>
                  <a:pt x="1262519" y="387654"/>
                </a:lnTo>
                <a:lnTo>
                  <a:pt x="1219974" y="416102"/>
                </a:lnTo>
                <a:lnTo>
                  <a:pt x="1177658" y="444881"/>
                </a:lnTo>
                <a:lnTo>
                  <a:pt x="1135545" y="473976"/>
                </a:lnTo>
                <a:lnTo>
                  <a:pt x="1093660" y="503377"/>
                </a:lnTo>
                <a:lnTo>
                  <a:pt x="1051991" y="533095"/>
                </a:lnTo>
                <a:lnTo>
                  <a:pt x="1010539" y="563105"/>
                </a:lnTo>
                <a:lnTo>
                  <a:pt x="969302" y="593420"/>
                </a:lnTo>
                <a:lnTo>
                  <a:pt x="928268" y="624014"/>
                </a:lnTo>
                <a:lnTo>
                  <a:pt x="887450" y="654888"/>
                </a:lnTo>
                <a:lnTo>
                  <a:pt x="846848" y="686054"/>
                </a:lnTo>
                <a:lnTo>
                  <a:pt x="806437" y="717473"/>
                </a:lnTo>
                <a:lnTo>
                  <a:pt x="766241" y="749173"/>
                </a:lnTo>
                <a:lnTo>
                  <a:pt x="726249" y="781126"/>
                </a:lnTo>
                <a:lnTo>
                  <a:pt x="686460" y="813333"/>
                </a:lnTo>
                <a:lnTo>
                  <a:pt x="646861" y="845794"/>
                </a:lnTo>
                <a:lnTo>
                  <a:pt x="607479" y="878484"/>
                </a:lnTo>
                <a:lnTo>
                  <a:pt x="568286" y="911428"/>
                </a:lnTo>
                <a:lnTo>
                  <a:pt x="529297" y="944587"/>
                </a:lnTo>
                <a:lnTo>
                  <a:pt x="490499" y="977988"/>
                </a:lnTo>
                <a:lnTo>
                  <a:pt x="413473" y="1045425"/>
                </a:lnTo>
                <a:lnTo>
                  <a:pt x="379564" y="1075791"/>
                </a:lnTo>
                <a:lnTo>
                  <a:pt x="389255" y="721525"/>
                </a:lnTo>
                <a:lnTo>
                  <a:pt x="394919" y="413791"/>
                </a:lnTo>
                <a:lnTo>
                  <a:pt x="397167" y="157302"/>
                </a:lnTo>
                <a:lnTo>
                  <a:pt x="397281" y="105994"/>
                </a:lnTo>
                <a:lnTo>
                  <a:pt x="392442" y="70497"/>
                </a:lnTo>
                <a:lnTo>
                  <a:pt x="357873" y="22034"/>
                </a:lnTo>
                <a:lnTo>
                  <a:pt x="299847" y="1104"/>
                </a:lnTo>
                <a:lnTo>
                  <a:pt x="265709" y="0"/>
                </a:lnTo>
                <a:lnTo>
                  <a:pt x="230098" y="4635"/>
                </a:lnTo>
                <a:lnTo>
                  <a:pt x="160324" y="29591"/>
                </a:lnTo>
                <a:lnTo>
                  <a:pt x="102260" y="72936"/>
                </a:lnTo>
                <a:lnTo>
                  <a:pt x="67614" y="131610"/>
                </a:lnTo>
                <a:lnTo>
                  <a:pt x="61023" y="422325"/>
                </a:lnTo>
                <a:lnTo>
                  <a:pt x="54673" y="781354"/>
                </a:lnTo>
                <a:lnTo>
                  <a:pt x="35560" y="1478915"/>
                </a:lnTo>
                <a:lnTo>
                  <a:pt x="29375" y="1480718"/>
                </a:lnTo>
                <a:lnTo>
                  <a:pt x="9715" y="1493418"/>
                </a:lnTo>
                <a:lnTo>
                  <a:pt x="0" y="1516278"/>
                </a:lnTo>
                <a:lnTo>
                  <a:pt x="1117" y="1540408"/>
                </a:lnTo>
                <a:lnTo>
                  <a:pt x="13957" y="1560728"/>
                </a:lnTo>
                <a:lnTo>
                  <a:pt x="32905" y="1576070"/>
                </a:lnTo>
                <a:lnTo>
                  <a:pt x="20967" y="2012022"/>
                </a:lnTo>
                <a:lnTo>
                  <a:pt x="15328" y="2319705"/>
                </a:lnTo>
                <a:lnTo>
                  <a:pt x="13144" y="2576144"/>
                </a:lnTo>
                <a:lnTo>
                  <a:pt x="13030" y="2627439"/>
                </a:lnTo>
                <a:lnTo>
                  <a:pt x="17868" y="2662948"/>
                </a:lnTo>
                <a:lnTo>
                  <a:pt x="52425" y="2711437"/>
                </a:lnTo>
                <a:lnTo>
                  <a:pt x="110413" y="2732405"/>
                </a:lnTo>
                <a:lnTo>
                  <a:pt x="144538" y="2733522"/>
                </a:lnTo>
                <a:lnTo>
                  <a:pt x="180136" y="2728912"/>
                </a:lnTo>
                <a:lnTo>
                  <a:pt x="249885" y="2703969"/>
                </a:lnTo>
                <a:lnTo>
                  <a:pt x="307962" y="2660650"/>
                </a:lnTo>
                <a:lnTo>
                  <a:pt x="342658" y="2601963"/>
                </a:lnTo>
                <a:lnTo>
                  <a:pt x="349288" y="2311298"/>
                </a:lnTo>
                <a:lnTo>
                  <a:pt x="355612" y="1952256"/>
                </a:lnTo>
                <a:lnTo>
                  <a:pt x="359511" y="1809305"/>
                </a:lnTo>
                <a:lnTo>
                  <a:pt x="387438" y="1827428"/>
                </a:lnTo>
                <a:lnTo>
                  <a:pt x="519747" y="1907438"/>
                </a:lnTo>
                <a:lnTo>
                  <a:pt x="609295" y="1958238"/>
                </a:lnTo>
                <a:lnTo>
                  <a:pt x="654354" y="1982368"/>
                </a:lnTo>
                <a:lnTo>
                  <a:pt x="699566" y="2007768"/>
                </a:lnTo>
                <a:lnTo>
                  <a:pt x="744893" y="2030628"/>
                </a:lnTo>
                <a:lnTo>
                  <a:pt x="835723" y="2078888"/>
                </a:lnTo>
                <a:lnTo>
                  <a:pt x="971905" y="2147468"/>
                </a:lnTo>
                <a:lnTo>
                  <a:pt x="1017143" y="2169058"/>
                </a:lnTo>
                <a:lnTo>
                  <a:pt x="1062037" y="2191918"/>
                </a:lnTo>
                <a:lnTo>
                  <a:pt x="1152385" y="2235098"/>
                </a:lnTo>
                <a:lnTo>
                  <a:pt x="1289405" y="2296058"/>
                </a:lnTo>
                <a:lnTo>
                  <a:pt x="1428407" y="2353208"/>
                </a:lnTo>
                <a:lnTo>
                  <a:pt x="1475219" y="2369718"/>
                </a:lnTo>
                <a:lnTo>
                  <a:pt x="1522285" y="2387498"/>
                </a:lnTo>
                <a:lnTo>
                  <a:pt x="1569618" y="2404008"/>
                </a:lnTo>
                <a:lnTo>
                  <a:pt x="1609178" y="2416670"/>
                </a:lnTo>
                <a:lnTo>
                  <a:pt x="1641614" y="2438298"/>
                </a:lnTo>
                <a:lnTo>
                  <a:pt x="1682343" y="2462428"/>
                </a:lnTo>
                <a:lnTo>
                  <a:pt x="1723872" y="2486558"/>
                </a:lnTo>
                <a:lnTo>
                  <a:pt x="1766265" y="2508148"/>
                </a:lnTo>
                <a:lnTo>
                  <a:pt x="1809610" y="2527198"/>
                </a:lnTo>
                <a:lnTo>
                  <a:pt x="1853971" y="2546248"/>
                </a:lnTo>
                <a:lnTo>
                  <a:pt x="1889633" y="2547518"/>
                </a:lnTo>
                <a:lnTo>
                  <a:pt x="1915515" y="2529738"/>
                </a:lnTo>
                <a:lnTo>
                  <a:pt x="1917357" y="2528468"/>
                </a:lnTo>
                <a:lnTo>
                  <a:pt x="1927999" y="2497988"/>
                </a:lnTo>
                <a:lnTo>
                  <a:pt x="1921548" y="2484310"/>
                </a:lnTo>
                <a:lnTo>
                  <a:pt x="1959864" y="2485288"/>
                </a:lnTo>
                <a:lnTo>
                  <a:pt x="2009178" y="2482748"/>
                </a:lnTo>
                <a:lnTo>
                  <a:pt x="2057603" y="2473858"/>
                </a:lnTo>
                <a:lnTo>
                  <a:pt x="2098294" y="2440838"/>
                </a:lnTo>
                <a:lnTo>
                  <a:pt x="2100859" y="2415438"/>
                </a:lnTo>
                <a:close/>
              </a:path>
            </a:pathLst>
          </a:custGeom>
          <a:solidFill>
            <a:srgbClr val="E85CB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5175" y="1359029"/>
            <a:ext cx="2727245" cy="33296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53477" y="5411038"/>
            <a:ext cx="1973259" cy="3225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63776" y="5123665"/>
            <a:ext cx="2491731" cy="37973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15823" y="1863133"/>
            <a:ext cx="2103609" cy="3004603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7548209" y="2140133"/>
            <a:ext cx="2278380" cy="2413000"/>
          </a:xfrm>
          <a:custGeom>
            <a:avLst/>
            <a:gdLst/>
            <a:ahLst/>
            <a:cxnLst/>
            <a:rect l="l" t="t" r="r" b="b"/>
            <a:pathLst>
              <a:path w="2278379" h="2413000">
                <a:moveTo>
                  <a:pt x="502875" y="2413000"/>
                </a:moveTo>
                <a:lnTo>
                  <a:pt x="368836" y="2413000"/>
                </a:lnTo>
                <a:lnTo>
                  <a:pt x="282109" y="2387600"/>
                </a:lnTo>
                <a:lnTo>
                  <a:pt x="240333" y="2362200"/>
                </a:lnTo>
                <a:lnTo>
                  <a:pt x="201004" y="2324100"/>
                </a:lnTo>
                <a:lnTo>
                  <a:pt x="165412" y="2286000"/>
                </a:lnTo>
                <a:lnTo>
                  <a:pt x="133487" y="2260600"/>
                </a:lnTo>
                <a:lnTo>
                  <a:pt x="105161" y="2209800"/>
                </a:lnTo>
                <a:lnTo>
                  <a:pt x="80368" y="2171700"/>
                </a:lnTo>
                <a:lnTo>
                  <a:pt x="59038" y="2133600"/>
                </a:lnTo>
                <a:lnTo>
                  <a:pt x="41105" y="2082800"/>
                </a:lnTo>
                <a:lnTo>
                  <a:pt x="26499" y="2032000"/>
                </a:lnTo>
                <a:lnTo>
                  <a:pt x="15154" y="1993900"/>
                </a:lnTo>
                <a:lnTo>
                  <a:pt x="7001" y="1943100"/>
                </a:lnTo>
                <a:lnTo>
                  <a:pt x="1972" y="1892300"/>
                </a:lnTo>
                <a:lnTo>
                  <a:pt x="0" y="1841500"/>
                </a:lnTo>
                <a:lnTo>
                  <a:pt x="1016" y="1790700"/>
                </a:lnTo>
                <a:lnTo>
                  <a:pt x="4952" y="1739900"/>
                </a:lnTo>
                <a:lnTo>
                  <a:pt x="11308" y="1689100"/>
                </a:lnTo>
                <a:lnTo>
                  <a:pt x="19122" y="1638300"/>
                </a:lnTo>
                <a:lnTo>
                  <a:pt x="28080" y="1600200"/>
                </a:lnTo>
                <a:lnTo>
                  <a:pt x="37868" y="1549400"/>
                </a:lnTo>
                <a:lnTo>
                  <a:pt x="48170" y="1498600"/>
                </a:lnTo>
                <a:lnTo>
                  <a:pt x="58674" y="1447800"/>
                </a:lnTo>
                <a:lnTo>
                  <a:pt x="69063" y="1397000"/>
                </a:lnTo>
                <a:lnTo>
                  <a:pt x="79025" y="1346200"/>
                </a:lnTo>
                <a:lnTo>
                  <a:pt x="88244" y="1295400"/>
                </a:lnTo>
                <a:lnTo>
                  <a:pt x="96833" y="1257300"/>
                </a:lnTo>
                <a:lnTo>
                  <a:pt x="105402" y="1206500"/>
                </a:lnTo>
                <a:lnTo>
                  <a:pt x="114150" y="1155700"/>
                </a:lnTo>
                <a:lnTo>
                  <a:pt x="123279" y="1104900"/>
                </a:lnTo>
                <a:lnTo>
                  <a:pt x="132990" y="1054100"/>
                </a:lnTo>
                <a:lnTo>
                  <a:pt x="143482" y="1003300"/>
                </a:lnTo>
                <a:lnTo>
                  <a:pt x="154958" y="965200"/>
                </a:lnTo>
                <a:lnTo>
                  <a:pt x="167617" y="914400"/>
                </a:lnTo>
                <a:lnTo>
                  <a:pt x="181660" y="863600"/>
                </a:lnTo>
                <a:lnTo>
                  <a:pt x="197668" y="812800"/>
                </a:lnTo>
                <a:lnTo>
                  <a:pt x="215005" y="762000"/>
                </a:lnTo>
                <a:lnTo>
                  <a:pt x="233718" y="723900"/>
                </a:lnTo>
                <a:lnTo>
                  <a:pt x="253854" y="673100"/>
                </a:lnTo>
                <a:lnTo>
                  <a:pt x="275457" y="622300"/>
                </a:lnTo>
                <a:lnTo>
                  <a:pt x="298575" y="584200"/>
                </a:lnTo>
                <a:lnTo>
                  <a:pt x="323253" y="533400"/>
                </a:lnTo>
                <a:lnTo>
                  <a:pt x="349538" y="495300"/>
                </a:lnTo>
                <a:lnTo>
                  <a:pt x="377476" y="444500"/>
                </a:lnTo>
                <a:lnTo>
                  <a:pt x="407113" y="406400"/>
                </a:lnTo>
                <a:lnTo>
                  <a:pt x="438495" y="368300"/>
                </a:lnTo>
                <a:lnTo>
                  <a:pt x="471669" y="330200"/>
                </a:lnTo>
                <a:lnTo>
                  <a:pt x="506680" y="292100"/>
                </a:lnTo>
                <a:lnTo>
                  <a:pt x="543574" y="254000"/>
                </a:lnTo>
                <a:lnTo>
                  <a:pt x="582399" y="215900"/>
                </a:lnTo>
                <a:lnTo>
                  <a:pt x="623200" y="190500"/>
                </a:lnTo>
                <a:lnTo>
                  <a:pt x="661877" y="165100"/>
                </a:lnTo>
                <a:lnTo>
                  <a:pt x="702931" y="139700"/>
                </a:lnTo>
                <a:lnTo>
                  <a:pt x="746064" y="114300"/>
                </a:lnTo>
                <a:lnTo>
                  <a:pt x="790977" y="88900"/>
                </a:lnTo>
                <a:lnTo>
                  <a:pt x="837373" y="63500"/>
                </a:lnTo>
                <a:lnTo>
                  <a:pt x="884954" y="38100"/>
                </a:lnTo>
                <a:lnTo>
                  <a:pt x="1031826" y="0"/>
                </a:lnTo>
                <a:lnTo>
                  <a:pt x="1228087" y="0"/>
                </a:lnTo>
                <a:lnTo>
                  <a:pt x="1274925" y="12700"/>
                </a:lnTo>
                <a:lnTo>
                  <a:pt x="1319069" y="38100"/>
                </a:lnTo>
                <a:lnTo>
                  <a:pt x="1360439" y="50800"/>
                </a:lnTo>
                <a:lnTo>
                  <a:pt x="1398954" y="76200"/>
                </a:lnTo>
                <a:lnTo>
                  <a:pt x="1434537" y="101600"/>
                </a:lnTo>
                <a:lnTo>
                  <a:pt x="1467107" y="127000"/>
                </a:lnTo>
                <a:lnTo>
                  <a:pt x="1496585" y="165100"/>
                </a:lnTo>
                <a:lnTo>
                  <a:pt x="1522892" y="203200"/>
                </a:lnTo>
                <a:lnTo>
                  <a:pt x="1545947" y="241300"/>
                </a:lnTo>
                <a:lnTo>
                  <a:pt x="1455999" y="241300"/>
                </a:lnTo>
                <a:lnTo>
                  <a:pt x="1419067" y="254000"/>
                </a:lnTo>
                <a:lnTo>
                  <a:pt x="1383313" y="266700"/>
                </a:lnTo>
                <a:lnTo>
                  <a:pt x="1349993" y="292100"/>
                </a:lnTo>
                <a:lnTo>
                  <a:pt x="1320368" y="330200"/>
                </a:lnTo>
                <a:lnTo>
                  <a:pt x="1311483" y="342900"/>
                </a:lnTo>
                <a:lnTo>
                  <a:pt x="1081428" y="342900"/>
                </a:lnTo>
                <a:lnTo>
                  <a:pt x="1059448" y="355600"/>
                </a:lnTo>
                <a:lnTo>
                  <a:pt x="961811" y="381000"/>
                </a:lnTo>
                <a:lnTo>
                  <a:pt x="914516" y="406400"/>
                </a:lnTo>
                <a:lnTo>
                  <a:pt x="868877" y="431800"/>
                </a:lnTo>
                <a:lnTo>
                  <a:pt x="825373" y="469900"/>
                </a:lnTo>
                <a:lnTo>
                  <a:pt x="784485" y="495300"/>
                </a:lnTo>
                <a:lnTo>
                  <a:pt x="746692" y="533400"/>
                </a:lnTo>
                <a:lnTo>
                  <a:pt x="712474" y="571500"/>
                </a:lnTo>
                <a:lnTo>
                  <a:pt x="681354" y="609600"/>
                </a:lnTo>
                <a:lnTo>
                  <a:pt x="652778" y="660400"/>
                </a:lnTo>
                <a:lnTo>
                  <a:pt x="626592" y="698500"/>
                </a:lnTo>
                <a:lnTo>
                  <a:pt x="602643" y="736600"/>
                </a:lnTo>
                <a:lnTo>
                  <a:pt x="580778" y="787400"/>
                </a:lnTo>
                <a:lnTo>
                  <a:pt x="560845" y="838200"/>
                </a:lnTo>
                <a:lnTo>
                  <a:pt x="542690" y="876300"/>
                </a:lnTo>
                <a:lnTo>
                  <a:pt x="526160" y="927100"/>
                </a:lnTo>
                <a:lnTo>
                  <a:pt x="511102" y="977900"/>
                </a:lnTo>
                <a:lnTo>
                  <a:pt x="497364" y="1016000"/>
                </a:lnTo>
                <a:lnTo>
                  <a:pt x="484791" y="1066800"/>
                </a:lnTo>
                <a:lnTo>
                  <a:pt x="473232" y="1117600"/>
                </a:lnTo>
                <a:lnTo>
                  <a:pt x="462533" y="1168400"/>
                </a:lnTo>
                <a:lnTo>
                  <a:pt x="452541" y="1219200"/>
                </a:lnTo>
                <a:lnTo>
                  <a:pt x="443103" y="1270000"/>
                </a:lnTo>
                <a:lnTo>
                  <a:pt x="434067" y="1320800"/>
                </a:lnTo>
                <a:lnTo>
                  <a:pt x="425267" y="1358900"/>
                </a:lnTo>
                <a:lnTo>
                  <a:pt x="414949" y="1409700"/>
                </a:lnTo>
                <a:lnTo>
                  <a:pt x="403663" y="1460500"/>
                </a:lnTo>
                <a:lnTo>
                  <a:pt x="391958" y="1498600"/>
                </a:lnTo>
                <a:lnTo>
                  <a:pt x="380382" y="1549400"/>
                </a:lnTo>
                <a:lnTo>
                  <a:pt x="369487" y="1600200"/>
                </a:lnTo>
                <a:lnTo>
                  <a:pt x="359819" y="1651000"/>
                </a:lnTo>
                <a:lnTo>
                  <a:pt x="351930" y="1701800"/>
                </a:lnTo>
                <a:lnTo>
                  <a:pt x="346367" y="1752600"/>
                </a:lnTo>
                <a:lnTo>
                  <a:pt x="343680" y="1803400"/>
                </a:lnTo>
                <a:lnTo>
                  <a:pt x="344418" y="1841500"/>
                </a:lnTo>
                <a:lnTo>
                  <a:pt x="349131" y="1892300"/>
                </a:lnTo>
                <a:lnTo>
                  <a:pt x="358368" y="1943100"/>
                </a:lnTo>
                <a:lnTo>
                  <a:pt x="375711" y="1993900"/>
                </a:lnTo>
                <a:lnTo>
                  <a:pt x="403925" y="2044700"/>
                </a:lnTo>
                <a:lnTo>
                  <a:pt x="409958" y="2057400"/>
                </a:lnTo>
                <a:lnTo>
                  <a:pt x="425733" y="2057400"/>
                </a:lnTo>
                <a:lnTo>
                  <a:pt x="427624" y="2070100"/>
                </a:lnTo>
                <a:lnTo>
                  <a:pt x="986354" y="2070100"/>
                </a:lnTo>
                <a:lnTo>
                  <a:pt x="965566" y="2095500"/>
                </a:lnTo>
                <a:lnTo>
                  <a:pt x="932502" y="2133600"/>
                </a:lnTo>
                <a:lnTo>
                  <a:pt x="897465" y="2171700"/>
                </a:lnTo>
                <a:lnTo>
                  <a:pt x="866407" y="2209800"/>
                </a:lnTo>
                <a:lnTo>
                  <a:pt x="832773" y="2235200"/>
                </a:lnTo>
                <a:lnTo>
                  <a:pt x="796829" y="2260600"/>
                </a:lnTo>
                <a:lnTo>
                  <a:pt x="758841" y="2286000"/>
                </a:lnTo>
                <a:lnTo>
                  <a:pt x="719074" y="2311400"/>
                </a:lnTo>
                <a:lnTo>
                  <a:pt x="677795" y="2336800"/>
                </a:lnTo>
                <a:lnTo>
                  <a:pt x="635270" y="2362200"/>
                </a:lnTo>
                <a:lnTo>
                  <a:pt x="591764" y="2374900"/>
                </a:lnTo>
                <a:lnTo>
                  <a:pt x="547544" y="2400300"/>
                </a:lnTo>
                <a:lnTo>
                  <a:pt x="502875" y="2413000"/>
                </a:lnTo>
                <a:close/>
              </a:path>
              <a:path w="2278379" h="2413000">
                <a:moveTo>
                  <a:pt x="1308197" y="578983"/>
                </a:moveTo>
                <a:lnTo>
                  <a:pt x="1285869" y="558800"/>
                </a:lnTo>
                <a:lnTo>
                  <a:pt x="1271129" y="508000"/>
                </a:lnTo>
                <a:lnTo>
                  <a:pt x="1261605" y="457200"/>
                </a:lnTo>
                <a:lnTo>
                  <a:pt x="1256495" y="438700"/>
                </a:lnTo>
                <a:lnTo>
                  <a:pt x="1268637" y="419100"/>
                </a:lnTo>
                <a:lnTo>
                  <a:pt x="1293715" y="368300"/>
                </a:lnTo>
                <a:lnTo>
                  <a:pt x="1320368" y="330200"/>
                </a:lnTo>
                <a:lnTo>
                  <a:pt x="1349993" y="292100"/>
                </a:lnTo>
                <a:lnTo>
                  <a:pt x="1383313" y="266700"/>
                </a:lnTo>
                <a:lnTo>
                  <a:pt x="1419067" y="254000"/>
                </a:lnTo>
                <a:lnTo>
                  <a:pt x="1455999" y="241300"/>
                </a:lnTo>
                <a:lnTo>
                  <a:pt x="1492850" y="241300"/>
                </a:lnTo>
                <a:lnTo>
                  <a:pt x="1561277" y="279400"/>
                </a:lnTo>
                <a:lnTo>
                  <a:pt x="1581986" y="317500"/>
                </a:lnTo>
                <a:lnTo>
                  <a:pt x="1594811" y="368300"/>
                </a:lnTo>
                <a:lnTo>
                  <a:pt x="1604067" y="419100"/>
                </a:lnTo>
                <a:lnTo>
                  <a:pt x="1296669" y="419100"/>
                </a:lnTo>
                <a:lnTo>
                  <a:pt x="1302038" y="469900"/>
                </a:lnTo>
                <a:lnTo>
                  <a:pt x="1305736" y="508000"/>
                </a:lnTo>
                <a:lnTo>
                  <a:pt x="1307896" y="558800"/>
                </a:lnTo>
                <a:lnTo>
                  <a:pt x="1308197" y="578983"/>
                </a:lnTo>
                <a:close/>
              </a:path>
              <a:path w="2278379" h="2413000">
                <a:moveTo>
                  <a:pt x="1568300" y="285538"/>
                </a:moveTo>
                <a:lnTo>
                  <a:pt x="1561277" y="279400"/>
                </a:lnTo>
                <a:lnTo>
                  <a:pt x="1528362" y="254000"/>
                </a:lnTo>
                <a:lnTo>
                  <a:pt x="1492850" y="241300"/>
                </a:lnTo>
                <a:lnTo>
                  <a:pt x="1545947" y="241300"/>
                </a:lnTo>
                <a:lnTo>
                  <a:pt x="1565672" y="279400"/>
                </a:lnTo>
                <a:lnTo>
                  <a:pt x="1568300" y="285538"/>
                </a:lnTo>
                <a:close/>
              </a:path>
              <a:path w="2278379" h="2413000">
                <a:moveTo>
                  <a:pt x="1735557" y="2286000"/>
                </a:moveTo>
                <a:lnTo>
                  <a:pt x="1649367" y="2286000"/>
                </a:lnTo>
                <a:lnTo>
                  <a:pt x="1567037" y="2260600"/>
                </a:lnTo>
                <a:lnTo>
                  <a:pt x="1527967" y="2235200"/>
                </a:lnTo>
                <a:lnTo>
                  <a:pt x="1490639" y="2209800"/>
                </a:lnTo>
                <a:lnTo>
                  <a:pt x="1455312" y="2184400"/>
                </a:lnTo>
                <a:lnTo>
                  <a:pt x="1422244" y="2146300"/>
                </a:lnTo>
                <a:lnTo>
                  <a:pt x="1391695" y="2108200"/>
                </a:lnTo>
                <a:lnTo>
                  <a:pt x="1364551" y="2070100"/>
                </a:lnTo>
                <a:lnTo>
                  <a:pt x="1340510" y="2032000"/>
                </a:lnTo>
                <a:lnTo>
                  <a:pt x="1319418" y="1981200"/>
                </a:lnTo>
                <a:lnTo>
                  <a:pt x="1301120" y="1943100"/>
                </a:lnTo>
                <a:lnTo>
                  <a:pt x="1285461" y="1892300"/>
                </a:lnTo>
                <a:lnTo>
                  <a:pt x="1272288" y="1841500"/>
                </a:lnTo>
                <a:lnTo>
                  <a:pt x="1261445" y="1790700"/>
                </a:lnTo>
                <a:lnTo>
                  <a:pt x="1252779" y="1752600"/>
                </a:lnTo>
                <a:lnTo>
                  <a:pt x="1246134" y="1701800"/>
                </a:lnTo>
                <a:lnTo>
                  <a:pt x="1241355" y="1651000"/>
                </a:lnTo>
                <a:lnTo>
                  <a:pt x="1238289" y="1600200"/>
                </a:lnTo>
                <a:lnTo>
                  <a:pt x="1237915" y="1587587"/>
                </a:lnTo>
                <a:lnTo>
                  <a:pt x="1242094" y="1574800"/>
                </a:lnTo>
                <a:lnTo>
                  <a:pt x="1257928" y="1536700"/>
                </a:lnTo>
                <a:lnTo>
                  <a:pt x="1273084" y="1485900"/>
                </a:lnTo>
                <a:lnTo>
                  <a:pt x="1287655" y="1435100"/>
                </a:lnTo>
                <a:lnTo>
                  <a:pt x="1301734" y="1384300"/>
                </a:lnTo>
                <a:lnTo>
                  <a:pt x="1315414" y="1333500"/>
                </a:lnTo>
                <a:lnTo>
                  <a:pt x="1328787" y="1295400"/>
                </a:lnTo>
                <a:lnTo>
                  <a:pt x="1341946" y="1244600"/>
                </a:lnTo>
                <a:lnTo>
                  <a:pt x="1367992" y="1143000"/>
                </a:lnTo>
                <a:lnTo>
                  <a:pt x="1381063" y="1092200"/>
                </a:lnTo>
                <a:lnTo>
                  <a:pt x="1394291" y="1054100"/>
                </a:lnTo>
                <a:lnTo>
                  <a:pt x="1407768" y="1003300"/>
                </a:lnTo>
                <a:lnTo>
                  <a:pt x="1421586" y="952500"/>
                </a:lnTo>
                <a:lnTo>
                  <a:pt x="1435838" y="901700"/>
                </a:lnTo>
                <a:lnTo>
                  <a:pt x="1450616" y="863600"/>
                </a:lnTo>
                <a:lnTo>
                  <a:pt x="1466014" y="812800"/>
                </a:lnTo>
                <a:lnTo>
                  <a:pt x="1483109" y="774700"/>
                </a:lnTo>
                <a:lnTo>
                  <a:pt x="1501685" y="723900"/>
                </a:lnTo>
                <a:lnTo>
                  <a:pt x="1521787" y="673100"/>
                </a:lnTo>
                <a:lnTo>
                  <a:pt x="1543458" y="635000"/>
                </a:lnTo>
                <a:lnTo>
                  <a:pt x="1566743" y="584200"/>
                </a:lnTo>
                <a:lnTo>
                  <a:pt x="1591686" y="546100"/>
                </a:lnTo>
                <a:lnTo>
                  <a:pt x="1618332" y="508000"/>
                </a:lnTo>
                <a:lnTo>
                  <a:pt x="1601546" y="503360"/>
                </a:lnTo>
                <a:lnTo>
                  <a:pt x="1606720" y="469900"/>
                </a:lnTo>
                <a:lnTo>
                  <a:pt x="1604067" y="419100"/>
                </a:lnTo>
                <a:lnTo>
                  <a:pt x="1594811" y="368300"/>
                </a:lnTo>
                <a:lnTo>
                  <a:pt x="1581986" y="317500"/>
                </a:lnTo>
                <a:lnTo>
                  <a:pt x="1568300" y="285538"/>
                </a:lnTo>
                <a:lnTo>
                  <a:pt x="1590336" y="304800"/>
                </a:lnTo>
                <a:lnTo>
                  <a:pt x="1631857" y="368300"/>
                </a:lnTo>
                <a:lnTo>
                  <a:pt x="1641801" y="419100"/>
                </a:lnTo>
                <a:lnTo>
                  <a:pt x="1647378" y="469900"/>
                </a:lnTo>
                <a:lnTo>
                  <a:pt x="1651101" y="520700"/>
                </a:lnTo>
                <a:lnTo>
                  <a:pt x="1653129" y="571500"/>
                </a:lnTo>
                <a:lnTo>
                  <a:pt x="1653623" y="622300"/>
                </a:lnTo>
                <a:lnTo>
                  <a:pt x="1652742" y="673100"/>
                </a:lnTo>
                <a:lnTo>
                  <a:pt x="1650646" y="723900"/>
                </a:lnTo>
                <a:lnTo>
                  <a:pt x="1647496" y="774700"/>
                </a:lnTo>
                <a:lnTo>
                  <a:pt x="1643452" y="825500"/>
                </a:lnTo>
                <a:lnTo>
                  <a:pt x="1638673" y="876300"/>
                </a:lnTo>
                <a:lnTo>
                  <a:pt x="1633319" y="927100"/>
                </a:lnTo>
                <a:lnTo>
                  <a:pt x="1627551" y="977900"/>
                </a:lnTo>
                <a:lnTo>
                  <a:pt x="1621528" y="1028700"/>
                </a:lnTo>
                <a:lnTo>
                  <a:pt x="1615411" y="1092200"/>
                </a:lnTo>
                <a:lnTo>
                  <a:pt x="1609359" y="1143000"/>
                </a:lnTo>
                <a:lnTo>
                  <a:pt x="1603479" y="1193800"/>
                </a:lnTo>
                <a:lnTo>
                  <a:pt x="1597710" y="1244600"/>
                </a:lnTo>
                <a:lnTo>
                  <a:pt x="1592332" y="1295400"/>
                </a:lnTo>
                <a:lnTo>
                  <a:pt x="1587627" y="1346200"/>
                </a:lnTo>
                <a:lnTo>
                  <a:pt x="1583876" y="1397000"/>
                </a:lnTo>
                <a:lnTo>
                  <a:pt x="1581361" y="1447800"/>
                </a:lnTo>
                <a:lnTo>
                  <a:pt x="1580364" y="1498600"/>
                </a:lnTo>
                <a:lnTo>
                  <a:pt x="1581166" y="1549400"/>
                </a:lnTo>
                <a:lnTo>
                  <a:pt x="1584048" y="1600200"/>
                </a:lnTo>
                <a:lnTo>
                  <a:pt x="1589293" y="1651000"/>
                </a:lnTo>
                <a:lnTo>
                  <a:pt x="1597181" y="1701800"/>
                </a:lnTo>
                <a:lnTo>
                  <a:pt x="1607994" y="1752600"/>
                </a:lnTo>
                <a:lnTo>
                  <a:pt x="1622014" y="1803400"/>
                </a:lnTo>
                <a:lnTo>
                  <a:pt x="1636272" y="1841500"/>
                </a:lnTo>
                <a:lnTo>
                  <a:pt x="1654456" y="1892300"/>
                </a:lnTo>
                <a:lnTo>
                  <a:pt x="1676955" y="1917700"/>
                </a:lnTo>
                <a:lnTo>
                  <a:pt x="1704156" y="1943100"/>
                </a:lnTo>
                <a:lnTo>
                  <a:pt x="2167869" y="1943100"/>
                </a:lnTo>
                <a:lnTo>
                  <a:pt x="2143768" y="1993900"/>
                </a:lnTo>
                <a:lnTo>
                  <a:pt x="2117530" y="2032000"/>
                </a:lnTo>
                <a:lnTo>
                  <a:pt x="2089083" y="2070100"/>
                </a:lnTo>
                <a:lnTo>
                  <a:pt x="2058356" y="2108200"/>
                </a:lnTo>
                <a:lnTo>
                  <a:pt x="2025279" y="2146300"/>
                </a:lnTo>
                <a:lnTo>
                  <a:pt x="1989781" y="2171700"/>
                </a:lnTo>
                <a:lnTo>
                  <a:pt x="1951790" y="2209800"/>
                </a:lnTo>
                <a:lnTo>
                  <a:pt x="1911235" y="2235200"/>
                </a:lnTo>
                <a:lnTo>
                  <a:pt x="1735557" y="2286000"/>
                </a:lnTo>
                <a:close/>
              </a:path>
              <a:path w="2278379" h="2413000">
                <a:moveTo>
                  <a:pt x="1256495" y="438700"/>
                </a:moveTo>
                <a:lnTo>
                  <a:pt x="1247574" y="406400"/>
                </a:lnTo>
                <a:lnTo>
                  <a:pt x="1227545" y="368300"/>
                </a:lnTo>
                <a:lnTo>
                  <a:pt x="1200032" y="355600"/>
                </a:lnTo>
                <a:lnTo>
                  <a:pt x="1191892" y="342900"/>
                </a:lnTo>
                <a:lnTo>
                  <a:pt x="1311483" y="342900"/>
                </a:lnTo>
                <a:lnTo>
                  <a:pt x="1293715" y="368300"/>
                </a:lnTo>
                <a:lnTo>
                  <a:pt x="1268637" y="419100"/>
                </a:lnTo>
                <a:lnTo>
                  <a:pt x="1256495" y="438700"/>
                </a:lnTo>
                <a:close/>
              </a:path>
              <a:path w="2278379" h="2413000">
                <a:moveTo>
                  <a:pt x="1483500" y="635000"/>
                </a:moveTo>
                <a:lnTo>
                  <a:pt x="1394951" y="635000"/>
                </a:lnTo>
                <a:lnTo>
                  <a:pt x="1351602" y="609600"/>
                </a:lnTo>
                <a:lnTo>
                  <a:pt x="1313968" y="584200"/>
                </a:lnTo>
                <a:lnTo>
                  <a:pt x="1308197" y="578983"/>
                </a:lnTo>
                <a:lnTo>
                  <a:pt x="1307896" y="558800"/>
                </a:lnTo>
                <a:lnTo>
                  <a:pt x="1305736" y="508000"/>
                </a:lnTo>
                <a:lnTo>
                  <a:pt x="1302038" y="469900"/>
                </a:lnTo>
                <a:lnTo>
                  <a:pt x="1296669" y="419100"/>
                </a:lnTo>
                <a:lnTo>
                  <a:pt x="1601546" y="503360"/>
                </a:lnTo>
                <a:lnTo>
                  <a:pt x="1600829" y="508000"/>
                </a:lnTo>
                <a:lnTo>
                  <a:pt x="1585976" y="546100"/>
                </a:lnTo>
                <a:lnTo>
                  <a:pt x="1561748" y="584200"/>
                </a:lnTo>
                <a:lnTo>
                  <a:pt x="1527728" y="609600"/>
                </a:lnTo>
                <a:lnTo>
                  <a:pt x="1483500" y="635000"/>
                </a:lnTo>
                <a:close/>
              </a:path>
              <a:path w="2278379" h="2413000">
                <a:moveTo>
                  <a:pt x="1601546" y="503360"/>
                </a:moveTo>
                <a:lnTo>
                  <a:pt x="1296669" y="419100"/>
                </a:lnTo>
                <a:lnTo>
                  <a:pt x="1604067" y="419100"/>
                </a:lnTo>
                <a:lnTo>
                  <a:pt x="1606720" y="469900"/>
                </a:lnTo>
                <a:lnTo>
                  <a:pt x="1601546" y="503360"/>
                </a:lnTo>
                <a:close/>
              </a:path>
              <a:path w="2278379" h="2413000">
                <a:moveTo>
                  <a:pt x="986354" y="2070100"/>
                </a:moveTo>
                <a:lnTo>
                  <a:pt x="427624" y="2070100"/>
                </a:lnTo>
                <a:lnTo>
                  <a:pt x="470158" y="2057400"/>
                </a:lnTo>
                <a:lnTo>
                  <a:pt x="571447" y="2006600"/>
                </a:lnTo>
                <a:lnTo>
                  <a:pt x="613076" y="1968500"/>
                </a:lnTo>
                <a:lnTo>
                  <a:pt x="649953" y="1930400"/>
                </a:lnTo>
                <a:lnTo>
                  <a:pt x="684359" y="1892300"/>
                </a:lnTo>
                <a:lnTo>
                  <a:pt x="716412" y="1854200"/>
                </a:lnTo>
                <a:lnTo>
                  <a:pt x="746229" y="1816100"/>
                </a:lnTo>
                <a:lnTo>
                  <a:pt x="773929" y="1778000"/>
                </a:lnTo>
                <a:lnTo>
                  <a:pt x="799631" y="1727200"/>
                </a:lnTo>
                <a:lnTo>
                  <a:pt x="823452" y="1689100"/>
                </a:lnTo>
                <a:lnTo>
                  <a:pt x="845511" y="1638300"/>
                </a:lnTo>
                <a:lnTo>
                  <a:pt x="865926" y="1587500"/>
                </a:lnTo>
                <a:lnTo>
                  <a:pt x="884815" y="1549400"/>
                </a:lnTo>
                <a:lnTo>
                  <a:pt x="902297" y="1498600"/>
                </a:lnTo>
                <a:lnTo>
                  <a:pt x="918056" y="1447800"/>
                </a:lnTo>
                <a:lnTo>
                  <a:pt x="933148" y="1397000"/>
                </a:lnTo>
                <a:lnTo>
                  <a:pt x="947670" y="1358900"/>
                </a:lnTo>
                <a:lnTo>
                  <a:pt x="961721" y="1308100"/>
                </a:lnTo>
                <a:lnTo>
                  <a:pt x="975397" y="1257300"/>
                </a:lnTo>
                <a:lnTo>
                  <a:pt x="988796" y="1206500"/>
                </a:lnTo>
                <a:lnTo>
                  <a:pt x="1002016" y="1168400"/>
                </a:lnTo>
                <a:lnTo>
                  <a:pt x="1028307" y="1066800"/>
                </a:lnTo>
                <a:lnTo>
                  <a:pt x="1041572" y="1016000"/>
                </a:lnTo>
                <a:lnTo>
                  <a:pt x="1055048" y="965200"/>
                </a:lnTo>
                <a:lnTo>
                  <a:pt x="1068832" y="927100"/>
                </a:lnTo>
                <a:lnTo>
                  <a:pt x="1083021" y="876300"/>
                </a:lnTo>
                <a:lnTo>
                  <a:pt x="1097713" y="825500"/>
                </a:lnTo>
                <a:lnTo>
                  <a:pt x="1113005" y="774700"/>
                </a:lnTo>
                <a:lnTo>
                  <a:pt x="1128994" y="736600"/>
                </a:lnTo>
                <a:lnTo>
                  <a:pt x="1145778" y="685800"/>
                </a:lnTo>
                <a:lnTo>
                  <a:pt x="1163455" y="635000"/>
                </a:lnTo>
                <a:lnTo>
                  <a:pt x="1182122" y="596900"/>
                </a:lnTo>
                <a:lnTo>
                  <a:pt x="1201876" y="546100"/>
                </a:lnTo>
                <a:lnTo>
                  <a:pt x="1222815" y="508000"/>
                </a:lnTo>
                <a:lnTo>
                  <a:pt x="1245036" y="457200"/>
                </a:lnTo>
                <a:lnTo>
                  <a:pt x="1256495" y="438700"/>
                </a:lnTo>
                <a:lnTo>
                  <a:pt x="1261605" y="457200"/>
                </a:lnTo>
                <a:lnTo>
                  <a:pt x="1271129" y="508000"/>
                </a:lnTo>
                <a:lnTo>
                  <a:pt x="1285869" y="558800"/>
                </a:lnTo>
                <a:lnTo>
                  <a:pt x="1308197" y="578983"/>
                </a:lnTo>
                <a:lnTo>
                  <a:pt x="1308653" y="609600"/>
                </a:lnTo>
                <a:lnTo>
                  <a:pt x="1308141" y="660400"/>
                </a:lnTo>
                <a:lnTo>
                  <a:pt x="1306494" y="711200"/>
                </a:lnTo>
                <a:lnTo>
                  <a:pt x="1303848" y="762000"/>
                </a:lnTo>
                <a:lnTo>
                  <a:pt x="1300336" y="812800"/>
                </a:lnTo>
                <a:lnTo>
                  <a:pt x="1296094" y="863600"/>
                </a:lnTo>
                <a:lnTo>
                  <a:pt x="1291254" y="901700"/>
                </a:lnTo>
                <a:lnTo>
                  <a:pt x="1285953" y="952500"/>
                </a:lnTo>
                <a:lnTo>
                  <a:pt x="1280324" y="1003300"/>
                </a:lnTo>
                <a:lnTo>
                  <a:pt x="1274502" y="1054100"/>
                </a:lnTo>
                <a:lnTo>
                  <a:pt x="1268621" y="1104900"/>
                </a:lnTo>
                <a:lnTo>
                  <a:pt x="1262816" y="1155700"/>
                </a:lnTo>
                <a:lnTo>
                  <a:pt x="1257221" y="1206500"/>
                </a:lnTo>
                <a:lnTo>
                  <a:pt x="1251971" y="1244600"/>
                </a:lnTo>
                <a:lnTo>
                  <a:pt x="1247200" y="1295400"/>
                </a:lnTo>
                <a:lnTo>
                  <a:pt x="1243237" y="1346200"/>
                </a:lnTo>
                <a:lnTo>
                  <a:pt x="1240059" y="1397000"/>
                </a:lnTo>
                <a:lnTo>
                  <a:pt x="1237821" y="1447800"/>
                </a:lnTo>
                <a:lnTo>
                  <a:pt x="1236677" y="1498600"/>
                </a:lnTo>
                <a:lnTo>
                  <a:pt x="1236781" y="1549400"/>
                </a:lnTo>
                <a:lnTo>
                  <a:pt x="1237915" y="1587587"/>
                </a:lnTo>
                <a:lnTo>
                  <a:pt x="1225491" y="1625600"/>
                </a:lnTo>
                <a:lnTo>
                  <a:pt x="1208026" y="1676400"/>
                </a:lnTo>
                <a:lnTo>
                  <a:pt x="1189605" y="1727200"/>
                </a:lnTo>
                <a:lnTo>
                  <a:pt x="1170137" y="1765300"/>
                </a:lnTo>
                <a:lnTo>
                  <a:pt x="1149529" y="1816100"/>
                </a:lnTo>
                <a:lnTo>
                  <a:pt x="1127688" y="1854200"/>
                </a:lnTo>
                <a:lnTo>
                  <a:pt x="1104521" y="1905000"/>
                </a:lnTo>
                <a:lnTo>
                  <a:pt x="1079936" y="1943100"/>
                </a:lnTo>
                <a:lnTo>
                  <a:pt x="1053841" y="1981200"/>
                </a:lnTo>
                <a:lnTo>
                  <a:pt x="1026143" y="2019300"/>
                </a:lnTo>
                <a:lnTo>
                  <a:pt x="996749" y="2057400"/>
                </a:lnTo>
                <a:lnTo>
                  <a:pt x="986354" y="2070100"/>
                </a:lnTo>
                <a:close/>
              </a:path>
              <a:path w="2278379" h="2413000">
                <a:moveTo>
                  <a:pt x="1543458" y="635000"/>
                </a:moveTo>
                <a:lnTo>
                  <a:pt x="1483500" y="635000"/>
                </a:lnTo>
                <a:lnTo>
                  <a:pt x="1527728" y="609600"/>
                </a:lnTo>
                <a:lnTo>
                  <a:pt x="1561748" y="584200"/>
                </a:lnTo>
                <a:lnTo>
                  <a:pt x="1585976" y="546100"/>
                </a:lnTo>
                <a:lnTo>
                  <a:pt x="1600829" y="508000"/>
                </a:lnTo>
                <a:lnTo>
                  <a:pt x="1601546" y="503360"/>
                </a:lnTo>
                <a:lnTo>
                  <a:pt x="1618332" y="508000"/>
                </a:lnTo>
                <a:lnTo>
                  <a:pt x="1591686" y="546100"/>
                </a:lnTo>
                <a:lnTo>
                  <a:pt x="1566743" y="584200"/>
                </a:lnTo>
                <a:lnTo>
                  <a:pt x="1543458" y="635000"/>
                </a:lnTo>
                <a:close/>
              </a:path>
              <a:path w="2278379" h="2413000">
                <a:moveTo>
                  <a:pt x="1237915" y="1587587"/>
                </a:moveTo>
                <a:lnTo>
                  <a:pt x="1236781" y="1549400"/>
                </a:lnTo>
                <a:lnTo>
                  <a:pt x="1236677" y="1498600"/>
                </a:lnTo>
                <a:lnTo>
                  <a:pt x="1237821" y="1447800"/>
                </a:lnTo>
                <a:lnTo>
                  <a:pt x="1240059" y="1397000"/>
                </a:lnTo>
                <a:lnTo>
                  <a:pt x="1243237" y="1346200"/>
                </a:lnTo>
                <a:lnTo>
                  <a:pt x="1247200" y="1295400"/>
                </a:lnTo>
                <a:lnTo>
                  <a:pt x="1251971" y="1244600"/>
                </a:lnTo>
                <a:lnTo>
                  <a:pt x="1257221" y="1206500"/>
                </a:lnTo>
                <a:lnTo>
                  <a:pt x="1262816" y="1155700"/>
                </a:lnTo>
                <a:lnTo>
                  <a:pt x="1268621" y="1104900"/>
                </a:lnTo>
                <a:lnTo>
                  <a:pt x="1274502" y="1054100"/>
                </a:lnTo>
                <a:lnTo>
                  <a:pt x="1280324" y="1003300"/>
                </a:lnTo>
                <a:lnTo>
                  <a:pt x="1285953" y="952500"/>
                </a:lnTo>
                <a:lnTo>
                  <a:pt x="1291254" y="901700"/>
                </a:lnTo>
                <a:lnTo>
                  <a:pt x="1296094" y="863600"/>
                </a:lnTo>
                <a:lnTo>
                  <a:pt x="1300336" y="812800"/>
                </a:lnTo>
                <a:lnTo>
                  <a:pt x="1303848" y="762000"/>
                </a:lnTo>
                <a:lnTo>
                  <a:pt x="1306494" y="711200"/>
                </a:lnTo>
                <a:lnTo>
                  <a:pt x="1308141" y="660400"/>
                </a:lnTo>
                <a:lnTo>
                  <a:pt x="1308653" y="609600"/>
                </a:lnTo>
                <a:lnTo>
                  <a:pt x="1308197" y="578983"/>
                </a:lnTo>
                <a:lnTo>
                  <a:pt x="1313968" y="584200"/>
                </a:lnTo>
                <a:lnTo>
                  <a:pt x="1351602" y="609600"/>
                </a:lnTo>
                <a:lnTo>
                  <a:pt x="1394951" y="635000"/>
                </a:lnTo>
                <a:lnTo>
                  <a:pt x="1543458" y="635000"/>
                </a:lnTo>
                <a:lnTo>
                  <a:pt x="1521787" y="673100"/>
                </a:lnTo>
                <a:lnTo>
                  <a:pt x="1501685" y="723900"/>
                </a:lnTo>
                <a:lnTo>
                  <a:pt x="1483109" y="774700"/>
                </a:lnTo>
                <a:lnTo>
                  <a:pt x="1466014" y="812800"/>
                </a:lnTo>
                <a:lnTo>
                  <a:pt x="1450616" y="863600"/>
                </a:lnTo>
                <a:lnTo>
                  <a:pt x="1435838" y="901700"/>
                </a:lnTo>
                <a:lnTo>
                  <a:pt x="1421586" y="952500"/>
                </a:lnTo>
                <a:lnTo>
                  <a:pt x="1407768" y="1003300"/>
                </a:lnTo>
                <a:lnTo>
                  <a:pt x="1394291" y="1054100"/>
                </a:lnTo>
                <a:lnTo>
                  <a:pt x="1381063" y="1092200"/>
                </a:lnTo>
                <a:lnTo>
                  <a:pt x="1367992" y="1143000"/>
                </a:lnTo>
                <a:lnTo>
                  <a:pt x="1341946" y="1244600"/>
                </a:lnTo>
                <a:lnTo>
                  <a:pt x="1328787" y="1295400"/>
                </a:lnTo>
                <a:lnTo>
                  <a:pt x="1315414" y="1333500"/>
                </a:lnTo>
                <a:lnTo>
                  <a:pt x="1301734" y="1384300"/>
                </a:lnTo>
                <a:lnTo>
                  <a:pt x="1287655" y="1435100"/>
                </a:lnTo>
                <a:lnTo>
                  <a:pt x="1273084" y="1485900"/>
                </a:lnTo>
                <a:lnTo>
                  <a:pt x="1257928" y="1536700"/>
                </a:lnTo>
                <a:lnTo>
                  <a:pt x="1242094" y="1574800"/>
                </a:lnTo>
                <a:lnTo>
                  <a:pt x="1237915" y="1587587"/>
                </a:lnTo>
                <a:close/>
              </a:path>
              <a:path w="2278379" h="2413000">
                <a:moveTo>
                  <a:pt x="2167869" y="1943100"/>
                </a:moveTo>
                <a:lnTo>
                  <a:pt x="1720690" y="1943100"/>
                </a:lnTo>
                <a:lnTo>
                  <a:pt x="1737058" y="1930400"/>
                </a:lnTo>
                <a:lnTo>
                  <a:pt x="1776570" y="1905000"/>
                </a:lnTo>
                <a:lnTo>
                  <a:pt x="1811168" y="1866900"/>
                </a:lnTo>
                <a:lnTo>
                  <a:pt x="1841269" y="1828800"/>
                </a:lnTo>
                <a:lnTo>
                  <a:pt x="1867288" y="1778000"/>
                </a:lnTo>
                <a:lnTo>
                  <a:pt x="1889640" y="1727200"/>
                </a:lnTo>
                <a:lnTo>
                  <a:pt x="1908740" y="1676400"/>
                </a:lnTo>
                <a:lnTo>
                  <a:pt x="1925004" y="1638300"/>
                </a:lnTo>
                <a:lnTo>
                  <a:pt x="1938846" y="1587500"/>
                </a:lnTo>
                <a:lnTo>
                  <a:pt x="1952858" y="1549400"/>
                </a:lnTo>
                <a:lnTo>
                  <a:pt x="1996280" y="1498600"/>
                </a:lnTo>
                <a:lnTo>
                  <a:pt x="2023738" y="1473200"/>
                </a:lnTo>
                <a:lnTo>
                  <a:pt x="2053726" y="1473200"/>
                </a:lnTo>
                <a:lnTo>
                  <a:pt x="2085270" y="1460500"/>
                </a:lnTo>
                <a:lnTo>
                  <a:pt x="2117392" y="1460500"/>
                </a:lnTo>
                <a:lnTo>
                  <a:pt x="2149118" y="1473200"/>
                </a:lnTo>
                <a:lnTo>
                  <a:pt x="2207476" y="1498600"/>
                </a:lnTo>
                <a:lnTo>
                  <a:pt x="2252539" y="1536700"/>
                </a:lnTo>
                <a:lnTo>
                  <a:pt x="2267645" y="1574800"/>
                </a:lnTo>
                <a:lnTo>
                  <a:pt x="2278129" y="1638300"/>
                </a:lnTo>
                <a:lnTo>
                  <a:pt x="2271554" y="1676400"/>
                </a:lnTo>
                <a:lnTo>
                  <a:pt x="2258790" y="1714500"/>
                </a:lnTo>
                <a:lnTo>
                  <a:pt x="2244314" y="1765300"/>
                </a:lnTo>
                <a:lnTo>
                  <a:pt x="2228054" y="1816100"/>
                </a:lnTo>
                <a:lnTo>
                  <a:pt x="2209941" y="1854200"/>
                </a:lnTo>
                <a:lnTo>
                  <a:pt x="2189903" y="1905000"/>
                </a:lnTo>
                <a:lnTo>
                  <a:pt x="2167869" y="1943100"/>
                </a:lnTo>
                <a:close/>
              </a:path>
            </a:pathLst>
          </a:custGeom>
          <a:solidFill>
            <a:srgbClr val="FF161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40595" y="5680762"/>
            <a:ext cx="2567201" cy="2692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799" y="2572320"/>
            <a:ext cx="161925" cy="1619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799" y="3277170"/>
            <a:ext cx="161925" cy="161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799" y="3982020"/>
            <a:ext cx="161925" cy="161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799" y="4686870"/>
            <a:ext cx="161925" cy="1619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799" y="6096570"/>
            <a:ext cx="161925" cy="1619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799" y="6801420"/>
            <a:ext cx="161925" cy="1619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799" y="7506270"/>
            <a:ext cx="161925" cy="1619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799" y="8211120"/>
            <a:ext cx="161925" cy="1619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799" y="8915970"/>
            <a:ext cx="161925" cy="1619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7799" y="9620820"/>
            <a:ext cx="161925" cy="1619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824880" y="2188069"/>
            <a:ext cx="9584055" cy="7778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108450">
              <a:lnSpc>
                <a:spcPct val="123300"/>
              </a:lnSpc>
              <a:spcBef>
                <a:spcPts val="100"/>
              </a:spcBef>
            </a:pPr>
            <a:r>
              <a:rPr dirty="0" sz="3750" spc="50">
                <a:solidFill>
                  <a:srgbClr val="333333"/>
                </a:solidFill>
                <a:latin typeface="Lucida Sans Unicode"/>
                <a:cs typeface="Lucida Sans Unicode"/>
              </a:rPr>
              <a:t>Introduction </a:t>
            </a:r>
            <a:r>
              <a:rPr dirty="0" sz="3750" spc="5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75">
                <a:solidFill>
                  <a:srgbClr val="333333"/>
                </a:solidFill>
                <a:latin typeface="Lucida Sans Unicode"/>
                <a:cs typeface="Lucida Sans Unicode"/>
              </a:rPr>
              <a:t>Functionality </a:t>
            </a:r>
            <a:r>
              <a:rPr dirty="0" sz="3750" spc="8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150">
                <a:solidFill>
                  <a:srgbClr val="333333"/>
                </a:solidFill>
                <a:latin typeface="Lucida Sans Unicode"/>
                <a:cs typeface="Lucida Sans Unicode"/>
              </a:rPr>
              <a:t>Implemented</a:t>
            </a:r>
            <a:r>
              <a:rPr dirty="0" sz="3750" spc="-27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100">
                <a:solidFill>
                  <a:srgbClr val="333333"/>
                </a:solidFill>
                <a:latin typeface="Lucida Sans Unicode"/>
                <a:cs typeface="Lucida Sans Unicode"/>
              </a:rPr>
              <a:t>Methods</a:t>
            </a:r>
            <a:endParaRPr sz="3750">
              <a:latin typeface="Lucida Sans Unicode"/>
              <a:cs typeface="Lucida Sans Unicode"/>
            </a:endParaRPr>
          </a:p>
          <a:p>
            <a:pPr marL="12700" marR="5080">
              <a:lnSpc>
                <a:spcPct val="123300"/>
              </a:lnSpc>
            </a:pPr>
            <a:r>
              <a:rPr dirty="0" sz="3750" spc="80">
                <a:solidFill>
                  <a:srgbClr val="333333"/>
                </a:solidFill>
                <a:latin typeface="Lucida Sans Unicode"/>
                <a:cs typeface="Lucida Sans Unicode"/>
              </a:rPr>
              <a:t>Architecture</a:t>
            </a:r>
            <a:r>
              <a:rPr dirty="0" sz="3750" spc="-20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-30">
                <a:solidFill>
                  <a:srgbClr val="333333"/>
                </a:solidFill>
                <a:latin typeface="Lucida Sans Unicode"/>
                <a:cs typeface="Lucida Sans Unicode"/>
              </a:rPr>
              <a:t>of</a:t>
            </a:r>
            <a:r>
              <a:rPr dirty="0" sz="3750" spc="-20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105">
                <a:solidFill>
                  <a:srgbClr val="333333"/>
                </a:solidFill>
                <a:latin typeface="Lucida Sans Unicode"/>
                <a:cs typeface="Lucida Sans Unicode"/>
              </a:rPr>
              <a:t>Application(Spring-Boot </a:t>
            </a:r>
            <a:r>
              <a:rPr dirty="0" sz="3750" spc="-117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120">
                <a:solidFill>
                  <a:srgbClr val="333333"/>
                </a:solidFill>
                <a:latin typeface="Lucida Sans Unicode"/>
                <a:cs typeface="Lucida Sans Unicode"/>
              </a:rPr>
              <a:t>Architecture)</a:t>
            </a:r>
            <a:endParaRPr sz="3750">
              <a:latin typeface="Lucida Sans Unicode"/>
              <a:cs typeface="Lucida Sans Unicode"/>
            </a:endParaRPr>
          </a:p>
          <a:p>
            <a:pPr marL="12700" marR="6309360">
              <a:lnSpc>
                <a:spcPct val="123300"/>
              </a:lnSpc>
              <a:spcBef>
                <a:spcPts val="5"/>
              </a:spcBef>
            </a:pPr>
            <a:r>
              <a:rPr dirty="0" sz="3750" spc="114">
                <a:solidFill>
                  <a:srgbClr val="333333"/>
                </a:solidFill>
                <a:latin typeface="Lucida Sans Unicode"/>
                <a:cs typeface="Lucida Sans Unicode"/>
              </a:rPr>
              <a:t>Procedure </a:t>
            </a:r>
            <a:r>
              <a:rPr dirty="0" sz="3750" spc="12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-160">
                <a:solidFill>
                  <a:srgbClr val="333333"/>
                </a:solidFill>
                <a:latin typeface="Lucida Sans Unicode"/>
                <a:cs typeface="Lucida Sans Unicode"/>
              </a:rPr>
              <a:t>D</a:t>
            </a:r>
            <a:r>
              <a:rPr dirty="0" sz="3750" spc="8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dirty="0" sz="3750" spc="320">
                <a:solidFill>
                  <a:srgbClr val="333333"/>
                </a:solidFill>
                <a:latin typeface="Lucida Sans Unicode"/>
                <a:cs typeface="Lucida Sans Unicode"/>
              </a:rPr>
              <a:t>c</a:t>
            </a:r>
            <a:r>
              <a:rPr dirty="0" sz="3750" spc="-125">
                <a:solidFill>
                  <a:srgbClr val="333333"/>
                </a:solidFill>
                <a:latin typeface="Lucida Sans Unicode"/>
                <a:cs typeface="Lucida Sans Unicode"/>
              </a:rPr>
              <a:t>k</a:t>
            </a:r>
            <a:r>
              <a:rPr dirty="0" sz="3750" spc="215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dirty="0" sz="3750" spc="-105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dirty="0" sz="3750" spc="-10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dirty="0" sz="3750" spc="-390">
                <a:solidFill>
                  <a:srgbClr val="333333"/>
                </a:solidFill>
                <a:latin typeface="Lucida Sans Unicode"/>
                <a:cs typeface="Lucida Sans Unicode"/>
              </a:rPr>
              <a:t>z</a:t>
            </a:r>
            <a:r>
              <a:rPr dirty="0" sz="3750" spc="459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dirty="0" sz="3750" spc="-15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r>
              <a:rPr dirty="0" sz="3750" spc="-10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dirty="0" sz="3750" spc="8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dirty="0" sz="3750" spc="10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endParaRPr sz="3750">
              <a:latin typeface="Lucida Sans Unicode"/>
              <a:cs typeface="Lucida Sans Unicode"/>
            </a:endParaRPr>
          </a:p>
          <a:p>
            <a:pPr marL="12700" marR="4265930">
              <a:lnSpc>
                <a:spcPct val="123300"/>
              </a:lnSpc>
            </a:pPr>
            <a:r>
              <a:rPr dirty="0" sz="3750" spc="140">
                <a:solidFill>
                  <a:srgbClr val="333333"/>
                </a:solidFill>
                <a:latin typeface="Lucida Sans Unicode"/>
                <a:cs typeface="Lucida Sans Unicode"/>
              </a:rPr>
              <a:t>Steps</a:t>
            </a:r>
            <a:r>
              <a:rPr dirty="0" sz="3750" spc="-24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-30">
                <a:solidFill>
                  <a:srgbClr val="333333"/>
                </a:solidFill>
                <a:latin typeface="Lucida Sans Unicode"/>
                <a:cs typeface="Lucida Sans Unicode"/>
              </a:rPr>
              <a:t>of</a:t>
            </a:r>
            <a:r>
              <a:rPr dirty="0" sz="3750" spc="-24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20">
                <a:solidFill>
                  <a:srgbClr val="333333"/>
                </a:solidFill>
                <a:latin typeface="Lucida Sans Unicode"/>
                <a:cs typeface="Lucida Sans Unicode"/>
              </a:rPr>
              <a:t>Dockerization </a:t>
            </a:r>
            <a:r>
              <a:rPr dirty="0" sz="3750" spc="-117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105">
                <a:solidFill>
                  <a:srgbClr val="333333"/>
                </a:solidFill>
                <a:latin typeface="Lucida Sans Unicode"/>
                <a:cs typeface="Lucida Sans Unicode"/>
              </a:rPr>
              <a:t>Requirements </a:t>
            </a:r>
            <a:r>
              <a:rPr dirty="0" sz="3750" spc="1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190">
                <a:solidFill>
                  <a:srgbClr val="333333"/>
                </a:solidFill>
                <a:latin typeface="Lucida Sans Unicode"/>
                <a:cs typeface="Lucida Sans Unicode"/>
              </a:rPr>
              <a:t>Advantages </a:t>
            </a:r>
            <a:r>
              <a:rPr dirty="0" sz="3750" spc="19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95">
                <a:solidFill>
                  <a:srgbClr val="333333"/>
                </a:solidFill>
                <a:latin typeface="Lucida Sans Unicode"/>
                <a:cs typeface="Lucida Sans Unicode"/>
              </a:rPr>
              <a:t>Conclusion</a:t>
            </a:r>
            <a:endParaRPr sz="3750">
              <a:latin typeface="Lucida Sans Unicode"/>
              <a:cs typeface="Lucida Sans Unicode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792065" y="3003850"/>
            <a:ext cx="5895340" cy="5207000"/>
            <a:chOff x="11792065" y="3003850"/>
            <a:chExt cx="5895340" cy="5207000"/>
          </a:xfrm>
        </p:grpSpPr>
        <p:sp>
          <p:nvSpPr>
            <p:cNvPr id="14" name="object 14"/>
            <p:cNvSpPr/>
            <p:nvPr/>
          </p:nvSpPr>
          <p:spPr>
            <a:xfrm>
              <a:off x="11838823" y="3050494"/>
              <a:ext cx="5801360" cy="5121910"/>
            </a:xfrm>
            <a:custGeom>
              <a:avLst/>
              <a:gdLst/>
              <a:ahLst/>
              <a:cxnLst/>
              <a:rect l="l" t="t" r="r" b="b"/>
              <a:pathLst>
                <a:path w="5801359" h="5121909">
                  <a:moveTo>
                    <a:pt x="1548615" y="5121452"/>
                  </a:moveTo>
                  <a:lnTo>
                    <a:pt x="321225" y="5121452"/>
                  </a:lnTo>
                  <a:lnTo>
                    <a:pt x="273801" y="5117966"/>
                  </a:lnTo>
                  <a:lnTo>
                    <a:pt x="228522" y="5107841"/>
                  </a:lnTo>
                  <a:lnTo>
                    <a:pt x="185889" y="5091578"/>
                  </a:lnTo>
                  <a:lnTo>
                    <a:pt x="146401" y="5069674"/>
                  </a:lnTo>
                  <a:lnTo>
                    <a:pt x="110557" y="5042629"/>
                  </a:lnTo>
                  <a:lnTo>
                    <a:pt x="78857" y="5010943"/>
                  </a:lnTo>
                  <a:lnTo>
                    <a:pt x="51800" y="4975115"/>
                  </a:lnTo>
                  <a:lnTo>
                    <a:pt x="29887" y="4935644"/>
                  </a:lnTo>
                  <a:lnTo>
                    <a:pt x="13616" y="4893029"/>
                  </a:lnTo>
                  <a:lnTo>
                    <a:pt x="3487" y="4847771"/>
                  </a:lnTo>
                  <a:lnTo>
                    <a:pt x="0" y="4800368"/>
                  </a:lnTo>
                  <a:lnTo>
                    <a:pt x="0" y="2331246"/>
                  </a:lnTo>
                  <a:lnTo>
                    <a:pt x="3487" y="2283843"/>
                  </a:lnTo>
                  <a:lnTo>
                    <a:pt x="13616" y="2238584"/>
                  </a:lnTo>
                  <a:lnTo>
                    <a:pt x="29887" y="2195970"/>
                  </a:lnTo>
                  <a:lnTo>
                    <a:pt x="51800" y="2156499"/>
                  </a:lnTo>
                  <a:lnTo>
                    <a:pt x="78857" y="2120671"/>
                  </a:lnTo>
                  <a:lnTo>
                    <a:pt x="110557" y="2088985"/>
                  </a:lnTo>
                  <a:lnTo>
                    <a:pt x="146401" y="2061940"/>
                  </a:lnTo>
                  <a:lnTo>
                    <a:pt x="185889" y="2040036"/>
                  </a:lnTo>
                  <a:lnTo>
                    <a:pt x="228522" y="2023773"/>
                  </a:lnTo>
                  <a:lnTo>
                    <a:pt x="273801" y="2013648"/>
                  </a:lnTo>
                  <a:lnTo>
                    <a:pt x="321225" y="2010162"/>
                  </a:lnTo>
                  <a:lnTo>
                    <a:pt x="837898" y="2010162"/>
                  </a:lnTo>
                  <a:lnTo>
                    <a:pt x="837898" y="790324"/>
                  </a:lnTo>
                  <a:lnTo>
                    <a:pt x="1572462" y="0"/>
                  </a:lnTo>
                  <a:lnTo>
                    <a:pt x="4169386" y="0"/>
                  </a:lnTo>
                  <a:lnTo>
                    <a:pt x="4169386" y="2543900"/>
                  </a:lnTo>
                  <a:lnTo>
                    <a:pt x="5001206" y="1143189"/>
                  </a:lnTo>
                  <a:lnTo>
                    <a:pt x="4989984" y="1136178"/>
                  </a:lnTo>
                  <a:lnTo>
                    <a:pt x="4972026" y="1120164"/>
                  </a:lnTo>
                  <a:lnTo>
                    <a:pt x="4962046" y="1099198"/>
                  </a:lnTo>
                  <a:lnTo>
                    <a:pt x="4960658" y="1076041"/>
                  </a:lnTo>
                  <a:lnTo>
                    <a:pt x="4968475" y="1053454"/>
                  </a:lnTo>
                  <a:lnTo>
                    <a:pt x="5073213" y="877255"/>
                  </a:lnTo>
                  <a:lnTo>
                    <a:pt x="5089439" y="859305"/>
                  </a:lnTo>
                  <a:lnTo>
                    <a:pt x="5110443" y="849329"/>
                  </a:lnTo>
                  <a:lnTo>
                    <a:pt x="5133639" y="847942"/>
                  </a:lnTo>
                  <a:lnTo>
                    <a:pt x="5156441" y="855756"/>
                  </a:lnTo>
                  <a:lnTo>
                    <a:pt x="5256035" y="915112"/>
                  </a:lnTo>
                  <a:lnTo>
                    <a:pt x="5414544" y="647776"/>
                  </a:lnTo>
                  <a:lnTo>
                    <a:pt x="5442356" y="611249"/>
                  </a:lnTo>
                  <a:lnTo>
                    <a:pt x="5476613" y="582872"/>
                  </a:lnTo>
                  <a:lnTo>
                    <a:pt x="5515688" y="563073"/>
                  </a:lnTo>
                  <a:lnTo>
                    <a:pt x="5557952" y="552274"/>
                  </a:lnTo>
                  <a:lnTo>
                    <a:pt x="5601779" y="550902"/>
                  </a:lnTo>
                  <a:lnTo>
                    <a:pt x="5645541" y="559381"/>
                  </a:lnTo>
                  <a:lnTo>
                    <a:pt x="5687609" y="578137"/>
                  </a:lnTo>
                  <a:lnTo>
                    <a:pt x="5740517" y="615776"/>
                  </a:lnTo>
                  <a:lnTo>
                    <a:pt x="5768906" y="650076"/>
                  </a:lnTo>
                  <a:lnTo>
                    <a:pt x="5788714" y="689199"/>
                  </a:lnTo>
                  <a:lnTo>
                    <a:pt x="5799518" y="731494"/>
                  </a:lnTo>
                  <a:lnTo>
                    <a:pt x="5800890" y="775309"/>
                  </a:lnTo>
                  <a:lnTo>
                    <a:pt x="5792407" y="818994"/>
                  </a:lnTo>
                  <a:lnTo>
                    <a:pt x="5773643" y="860897"/>
                  </a:lnTo>
                  <a:lnTo>
                    <a:pt x="5615134" y="1127766"/>
                  </a:lnTo>
                  <a:lnTo>
                    <a:pt x="5360772" y="976805"/>
                  </a:lnTo>
                  <a:lnTo>
                    <a:pt x="5714260" y="1187122"/>
                  </a:lnTo>
                  <a:lnTo>
                    <a:pt x="5732218" y="1203144"/>
                  </a:lnTo>
                  <a:lnTo>
                    <a:pt x="5742198" y="1224161"/>
                  </a:lnTo>
                  <a:lnTo>
                    <a:pt x="5743586" y="1247457"/>
                  </a:lnTo>
                  <a:lnTo>
                    <a:pt x="5735769" y="1270314"/>
                  </a:lnTo>
                  <a:lnTo>
                    <a:pt x="5683400" y="1358180"/>
                  </a:lnTo>
                  <a:lnTo>
                    <a:pt x="5714260" y="1376407"/>
                  </a:lnTo>
                  <a:lnTo>
                    <a:pt x="5749044" y="1408714"/>
                  </a:lnTo>
                  <a:lnTo>
                    <a:pt x="5767740" y="1451537"/>
                  </a:lnTo>
                  <a:lnTo>
                    <a:pt x="5769164" y="1499443"/>
                  </a:lnTo>
                  <a:lnTo>
                    <a:pt x="5752134" y="1546998"/>
                  </a:lnTo>
                  <a:lnTo>
                    <a:pt x="5324769" y="2265814"/>
                  </a:lnTo>
                  <a:lnTo>
                    <a:pt x="5291578" y="2303576"/>
                  </a:lnTo>
                  <a:lnTo>
                    <a:pt x="5248962" y="2325346"/>
                  </a:lnTo>
                  <a:lnTo>
                    <a:pt x="5202402" y="2329501"/>
                  </a:lnTo>
                  <a:lnTo>
                    <a:pt x="5157376" y="2314421"/>
                  </a:lnTo>
                  <a:lnTo>
                    <a:pt x="5062925" y="2258336"/>
                  </a:lnTo>
                  <a:lnTo>
                    <a:pt x="4169385" y="3762336"/>
                  </a:lnTo>
                  <a:lnTo>
                    <a:pt x="4169385" y="4572290"/>
                  </a:lnTo>
                  <a:lnTo>
                    <a:pt x="1869841" y="4572290"/>
                  </a:lnTo>
                  <a:lnTo>
                    <a:pt x="1869841" y="4800368"/>
                  </a:lnTo>
                  <a:lnTo>
                    <a:pt x="1866364" y="4847771"/>
                  </a:lnTo>
                  <a:lnTo>
                    <a:pt x="1856262" y="4893029"/>
                  </a:lnTo>
                  <a:lnTo>
                    <a:pt x="1840029" y="4935644"/>
                  </a:lnTo>
                  <a:lnTo>
                    <a:pt x="1818158" y="4975115"/>
                  </a:lnTo>
                  <a:lnTo>
                    <a:pt x="1791141" y="5010943"/>
                  </a:lnTo>
                  <a:lnTo>
                    <a:pt x="1759473" y="5042629"/>
                  </a:lnTo>
                  <a:lnTo>
                    <a:pt x="1723646" y="5069674"/>
                  </a:lnTo>
                  <a:lnTo>
                    <a:pt x="1684153" y="5091578"/>
                  </a:lnTo>
                  <a:lnTo>
                    <a:pt x="1641488" y="5107841"/>
                  </a:lnTo>
                  <a:lnTo>
                    <a:pt x="1596145" y="5117966"/>
                  </a:lnTo>
                  <a:lnTo>
                    <a:pt x="1548615" y="5121452"/>
                  </a:lnTo>
                  <a:close/>
                </a:path>
              </a:pathLst>
            </a:custGeom>
            <a:solidFill>
              <a:srgbClr val="E7C2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3660036" y="3050494"/>
              <a:ext cx="2348230" cy="4572635"/>
            </a:xfrm>
            <a:custGeom>
              <a:avLst/>
              <a:gdLst/>
              <a:ahLst/>
              <a:cxnLst/>
              <a:rect l="l" t="t" r="r" b="b"/>
              <a:pathLst>
                <a:path w="2348230" h="4572634">
                  <a:moveTo>
                    <a:pt x="2348172" y="4572290"/>
                  </a:moveTo>
                  <a:lnTo>
                    <a:pt x="48628" y="4572290"/>
                  </a:lnTo>
                  <a:lnTo>
                    <a:pt x="48628" y="2331246"/>
                  </a:lnTo>
                  <a:lnTo>
                    <a:pt x="47144" y="2300071"/>
                  </a:lnTo>
                  <a:lnTo>
                    <a:pt x="35411" y="2240350"/>
                  </a:lnTo>
                  <a:lnTo>
                    <a:pt x="13676" y="2186361"/>
                  </a:lnTo>
                  <a:lnTo>
                    <a:pt x="0" y="2162058"/>
                  </a:lnTo>
                  <a:lnTo>
                    <a:pt x="16102" y="2162708"/>
                  </a:lnTo>
                  <a:lnTo>
                    <a:pt x="57979" y="2167958"/>
                  </a:lnTo>
                  <a:lnTo>
                    <a:pt x="115988" y="2182761"/>
                  </a:lnTo>
                  <a:lnTo>
                    <a:pt x="180484" y="2212066"/>
                  </a:lnTo>
                  <a:lnTo>
                    <a:pt x="239710" y="2258283"/>
                  </a:lnTo>
                  <a:lnTo>
                    <a:pt x="265568" y="2289522"/>
                  </a:lnTo>
                  <a:lnTo>
                    <a:pt x="287517" y="2326901"/>
                  </a:lnTo>
                  <a:lnTo>
                    <a:pt x="304501" y="2370959"/>
                  </a:lnTo>
                  <a:lnTo>
                    <a:pt x="315466" y="2422236"/>
                  </a:lnTo>
                  <a:lnTo>
                    <a:pt x="319355" y="2481272"/>
                  </a:lnTo>
                  <a:lnTo>
                    <a:pt x="319355" y="3762336"/>
                  </a:lnTo>
                  <a:lnTo>
                    <a:pt x="398777" y="3767777"/>
                  </a:lnTo>
                  <a:lnTo>
                    <a:pt x="607558" y="3745219"/>
                  </a:lnTo>
                  <a:lnTo>
                    <a:pt x="901467" y="3636343"/>
                  </a:lnTo>
                  <a:lnTo>
                    <a:pt x="1236274" y="3382831"/>
                  </a:lnTo>
                  <a:lnTo>
                    <a:pt x="1265512" y="3352343"/>
                  </a:lnTo>
                  <a:lnTo>
                    <a:pt x="1294692" y="3320342"/>
                  </a:lnTo>
                  <a:lnTo>
                    <a:pt x="1323787" y="3286790"/>
                  </a:lnTo>
                  <a:lnTo>
                    <a:pt x="1352767" y="3251648"/>
                  </a:lnTo>
                  <a:lnTo>
                    <a:pt x="1381604" y="3214877"/>
                  </a:lnTo>
                  <a:lnTo>
                    <a:pt x="1410270" y="3176438"/>
                  </a:lnTo>
                  <a:lnTo>
                    <a:pt x="1438735" y="3136293"/>
                  </a:lnTo>
                  <a:lnTo>
                    <a:pt x="1466971" y="3094402"/>
                  </a:lnTo>
                  <a:lnTo>
                    <a:pt x="1494949" y="3050727"/>
                  </a:lnTo>
                  <a:lnTo>
                    <a:pt x="1522641" y="3005228"/>
                  </a:lnTo>
                  <a:lnTo>
                    <a:pt x="1550018" y="2957868"/>
                  </a:lnTo>
                  <a:lnTo>
                    <a:pt x="1577052" y="2908606"/>
                  </a:lnTo>
                  <a:lnTo>
                    <a:pt x="1603713" y="2857405"/>
                  </a:lnTo>
                  <a:lnTo>
                    <a:pt x="1629974" y="2804226"/>
                  </a:lnTo>
                  <a:lnTo>
                    <a:pt x="1671783" y="2713664"/>
                  </a:lnTo>
                  <a:lnTo>
                    <a:pt x="1712377" y="2617656"/>
                  </a:lnTo>
                  <a:lnTo>
                    <a:pt x="1751637" y="2516043"/>
                  </a:lnTo>
                  <a:lnTo>
                    <a:pt x="1789443" y="2408670"/>
                  </a:lnTo>
                  <a:lnTo>
                    <a:pt x="1825675" y="2295379"/>
                  </a:lnTo>
                  <a:lnTo>
                    <a:pt x="1860214" y="2176012"/>
                  </a:lnTo>
                  <a:lnTo>
                    <a:pt x="1892941" y="2050414"/>
                  </a:lnTo>
                  <a:lnTo>
                    <a:pt x="1923736" y="1918427"/>
                  </a:lnTo>
                  <a:lnTo>
                    <a:pt x="1952479" y="1779894"/>
                  </a:lnTo>
                  <a:lnTo>
                    <a:pt x="1979052" y="1634658"/>
                  </a:lnTo>
                  <a:lnTo>
                    <a:pt x="2003335" y="1482562"/>
                  </a:lnTo>
                  <a:lnTo>
                    <a:pt x="2025209" y="1323450"/>
                  </a:lnTo>
                  <a:lnTo>
                    <a:pt x="2044553" y="1157163"/>
                  </a:lnTo>
                  <a:lnTo>
                    <a:pt x="2061250" y="983545"/>
                  </a:lnTo>
                  <a:lnTo>
                    <a:pt x="2075178" y="802440"/>
                  </a:lnTo>
                  <a:lnTo>
                    <a:pt x="2086219" y="613690"/>
                  </a:lnTo>
                  <a:lnTo>
                    <a:pt x="2094253" y="417137"/>
                  </a:lnTo>
                  <a:lnTo>
                    <a:pt x="2099161" y="212626"/>
                  </a:lnTo>
                  <a:lnTo>
                    <a:pt x="2100824" y="0"/>
                  </a:lnTo>
                  <a:lnTo>
                    <a:pt x="2348172" y="0"/>
                  </a:lnTo>
                  <a:lnTo>
                    <a:pt x="2348172" y="2543900"/>
                  </a:lnTo>
                  <a:lnTo>
                    <a:pt x="1752011" y="3547813"/>
                  </a:lnTo>
                  <a:lnTo>
                    <a:pt x="1742148" y="3589862"/>
                  </a:lnTo>
                  <a:lnTo>
                    <a:pt x="1719047" y="3697372"/>
                  </a:lnTo>
                  <a:lnTo>
                    <a:pt x="1692439" y="3842388"/>
                  </a:lnTo>
                  <a:lnTo>
                    <a:pt x="1672056" y="3996956"/>
                  </a:lnTo>
                  <a:lnTo>
                    <a:pt x="1667511" y="4064792"/>
                  </a:lnTo>
                  <a:lnTo>
                    <a:pt x="1667455" y="4125629"/>
                  </a:lnTo>
                  <a:lnTo>
                    <a:pt x="1672898" y="4176617"/>
                  </a:lnTo>
                  <a:lnTo>
                    <a:pt x="1684849" y="4214908"/>
                  </a:lnTo>
                  <a:lnTo>
                    <a:pt x="1704319" y="4237652"/>
                  </a:lnTo>
                  <a:lnTo>
                    <a:pt x="1733275" y="4243736"/>
                  </a:lnTo>
                  <a:lnTo>
                    <a:pt x="1772241" y="4235955"/>
                  </a:lnTo>
                  <a:lnTo>
                    <a:pt x="1819219" y="4216486"/>
                  </a:lnTo>
                  <a:lnTo>
                    <a:pt x="1872212" y="4187505"/>
                  </a:lnTo>
                  <a:lnTo>
                    <a:pt x="1929223" y="4151189"/>
                  </a:lnTo>
                  <a:lnTo>
                    <a:pt x="2055535" y="4059175"/>
                  </a:lnTo>
                  <a:lnTo>
                    <a:pt x="2170668" y="3966110"/>
                  </a:lnTo>
                  <a:lnTo>
                    <a:pt x="2254504" y="3894076"/>
                  </a:lnTo>
                  <a:lnTo>
                    <a:pt x="2286920" y="3865157"/>
                  </a:lnTo>
                  <a:lnTo>
                    <a:pt x="2348172" y="3762336"/>
                  </a:lnTo>
                  <a:lnTo>
                    <a:pt x="2348172" y="4572290"/>
                  </a:lnTo>
                  <a:close/>
                </a:path>
              </a:pathLst>
            </a:custGeom>
            <a:solidFill>
              <a:srgbClr val="D8B4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242809" y="7568102"/>
              <a:ext cx="1062355" cy="267335"/>
            </a:xfrm>
            <a:custGeom>
              <a:avLst/>
              <a:gdLst/>
              <a:ahLst/>
              <a:cxnLst/>
              <a:rect l="l" t="t" r="r" b="b"/>
              <a:pathLst>
                <a:path w="1062355" h="267334">
                  <a:moveTo>
                    <a:pt x="934686" y="267336"/>
                  </a:moveTo>
                  <a:lnTo>
                    <a:pt x="127181" y="267336"/>
                  </a:lnTo>
                  <a:lnTo>
                    <a:pt x="77720" y="257324"/>
                  </a:lnTo>
                  <a:lnTo>
                    <a:pt x="37289" y="230005"/>
                  </a:lnTo>
                  <a:lnTo>
                    <a:pt x="10009" y="189453"/>
                  </a:lnTo>
                  <a:lnTo>
                    <a:pt x="0" y="139744"/>
                  </a:lnTo>
                  <a:lnTo>
                    <a:pt x="0" y="127592"/>
                  </a:lnTo>
                  <a:lnTo>
                    <a:pt x="10009" y="77883"/>
                  </a:lnTo>
                  <a:lnTo>
                    <a:pt x="37289" y="37331"/>
                  </a:lnTo>
                  <a:lnTo>
                    <a:pt x="77720" y="10011"/>
                  </a:lnTo>
                  <a:lnTo>
                    <a:pt x="127181" y="0"/>
                  </a:lnTo>
                  <a:lnTo>
                    <a:pt x="934686" y="0"/>
                  </a:lnTo>
                  <a:lnTo>
                    <a:pt x="984418" y="10011"/>
                  </a:lnTo>
                  <a:lnTo>
                    <a:pt x="1024987" y="37331"/>
                  </a:lnTo>
                  <a:lnTo>
                    <a:pt x="1052319" y="77883"/>
                  </a:lnTo>
                  <a:lnTo>
                    <a:pt x="1062335" y="127592"/>
                  </a:lnTo>
                  <a:lnTo>
                    <a:pt x="1062335" y="139744"/>
                  </a:lnTo>
                  <a:lnTo>
                    <a:pt x="1052319" y="189453"/>
                  </a:lnTo>
                  <a:lnTo>
                    <a:pt x="1024987" y="230005"/>
                  </a:lnTo>
                  <a:lnTo>
                    <a:pt x="984418" y="257324"/>
                  </a:lnTo>
                  <a:lnTo>
                    <a:pt x="934686" y="267336"/>
                  </a:lnTo>
                  <a:close/>
                </a:path>
              </a:pathLst>
            </a:custGeom>
            <a:solidFill>
              <a:srgbClr val="AC6A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838813" y="7568107"/>
              <a:ext cx="1870075" cy="267335"/>
            </a:xfrm>
            <a:custGeom>
              <a:avLst/>
              <a:gdLst/>
              <a:ahLst/>
              <a:cxnLst/>
              <a:rect l="l" t="t" r="r" b="b"/>
              <a:pathLst>
                <a:path w="1870075" h="267334">
                  <a:moveTo>
                    <a:pt x="531177" y="0"/>
                  </a:moveTo>
                  <a:lnTo>
                    <a:pt x="0" y="0"/>
                  </a:lnTo>
                  <a:lnTo>
                    <a:pt x="0" y="267335"/>
                  </a:lnTo>
                  <a:lnTo>
                    <a:pt x="531177" y="267335"/>
                  </a:lnTo>
                  <a:lnTo>
                    <a:pt x="481711" y="257327"/>
                  </a:lnTo>
                  <a:lnTo>
                    <a:pt x="441274" y="230009"/>
                  </a:lnTo>
                  <a:lnTo>
                    <a:pt x="413994" y="189458"/>
                  </a:lnTo>
                  <a:lnTo>
                    <a:pt x="403987" y="139750"/>
                  </a:lnTo>
                  <a:lnTo>
                    <a:pt x="403987" y="127596"/>
                  </a:lnTo>
                  <a:lnTo>
                    <a:pt x="413994" y="77889"/>
                  </a:lnTo>
                  <a:lnTo>
                    <a:pt x="441274" y="37338"/>
                  </a:lnTo>
                  <a:lnTo>
                    <a:pt x="481711" y="10007"/>
                  </a:lnTo>
                  <a:lnTo>
                    <a:pt x="531177" y="0"/>
                  </a:lnTo>
                  <a:close/>
                </a:path>
                <a:path w="1870075" h="267334">
                  <a:moveTo>
                    <a:pt x="1869846" y="0"/>
                  </a:moveTo>
                  <a:lnTo>
                    <a:pt x="1338681" y="0"/>
                  </a:lnTo>
                  <a:lnTo>
                    <a:pt x="1388414" y="10007"/>
                  </a:lnTo>
                  <a:lnTo>
                    <a:pt x="1428978" y="37338"/>
                  </a:lnTo>
                  <a:lnTo>
                    <a:pt x="1456309" y="77889"/>
                  </a:lnTo>
                  <a:lnTo>
                    <a:pt x="1466329" y="127596"/>
                  </a:lnTo>
                  <a:lnTo>
                    <a:pt x="1466329" y="139750"/>
                  </a:lnTo>
                  <a:lnTo>
                    <a:pt x="1456309" y="189458"/>
                  </a:lnTo>
                  <a:lnTo>
                    <a:pt x="1428978" y="230009"/>
                  </a:lnTo>
                  <a:lnTo>
                    <a:pt x="1388414" y="257327"/>
                  </a:lnTo>
                  <a:lnTo>
                    <a:pt x="1338681" y="267335"/>
                  </a:lnTo>
                  <a:lnTo>
                    <a:pt x="1869846" y="267335"/>
                  </a:lnTo>
                  <a:lnTo>
                    <a:pt x="1869846" y="54686"/>
                  </a:lnTo>
                  <a:lnTo>
                    <a:pt x="1869846" y="0"/>
                  </a:lnTo>
                  <a:close/>
                </a:path>
              </a:pathLst>
            </a:custGeom>
            <a:solidFill>
              <a:srgbClr val="E15C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838823" y="7835438"/>
              <a:ext cx="1870075" cy="336550"/>
            </a:xfrm>
            <a:custGeom>
              <a:avLst/>
              <a:gdLst/>
              <a:ahLst/>
              <a:cxnLst/>
              <a:rect l="l" t="t" r="r" b="b"/>
              <a:pathLst>
                <a:path w="1870075" h="336550">
                  <a:moveTo>
                    <a:pt x="1548615" y="336507"/>
                  </a:moveTo>
                  <a:lnTo>
                    <a:pt x="321225" y="336507"/>
                  </a:lnTo>
                  <a:lnTo>
                    <a:pt x="273801" y="333021"/>
                  </a:lnTo>
                  <a:lnTo>
                    <a:pt x="228522" y="322897"/>
                  </a:lnTo>
                  <a:lnTo>
                    <a:pt x="185889" y="306633"/>
                  </a:lnTo>
                  <a:lnTo>
                    <a:pt x="146401" y="284729"/>
                  </a:lnTo>
                  <a:lnTo>
                    <a:pt x="110557" y="257684"/>
                  </a:lnTo>
                  <a:lnTo>
                    <a:pt x="78857" y="225998"/>
                  </a:lnTo>
                  <a:lnTo>
                    <a:pt x="51800" y="190170"/>
                  </a:lnTo>
                  <a:lnTo>
                    <a:pt x="29887" y="150699"/>
                  </a:lnTo>
                  <a:lnTo>
                    <a:pt x="13616" y="108085"/>
                  </a:lnTo>
                  <a:lnTo>
                    <a:pt x="3487" y="62826"/>
                  </a:lnTo>
                  <a:lnTo>
                    <a:pt x="0" y="15423"/>
                  </a:lnTo>
                  <a:lnTo>
                    <a:pt x="0" y="0"/>
                  </a:lnTo>
                  <a:lnTo>
                    <a:pt x="1869841" y="0"/>
                  </a:lnTo>
                  <a:lnTo>
                    <a:pt x="1869841" y="15423"/>
                  </a:lnTo>
                  <a:lnTo>
                    <a:pt x="1866364" y="62826"/>
                  </a:lnTo>
                  <a:lnTo>
                    <a:pt x="1856262" y="108085"/>
                  </a:lnTo>
                  <a:lnTo>
                    <a:pt x="1840029" y="150699"/>
                  </a:lnTo>
                  <a:lnTo>
                    <a:pt x="1818158" y="190170"/>
                  </a:lnTo>
                  <a:lnTo>
                    <a:pt x="1791141" y="225998"/>
                  </a:lnTo>
                  <a:lnTo>
                    <a:pt x="1759473" y="257684"/>
                  </a:lnTo>
                  <a:lnTo>
                    <a:pt x="1723646" y="284729"/>
                  </a:lnTo>
                  <a:lnTo>
                    <a:pt x="1684153" y="306633"/>
                  </a:lnTo>
                  <a:lnTo>
                    <a:pt x="1641489" y="322897"/>
                  </a:lnTo>
                  <a:lnTo>
                    <a:pt x="1596145" y="333021"/>
                  </a:lnTo>
                  <a:lnTo>
                    <a:pt x="1548615" y="336507"/>
                  </a:lnTo>
                  <a:close/>
                </a:path>
              </a:pathLst>
            </a:custGeom>
            <a:solidFill>
              <a:srgbClr val="5C54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6901744" y="3601401"/>
              <a:ext cx="738505" cy="1778635"/>
            </a:xfrm>
            <a:custGeom>
              <a:avLst/>
              <a:gdLst/>
              <a:ahLst/>
              <a:cxnLst/>
              <a:rect l="l" t="t" r="r" b="b"/>
              <a:pathLst>
                <a:path w="738505" h="1778635">
                  <a:moveTo>
                    <a:pt x="706234" y="948537"/>
                  </a:moveTo>
                  <a:lnTo>
                    <a:pt x="704811" y="900633"/>
                  </a:lnTo>
                  <a:lnTo>
                    <a:pt x="686117" y="857808"/>
                  </a:lnTo>
                  <a:lnTo>
                    <a:pt x="651332" y="825500"/>
                  </a:lnTo>
                  <a:lnTo>
                    <a:pt x="620471" y="807275"/>
                  </a:lnTo>
                  <a:lnTo>
                    <a:pt x="568109" y="895146"/>
                  </a:lnTo>
                  <a:lnTo>
                    <a:pt x="551878" y="913091"/>
                  </a:lnTo>
                  <a:lnTo>
                    <a:pt x="530872" y="923074"/>
                  </a:lnTo>
                  <a:lnTo>
                    <a:pt x="507682" y="924458"/>
                  </a:lnTo>
                  <a:lnTo>
                    <a:pt x="484873" y="916647"/>
                  </a:lnTo>
                  <a:lnTo>
                    <a:pt x="473659" y="910094"/>
                  </a:lnTo>
                  <a:lnTo>
                    <a:pt x="0" y="1707438"/>
                  </a:lnTo>
                  <a:lnTo>
                    <a:pt x="94449" y="1763522"/>
                  </a:lnTo>
                  <a:lnTo>
                    <a:pt x="139471" y="1778596"/>
                  </a:lnTo>
                  <a:lnTo>
                    <a:pt x="186029" y="1774444"/>
                  </a:lnTo>
                  <a:lnTo>
                    <a:pt x="228650" y="1752676"/>
                  </a:lnTo>
                  <a:lnTo>
                    <a:pt x="261835" y="1714919"/>
                  </a:lnTo>
                  <a:lnTo>
                    <a:pt x="689203" y="996099"/>
                  </a:lnTo>
                  <a:lnTo>
                    <a:pt x="706234" y="948537"/>
                  </a:lnTo>
                  <a:close/>
                </a:path>
                <a:path w="738505" h="1778635">
                  <a:moveTo>
                    <a:pt x="737958" y="224409"/>
                  </a:moveTo>
                  <a:lnTo>
                    <a:pt x="736587" y="180594"/>
                  </a:lnTo>
                  <a:lnTo>
                    <a:pt x="725792" y="138303"/>
                  </a:lnTo>
                  <a:lnTo>
                    <a:pt x="705980" y="99174"/>
                  </a:lnTo>
                  <a:lnTo>
                    <a:pt x="677595" y="64871"/>
                  </a:lnTo>
                  <a:lnTo>
                    <a:pt x="641045" y="37045"/>
                  </a:lnTo>
                  <a:lnTo>
                    <a:pt x="582612" y="8483"/>
                  </a:lnTo>
                  <a:lnTo>
                    <a:pt x="538848" y="0"/>
                  </a:lnTo>
                  <a:lnTo>
                    <a:pt x="495020" y="1371"/>
                  </a:lnTo>
                  <a:lnTo>
                    <a:pt x="452755" y="12166"/>
                  </a:lnTo>
                  <a:lnTo>
                    <a:pt x="413689" y="31965"/>
                  </a:lnTo>
                  <a:lnTo>
                    <a:pt x="379425" y="60350"/>
                  </a:lnTo>
                  <a:lnTo>
                    <a:pt x="351612" y="96875"/>
                  </a:lnTo>
                  <a:lnTo>
                    <a:pt x="193103" y="364210"/>
                  </a:lnTo>
                  <a:lnTo>
                    <a:pt x="552208" y="576859"/>
                  </a:lnTo>
                  <a:lnTo>
                    <a:pt x="710717" y="309994"/>
                  </a:lnTo>
                  <a:lnTo>
                    <a:pt x="729475" y="268097"/>
                  </a:lnTo>
                  <a:lnTo>
                    <a:pt x="737958" y="224409"/>
                  </a:lnTo>
                  <a:close/>
                </a:path>
              </a:pathLst>
            </a:custGeom>
            <a:solidFill>
              <a:srgbClr val="FFBF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5332088" y="3898442"/>
              <a:ext cx="2250440" cy="3303270"/>
            </a:xfrm>
            <a:custGeom>
              <a:avLst/>
              <a:gdLst/>
              <a:ahLst/>
              <a:cxnLst/>
              <a:rect l="l" t="t" r="r" b="b"/>
              <a:pathLst>
                <a:path w="2250440" h="3303270">
                  <a:moveTo>
                    <a:pt x="614857" y="3017215"/>
                  </a:moveTo>
                  <a:lnTo>
                    <a:pt x="79959" y="2699867"/>
                  </a:lnTo>
                  <a:lnTo>
                    <a:pt x="70091" y="2741917"/>
                  </a:lnTo>
                  <a:lnTo>
                    <a:pt x="46990" y="2849435"/>
                  </a:lnTo>
                  <a:lnTo>
                    <a:pt x="20383" y="2994444"/>
                  </a:lnTo>
                  <a:lnTo>
                    <a:pt x="0" y="3149015"/>
                  </a:lnTo>
                  <a:lnTo>
                    <a:pt x="50025" y="3153029"/>
                  </a:lnTo>
                  <a:lnTo>
                    <a:pt x="96786" y="3165551"/>
                  </a:lnTo>
                  <a:lnTo>
                    <a:pt x="140741" y="3186582"/>
                  </a:lnTo>
                  <a:lnTo>
                    <a:pt x="181889" y="3216148"/>
                  </a:lnTo>
                  <a:lnTo>
                    <a:pt x="220230" y="3254248"/>
                  </a:lnTo>
                  <a:lnTo>
                    <a:pt x="257162" y="3303244"/>
                  </a:lnTo>
                  <a:lnTo>
                    <a:pt x="383476" y="3211233"/>
                  </a:lnTo>
                  <a:lnTo>
                    <a:pt x="498614" y="3118167"/>
                  </a:lnTo>
                  <a:lnTo>
                    <a:pt x="582447" y="3046133"/>
                  </a:lnTo>
                  <a:lnTo>
                    <a:pt x="614857" y="3017215"/>
                  </a:lnTo>
                  <a:close/>
                </a:path>
                <a:path w="2250440" h="3303270">
                  <a:moveTo>
                    <a:pt x="2250313" y="399516"/>
                  </a:moveTo>
                  <a:lnTo>
                    <a:pt x="2238946" y="355206"/>
                  </a:lnTo>
                  <a:lnTo>
                    <a:pt x="1663166" y="7810"/>
                  </a:lnTo>
                  <a:lnTo>
                    <a:pt x="1640370" y="0"/>
                  </a:lnTo>
                  <a:lnTo>
                    <a:pt x="1617167" y="1384"/>
                  </a:lnTo>
                  <a:lnTo>
                    <a:pt x="1596174" y="11366"/>
                  </a:lnTo>
                  <a:lnTo>
                    <a:pt x="1579943" y="29311"/>
                  </a:lnTo>
                  <a:lnTo>
                    <a:pt x="1475206" y="205511"/>
                  </a:lnTo>
                  <a:lnTo>
                    <a:pt x="1467383" y="228104"/>
                  </a:lnTo>
                  <a:lnTo>
                    <a:pt x="1468780" y="251256"/>
                  </a:lnTo>
                  <a:lnTo>
                    <a:pt x="1478749" y="272224"/>
                  </a:lnTo>
                  <a:lnTo>
                    <a:pt x="1496707" y="288239"/>
                  </a:lnTo>
                  <a:lnTo>
                    <a:pt x="2054529" y="619607"/>
                  </a:lnTo>
                  <a:lnTo>
                    <a:pt x="2077339" y="627418"/>
                  </a:lnTo>
                  <a:lnTo>
                    <a:pt x="2100529" y="626033"/>
                  </a:lnTo>
                  <a:lnTo>
                    <a:pt x="2121535" y="616051"/>
                  </a:lnTo>
                  <a:lnTo>
                    <a:pt x="2137765" y="598106"/>
                  </a:lnTo>
                  <a:lnTo>
                    <a:pt x="2242502" y="422376"/>
                  </a:lnTo>
                  <a:lnTo>
                    <a:pt x="2250313" y="399516"/>
                  </a:lnTo>
                  <a:close/>
                </a:path>
              </a:pathLst>
            </a:custGeom>
            <a:solidFill>
              <a:srgbClr val="1DA6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5327490" y="4193691"/>
              <a:ext cx="2048510" cy="3100705"/>
            </a:xfrm>
            <a:custGeom>
              <a:avLst/>
              <a:gdLst/>
              <a:ahLst/>
              <a:cxnLst/>
              <a:rect l="l" t="t" r="r" b="b"/>
              <a:pathLst>
                <a:path w="2048509" h="3100704">
                  <a:moveTo>
                    <a:pt x="261759" y="3007995"/>
                  </a:moveTo>
                  <a:lnTo>
                    <a:pt x="224828" y="2958998"/>
                  </a:lnTo>
                  <a:lnTo>
                    <a:pt x="186486" y="2920898"/>
                  </a:lnTo>
                  <a:lnTo>
                    <a:pt x="145338" y="2891332"/>
                  </a:lnTo>
                  <a:lnTo>
                    <a:pt x="101384" y="2870301"/>
                  </a:lnTo>
                  <a:lnTo>
                    <a:pt x="54622" y="2857779"/>
                  </a:lnTo>
                  <a:lnTo>
                    <a:pt x="4597" y="2853766"/>
                  </a:lnTo>
                  <a:lnTo>
                    <a:pt x="50" y="2921597"/>
                  </a:lnTo>
                  <a:lnTo>
                    <a:pt x="0" y="2982442"/>
                  </a:lnTo>
                  <a:lnTo>
                    <a:pt x="5435" y="3033420"/>
                  </a:lnTo>
                  <a:lnTo>
                    <a:pt x="17386" y="3071711"/>
                  </a:lnTo>
                  <a:lnTo>
                    <a:pt x="36855" y="3094456"/>
                  </a:lnTo>
                  <a:lnTo>
                    <a:pt x="65811" y="3100540"/>
                  </a:lnTo>
                  <a:lnTo>
                    <a:pt x="104775" y="3092767"/>
                  </a:lnTo>
                  <a:lnTo>
                    <a:pt x="151765" y="3073298"/>
                  </a:lnTo>
                  <a:lnTo>
                    <a:pt x="204749" y="3044317"/>
                  </a:lnTo>
                  <a:lnTo>
                    <a:pt x="261759" y="3007995"/>
                  </a:lnTo>
                  <a:close/>
                </a:path>
                <a:path w="2048509" h="3100704">
                  <a:moveTo>
                    <a:pt x="2047913" y="317347"/>
                  </a:moveTo>
                  <a:lnTo>
                    <a:pt x="1512531" y="0"/>
                  </a:lnTo>
                  <a:lnTo>
                    <a:pt x="84556" y="2404618"/>
                  </a:lnTo>
                  <a:lnTo>
                    <a:pt x="619455" y="2721965"/>
                  </a:lnTo>
                  <a:lnTo>
                    <a:pt x="2047913" y="317347"/>
                  </a:lnTo>
                  <a:close/>
                </a:path>
              </a:pathLst>
            </a:custGeom>
            <a:solidFill>
              <a:srgbClr val="655E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2676721" y="3050494"/>
              <a:ext cx="734695" cy="790575"/>
            </a:xfrm>
            <a:custGeom>
              <a:avLst/>
              <a:gdLst/>
              <a:ahLst/>
              <a:cxnLst/>
              <a:rect l="l" t="t" r="r" b="b"/>
              <a:pathLst>
                <a:path w="734694" h="790575">
                  <a:moveTo>
                    <a:pt x="734563" y="790324"/>
                  </a:moveTo>
                  <a:lnTo>
                    <a:pt x="0" y="790324"/>
                  </a:lnTo>
                  <a:lnTo>
                    <a:pt x="734563" y="0"/>
                  </a:lnTo>
                  <a:lnTo>
                    <a:pt x="734563" y="790324"/>
                  </a:lnTo>
                  <a:close/>
                </a:path>
              </a:pathLst>
            </a:custGeom>
            <a:solidFill>
              <a:srgbClr val="B194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1838823" y="5497181"/>
              <a:ext cx="1870075" cy="2071370"/>
            </a:xfrm>
            <a:custGeom>
              <a:avLst/>
              <a:gdLst/>
              <a:ahLst/>
              <a:cxnLst/>
              <a:rect l="l" t="t" r="r" b="b"/>
              <a:pathLst>
                <a:path w="1870075" h="2071370">
                  <a:moveTo>
                    <a:pt x="1869841" y="2070921"/>
                  </a:moveTo>
                  <a:lnTo>
                    <a:pt x="0" y="2070921"/>
                  </a:lnTo>
                  <a:lnTo>
                    <a:pt x="0" y="0"/>
                  </a:lnTo>
                  <a:lnTo>
                    <a:pt x="498437" y="0"/>
                  </a:lnTo>
                  <a:lnTo>
                    <a:pt x="602239" y="153297"/>
                  </a:lnTo>
                  <a:lnTo>
                    <a:pt x="1267601" y="153297"/>
                  </a:lnTo>
                  <a:lnTo>
                    <a:pt x="1371403" y="0"/>
                  </a:lnTo>
                  <a:lnTo>
                    <a:pt x="1869841" y="0"/>
                  </a:lnTo>
                  <a:lnTo>
                    <a:pt x="1869841" y="936144"/>
                  </a:lnTo>
                  <a:lnTo>
                    <a:pt x="1869841" y="2070921"/>
                  </a:lnTo>
                  <a:close/>
                </a:path>
              </a:pathLst>
            </a:custGeom>
            <a:solidFill>
              <a:srgbClr val="E7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1838823" y="5060656"/>
              <a:ext cx="1870075" cy="589915"/>
            </a:xfrm>
            <a:custGeom>
              <a:avLst/>
              <a:gdLst/>
              <a:ahLst/>
              <a:cxnLst/>
              <a:rect l="l" t="t" r="r" b="b"/>
              <a:pathLst>
                <a:path w="1870075" h="589914">
                  <a:moveTo>
                    <a:pt x="1267601" y="589822"/>
                  </a:moveTo>
                  <a:lnTo>
                    <a:pt x="602239" y="589822"/>
                  </a:lnTo>
                  <a:lnTo>
                    <a:pt x="498437" y="436524"/>
                  </a:lnTo>
                  <a:lnTo>
                    <a:pt x="0" y="436524"/>
                  </a:lnTo>
                  <a:lnTo>
                    <a:pt x="0" y="321083"/>
                  </a:lnTo>
                  <a:lnTo>
                    <a:pt x="3487" y="273680"/>
                  </a:lnTo>
                  <a:lnTo>
                    <a:pt x="13616" y="228422"/>
                  </a:lnTo>
                  <a:lnTo>
                    <a:pt x="29887" y="185807"/>
                  </a:lnTo>
                  <a:lnTo>
                    <a:pt x="51800" y="146336"/>
                  </a:lnTo>
                  <a:lnTo>
                    <a:pt x="78857" y="110508"/>
                  </a:lnTo>
                  <a:lnTo>
                    <a:pt x="110557" y="78822"/>
                  </a:lnTo>
                  <a:lnTo>
                    <a:pt x="146401" y="51778"/>
                  </a:lnTo>
                  <a:lnTo>
                    <a:pt x="185889" y="29874"/>
                  </a:lnTo>
                  <a:lnTo>
                    <a:pt x="228522" y="13610"/>
                  </a:lnTo>
                  <a:lnTo>
                    <a:pt x="273801" y="3485"/>
                  </a:lnTo>
                  <a:lnTo>
                    <a:pt x="321225" y="0"/>
                  </a:lnTo>
                  <a:lnTo>
                    <a:pt x="1548615" y="0"/>
                  </a:lnTo>
                  <a:lnTo>
                    <a:pt x="1598427" y="3825"/>
                  </a:lnTo>
                  <a:lnTo>
                    <a:pt x="1645784" y="14919"/>
                  </a:lnTo>
                  <a:lnTo>
                    <a:pt x="1690116" y="32705"/>
                  </a:lnTo>
                  <a:lnTo>
                    <a:pt x="1730853" y="56610"/>
                  </a:lnTo>
                  <a:lnTo>
                    <a:pt x="1767427" y="86057"/>
                  </a:lnTo>
                  <a:lnTo>
                    <a:pt x="1799266" y="120472"/>
                  </a:lnTo>
                  <a:lnTo>
                    <a:pt x="1825801" y="159279"/>
                  </a:lnTo>
                  <a:lnTo>
                    <a:pt x="1846462" y="201904"/>
                  </a:lnTo>
                  <a:lnTo>
                    <a:pt x="1863938" y="259566"/>
                  </a:lnTo>
                  <a:lnTo>
                    <a:pt x="1869841" y="321083"/>
                  </a:lnTo>
                  <a:lnTo>
                    <a:pt x="1869841" y="436524"/>
                  </a:lnTo>
                  <a:lnTo>
                    <a:pt x="1371403" y="436524"/>
                  </a:lnTo>
                  <a:lnTo>
                    <a:pt x="1267601" y="589822"/>
                  </a:lnTo>
                  <a:close/>
                </a:path>
              </a:pathLst>
            </a:custGeom>
            <a:solidFill>
              <a:srgbClr val="5C54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2578062" y="5821069"/>
              <a:ext cx="978535" cy="572135"/>
            </a:xfrm>
            <a:custGeom>
              <a:avLst/>
              <a:gdLst/>
              <a:ahLst/>
              <a:cxnLst/>
              <a:rect l="l" t="t" r="r" b="b"/>
              <a:pathLst>
                <a:path w="978534" h="572135">
                  <a:moveTo>
                    <a:pt x="978171" y="571594"/>
                  </a:moveTo>
                  <a:lnTo>
                    <a:pt x="646659" y="388385"/>
                  </a:lnTo>
                  <a:lnTo>
                    <a:pt x="0" y="388385"/>
                  </a:lnTo>
                  <a:lnTo>
                    <a:pt x="0" y="0"/>
                  </a:lnTo>
                  <a:lnTo>
                    <a:pt x="923932" y="0"/>
                  </a:lnTo>
                  <a:lnTo>
                    <a:pt x="923932" y="388385"/>
                  </a:lnTo>
                  <a:lnTo>
                    <a:pt x="978171" y="571594"/>
                  </a:lnTo>
                  <a:close/>
                </a:path>
              </a:pathLst>
            </a:custGeom>
            <a:solidFill>
              <a:srgbClr val="AC6A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1999669" y="6499692"/>
              <a:ext cx="1412240" cy="910590"/>
            </a:xfrm>
            <a:custGeom>
              <a:avLst/>
              <a:gdLst/>
              <a:ahLst/>
              <a:cxnLst/>
              <a:rect l="l" t="t" r="r" b="b"/>
              <a:pathLst>
                <a:path w="1412240" h="910590">
                  <a:moveTo>
                    <a:pt x="0" y="910438"/>
                  </a:moveTo>
                  <a:lnTo>
                    <a:pt x="116894" y="674883"/>
                  </a:lnTo>
                  <a:lnTo>
                    <a:pt x="116894" y="0"/>
                  </a:lnTo>
                  <a:lnTo>
                    <a:pt x="1411615" y="0"/>
                  </a:lnTo>
                  <a:lnTo>
                    <a:pt x="1411615" y="674883"/>
                  </a:lnTo>
                  <a:lnTo>
                    <a:pt x="490956" y="674883"/>
                  </a:lnTo>
                  <a:lnTo>
                    <a:pt x="0" y="910438"/>
                  </a:lnTo>
                  <a:close/>
                </a:path>
              </a:pathLst>
            </a:custGeom>
            <a:solidFill>
              <a:srgbClr val="20B9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1792064" y="3003854"/>
              <a:ext cx="5895340" cy="5207000"/>
            </a:xfrm>
            <a:custGeom>
              <a:avLst/>
              <a:gdLst/>
              <a:ahLst/>
              <a:cxnLst/>
              <a:rect l="l" t="t" r="r" b="b"/>
              <a:pathLst>
                <a:path w="5895340" h="5207000">
                  <a:moveTo>
                    <a:pt x="1422882" y="3957840"/>
                  </a:moveTo>
                  <a:lnTo>
                    <a:pt x="1419212" y="3939654"/>
                  </a:lnTo>
                  <a:lnTo>
                    <a:pt x="1409192" y="3924795"/>
                  </a:lnTo>
                  <a:lnTo>
                    <a:pt x="1394333" y="3914775"/>
                  </a:lnTo>
                  <a:lnTo>
                    <a:pt x="1376121" y="3911104"/>
                  </a:lnTo>
                  <a:lnTo>
                    <a:pt x="523303" y="3911104"/>
                  </a:lnTo>
                  <a:lnTo>
                    <a:pt x="505091" y="3914775"/>
                  </a:lnTo>
                  <a:lnTo>
                    <a:pt x="490232" y="3924795"/>
                  </a:lnTo>
                  <a:lnTo>
                    <a:pt x="480225" y="3939654"/>
                  </a:lnTo>
                  <a:lnTo>
                    <a:pt x="476554" y="3957840"/>
                  </a:lnTo>
                  <a:lnTo>
                    <a:pt x="480225" y="3976027"/>
                  </a:lnTo>
                  <a:lnTo>
                    <a:pt x="490245" y="3990886"/>
                  </a:lnTo>
                  <a:lnTo>
                    <a:pt x="505117" y="4000906"/>
                  </a:lnTo>
                  <a:lnTo>
                    <a:pt x="523303" y="4004576"/>
                  </a:lnTo>
                  <a:lnTo>
                    <a:pt x="1376121" y="4004576"/>
                  </a:lnTo>
                  <a:lnTo>
                    <a:pt x="1394333" y="4000906"/>
                  </a:lnTo>
                  <a:lnTo>
                    <a:pt x="1409192" y="3990886"/>
                  </a:lnTo>
                  <a:lnTo>
                    <a:pt x="1419212" y="3976027"/>
                  </a:lnTo>
                  <a:lnTo>
                    <a:pt x="1422882" y="3957840"/>
                  </a:lnTo>
                  <a:close/>
                </a:path>
                <a:path w="5895340" h="5207000">
                  <a:moveTo>
                    <a:pt x="1422882" y="3680358"/>
                  </a:moveTo>
                  <a:lnTo>
                    <a:pt x="1419212" y="3662172"/>
                  </a:lnTo>
                  <a:lnTo>
                    <a:pt x="1409192" y="3647313"/>
                  </a:lnTo>
                  <a:lnTo>
                    <a:pt x="1394333" y="3637305"/>
                  </a:lnTo>
                  <a:lnTo>
                    <a:pt x="1376121" y="3633622"/>
                  </a:lnTo>
                  <a:lnTo>
                    <a:pt x="523303" y="3633622"/>
                  </a:lnTo>
                  <a:lnTo>
                    <a:pt x="505091" y="3637305"/>
                  </a:lnTo>
                  <a:lnTo>
                    <a:pt x="490232" y="3647313"/>
                  </a:lnTo>
                  <a:lnTo>
                    <a:pt x="480225" y="3662172"/>
                  </a:lnTo>
                  <a:lnTo>
                    <a:pt x="476554" y="3680358"/>
                  </a:lnTo>
                  <a:lnTo>
                    <a:pt x="480225" y="3698544"/>
                  </a:lnTo>
                  <a:lnTo>
                    <a:pt x="490245" y="3713403"/>
                  </a:lnTo>
                  <a:lnTo>
                    <a:pt x="505117" y="3723424"/>
                  </a:lnTo>
                  <a:lnTo>
                    <a:pt x="523303" y="3727094"/>
                  </a:lnTo>
                  <a:lnTo>
                    <a:pt x="1376121" y="3727094"/>
                  </a:lnTo>
                  <a:lnTo>
                    <a:pt x="1394333" y="3723424"/>
                  </a:lnTo>
                  <a:lnTo>
                    <a:pt x="1409192" y="3713403"/>
                  </a:lnTo>
                  <a:lnTo>
                    <a:pt x="1419212" y="3698544"/>
                  </a:lnTo>
                  <a:lnTo>
                    <a:pt x="1422882" y="3680358"/>
                  </a:lnTo>
                  <a:close/>
                </a:path>
                <a:path w="5895340" h="5207000">
                  <a:moveTo>
                    <a:pt x="1550479" y="3013659"/>
                  </a:moveTo>
                  <a:lnTo>
                    <a:pt x="1546809" y="2995472"/>
                  </a:lnTo>
                  <a:lnTo>
                    <a:pt x="1536801" y="2980613"/>
                  </a:lnTo>
                  <a:lnTo>
                    <a:pt x="1521942" y="2970593"/>
                  </a:lnTo>
                  <a:lnTo>
                    <a:pt x="1503718" y="2966923"/>
                  </a:lnTo>
                  <a:lnTo>
                    <a:pt x="981722" y="2966923"/>
                  </a:lnTo>
                  <a:lnTo>
                    <a:pt x="963510" y="2970593"/>
                  </a:lnTo>
                  <a:lnTo>
                    <a:pt x="948639" y="2980613"/>
                  </a:lnTo>
                  <a:lnTo>
                    <a:pt x="938631" y="2995472"/>
                  </a:lnTo>
                  <a:lnTo>
                    <a:pt x="934961" y="3013659"/>
                  </a:lnTo>
                  <a:lnTo>
                    <a:pt x="938631" y="3031845"/>
                  </a:lnTo>
                  <a:lnTo>
                    <a:pt x="948639" y="3046704"/>
                  </a:lnTo>
                  <a:lnTo>
                    <a:pt x="963510" y="3056725"/>
                  </a:lnTo>
                  <a:lnTo>
                    <a:pt x="981722" y="3060395"/>
                  </a:lnTo>
                  <a:lnTo>
                    <a:pt x="1503718" y="3060395"/>
                  </a:lnTo>
                  <a:lnTo>
                    <a:pt x="1521942" y="3056725"/>
                  </a:lnTo>
                  <a:lnTo>
                    <a:pt x="1536801" y="3046704"/>
                  </a:lnTo>
                  <a:lnTo>
                    <a:pt x="1546809" y="3031845"/>
                  </a:lnTo>
                  <a:lnTo>
                    <a:pt x="1550479" y="3013659"/>
                  </a:lnTo>
                  <a:close/>
                </a:path>
                <a:path w="5895340" h="5207000">
                  <a:moveTo>
                    <a:pt x="1666113" y="3495751"/>
                  </a:moveTo>
                  <a:lnTo>
                    <a:pt x="1662442" y="3477564"/>
                  </a:lnTo>
                  <a:lnTo>
                    <a:pt x="1652435" y="3462705"/>
                  </a:lnTo>
                  <a:lnTo>
                    <a:pt x="1637563" y="3452685"/>
                  </a:lnTo>
                  <a:lnTo>
                    <a:pt x="1619351" y="3449015"/>
                  </a:lnTo>
                  <a:lnTo>
                    <a:pt x="1572602" y="3449015"/>
                  </a:lnTo>
                  <a:lnTo>
                    <a:pt x="1572602" y="3542487"/>
                  </a:lnTo>
                  <a:lnTo>
                    <a:pt x="1572602" y="4123944"/>
                  </a:lnTo>
                  <a:lnTo>
                    <a:pt x="691400" y="4123944"/>
                  </a:lnTo>
                  <a:lnTo>
                    <a:pt x="684479" y="4125531"/>
                  </a:lnTo>
                  <a:lnTo>
                    <a:pt x="309905" y="4305566"/>
                  </a:lnTo>
                  <a:lnTo>
                    <a:pt x="366483" y="4191482"/>
                  </a:lnTo>
                  <a:lnTo>
                    <a:pt x="369658" y="4185031"/>
                  </a:lnTo>
                  <a:lnTo>
                    <a:pt x="371348" y="4177919"/>
                  </a:lnTo>
                  <a:lnTo>
                    <a:pt x="371348" y="3542487"/>
                  </a:lnTo>
                  <a:lnTo>
                    <a:pt x="1572602" y="3542487"/>
                  </a:lnTo>
                  <a:lnTo>
                    <a:pt x="1572602" y="3449015"/>
                  </a:lnTo>
                  <a:lnTo>
                    <a:pt x="324535" y="3449015"/>
                  </a:lnTo>
                  <a:lnTo>
                    <a:pt x="306324" y="3452685"/>
                  </a:lnTo>
                  <a:lnTo>
                    <a:pt x="291465" y="3462705"/>
                  </a:lnTo>
                  <a:lnTo>
                    <a:pt x="281457" y="3477564"/>
                  </a:lnTo>
                  <a:lnTo>
                    <a:pt x="277787" y="3495751"/>
                  </a:lnTo>
                  <a:lnTo>
                    <a:pt x="277787" y="4159745"/>
                  </a:lnTo>
                  <a:lnTo>
                    <a:pt x="165747" y="4385767"/>
                  </a:lnTo>
                  <a:lnTo>
                    <a:pt x="161404" y="4399699"/>
                  </a:lnTo>
                  <a:lnTo>
                    <a:pt x="161505" y="4413948"/>
                  </a:lnTo>
                  <a:lnTo>
                    <a:pt x="165912" y="4427525"/>
                  </a:lnTo>
                  <a:lnTo>
                    <a:pt x="198589" y="4452353"/>
                  </a:lnTo>
                  <a:lnTo>
                    <a:pt x="207695" y="4453255"/>
                  </a:lnTo>
                  <a:lnTo>
                    <a:pt x="214566" y="4453255"/>
                  </a:lnTo>
                  <a:lnTo>
                    <a:pt x="221488" y="4451756"/>
                  </a:lnTo>
                  <a:lnTo>
                    <a:pt x="525640" y="4305566"/>
                  </a:lnTo>
                  <a:lnTo>
                    <a:pt x="709028" y="4217416"/>
                  </a:lnTo>
                  <a:lnTo>
                    <a:pt x="1619351" y="4217416"/>
                  </a:lnTo>
                  <a:lnTo>
                    <a:pt x="1637563" y="4213745"/>
                  </a:lnTo>
                  <a:lnTo>
                    <a:pt x="1652435" y="4203725"/>
                  </a:lnTo>
                  <a:lnTo>
                    <a:pt x="1662442" y="4188866"/>
                  </a:lnTo>
                  <a:lnTo>
                    <a:pt x="1666113" y="4170680"/>
                  </a:lnTo>
                  <a:lnTo>
                    <a:pt x="1666113" y="3542487"/>
                  </a:lnTo>
                  <a:lnTo>
                    <a:pt x="1666113" y="3495751"/>
                  </a:lnTo>
                  <a:close/>
                </a:path>
                <a:path w="5895340" h="5207000">
                  <a:moveTo>
                    <a:pt x="1811058" y="3389452"/>
                  </a:moveTo>
                  <a:lnTo>
                    <a:pt x="1809140" y="3375685"/>
                  </a:lnTo>
                  <a:lnTo>
                    <a:pt x="1784629" y="3292906"/>
                  </a:lnTo>
                  <a:lnTo>
                    <a:pt x="1756829" y="3199015"/>
                  </a:lnTo>
                  <a:lnTo>
                    <a:pt x="1756829" y="2863862"/>
                  </a:lnTo>
                  <a:lnTo>
                    <a:pt x="1756829" y="2817126"/>
                  </a:lnTo>
                  <a:lnTo>
                    <a:pt x="1753158" y="2798940"/>
                  </a:lnTo>
                  <a:lnTo>
                    <a:pt x="1743138" y="2784081"/>
                  </a:lnTo>
                  <a:lnTo>
                    <a:pt x="1728279" y="2774061"/>
                  </a:lnTo>
                  <a:lnTo>
                    <a:pt x="1710067" y="2770390"/>
                  </a:lnTo>
                  <a:lnTo>
                    <a:pt x="1687156" y="2770390"/>
                  </a:lnTo>
                  <a:lnTo>
                    <a:pt x="1687156" y="3292906"/>
                  </a:lnTo>
                  <a:lnTo>
                    <a:pt x="1448498" y="3161068"/>
                  </a:lnTo>
                  <a:lnTo>
                    <a:pt x="1440688" y="3159061"/>
                  </a:lnTo>
                  <a:lnTo>
                    <a:pt x="832802" y="3159061"/>
                  </a:lnTo>
                  <a:lnTo>
                    <a:pt x="832802" y="2863862"/>
                  </a:lnTo>
                  <a:lnTo>
                    <a:pt x="1663357" y="2863862"/>
                  </a:lnTo>
                  <a:lnTo>
                    <a:pt x="1663357" y="3210280"/>
                  </a:lnTo>
                  <a:lnTo>
                    <a:pt x="1664004" y="3214763"/>
                  </a:lnTo>
                  <a:lnTo>
                    <a:pt x="1687156" y="3292906"/>
                  </a:lnTo>
                  <a:lnTo>
                    <a:pt x="1687156" y="2770390"/>
                  </a:lnTo>
                  <a:lnTo>
                    <a:pt x="786041" y="2770390"/>
                  </a:lnTo>
                  <a:lnTo>
                    <a:pt x="767829" y="2774061"/>
                  </a:lnTo>
                  <a:lnTo>
                    <a:pt x="752957" y="2784081"/>
                  </a:lnTo>
                  <a:lnTo>
                    <a:pt x="742950" y="2798940"/>
                  </a:lnTo>
                  <a:lnTo>
                    <a:pt x="739279" y="2817126"/>
                  </a:lnTo>
                  <a:lnTo>
                    <a:pt x="739279" y="3205797"/>
                  </a:lnTo>
                  <a:lnTo>
                    <a:pt x="742950" y="3223984"/>
                  </a:lnTo>
                  <a:lnTo>
                    <a:pt x="752957" y="3238843"/>
                  </a:lnTo>
                  <a:lnTo>
                    <a:pt x="767829" y="3248850"/>
                  </a:lnTo>
                  <a:lnTo>
                    <a:pt x="786041" y="3252533"/>
                  </a:lnTo>
                  <a:lnTo>
                    <a:pt x="1420685" y="3252533"/>
                  </a:lnTo>
                  <a:lnTo>
                    <a:pt x="1741716" y="3429851"/>
                  </a:lnTo>
                  <a:lnTo>
                    <a:pt x="1748777" y="3433724"/>
                  </a:lnTo>
                  <a:lnTo>
                    <a:pt x="1756537" y="3435693"/>
                  </a:lnTo>
                  <a:lnTo>
                    <a:pt x="1764309" y="3435693"/>
                  </a:lnTo>
                  <a:lnTo>
                    <a:pt x="1802993" y="3415144"/>
                  </a:lnTo>
                  <a:lnTo>
                    <a:pt x="1808911" y="3402888"/>
                  </a:lnTo>
                  <a:lnTo>
                    <a:pt x="1811058" y="3389452"/>
                  </a:lnTo>
                  <a:close/>
                </a:path>
                <a:path w="5895340" h="5207000">
                  <a:moveTo>
                    <a:pt x="3563353" y="760933"/>
                  </a:moveTo>
                  <a:lnTo>
                    <a:pt x="3559683" y="742746"/>
                  </a:lnTo>
                  <a:lnTo>
                    <a:pt x="3549675" y="727887"/>
                  </a:lnTo>
                  <a:lnTo>
                    <a:pt x="3534816" y="717867"/>
                  </a:lnTo>
                  <a:lnTo>
                    <a:pt x="3516592" y="714197"/>
                  </a:lnTo>
                  <a:lnTo>
                    <a:pt x="1891817" y="714197"/>
                  </a:lnTo>
                  <a:lnTo>
                    <a:pt x="1873592" y="717867"/>
                  </a:lnTo>
                  <a:lnTo>
                    <a:pt x="1858733" y="727887"/>
                  </a:lnTo>
                  <a:lnTo>
                    <a:pt x="1848726" y="742746"/>
                  </a:lnTo>
                  <a:lnTo>
                    <a:pt x="1845056" y="760933"/>
                  </a:lnTo>
                  <a:lnTo>
                    <a:pt x="1848726" y="779119"/>
                  </a:lnTo>
                  <a:lnTo>
                    <a:pt x="1858733" y="793965"/>
                  </a:lnTo>
                  <a:lnTo>
                    <a:pt x="1873592" y="803986"/>
                  </a:lnTo>
                  <a:lnTo>
                    <a:pt x="1891817" y="807669"/>
                  </a:lnTo>
                  <a:lnTo>
                    <a:pt x="3516592" y="807669"/>
                  </a:lnTo>
                  <a:lnTo>
                    <a:pt x="3534816" y="803986"/>
                  </a:lnTo>
                  <a:lnTo>
                    <a:pt x="3549675" y="793965"/>
                  </a:lnTo>
                  <a:lnTo>
                    <a:pt x="3559683" y="779119"/>
                  </a:lnTo>
                  <a:lnTo>
                    <a:pt x="3563353" y="760933"/>
                  </a:lnTo>
                  <a:close/>
                </a:path>
                <a:path w="5895340" h="5207000">
                  <a:moveTo>
                    <a:pt x="3822154" y="1770265"/>
                  </a:moveTo>
                  <a:lnTo>
                    <a:pt x="3818483" y="1752079"/>
                  </a:lnTo>
                  <a:lnTo>
                    <a:pt x="3808450" y="1737220"/>
                  </a:lnTo>
                  <a:lnTo>
                    <a:pt x="3793579" y="1727200"/>
                  </a:lnTo>
                  <a:lnTo>
                    <a:pt x="3775354" y="1723529"/>
                  </a:lnTo>
                  <a:lnTo>
                    <a:pt x="1376172" y="1723529"/>
                  </a:lnTo>
                  <a:lnTo>
                    <a:pt x="1357947" y="1727200"/>
                  </a:lnTo>
                  <a:lnTo>
                    <a:pt x="1343088" y="1737220"/>
                  </a:lnTo>
                  <a:lnTo>
                    <a:pt x="1333080" y="1752079"/>
                  </a:lnTo>
                  <a:lnTo>
                    <a:pt x="1329410" y="1770265"/>
                  </a:lnTo>
                  <a:lnTo>
                    <a:pt x="1333080" y="1788452"/>
                  </a:lnTo>
                  <a:lnTo>
                    <a:pt x="1343088" y="1803311"/>
                  </a:lnTo>
                  <a:lnTo>
                    <a:pt x="1357947" y="1813331"/>
                  </a:lnTo>
                  <a:lnTo>
                    <a:pt x="1376172" y="1817001"/>
                  </a:lnTo>
                  <a:lnTo>
                    <a:pt x="3775405" y="1817001"/>
                  </a:lnTo>
                  <a:lnTo>
                    <a:pt x="3793617" y="1813331"/>
                  </a:lnTo>
                  <a:lnTo>
                    <a:pt x="3808476" y="1803311"/>
                  </a:lnTo>
                  <a:lnTo>
                    <a:pt x="3818483" y="1788452"/>
                  </a:lnTo>
                  <a:lnTo>
                    <a:pt x="3822154" y="1770265"/>
                  </a:lnTo>
                  <a:close/>
                </a:path>
                <a:path w="5895340" h="5207000">
                  <a:moveTo>
                    <a:pt x="3822154" y="1259382"/>
                  </a:moveTo>
                  <a:lnTo>
                    <a:pt x="3818483" y="1241196"/>
                  </a:lnTo>
                  <a:lnTo>
                    <a:pt x="3808476" y="1226337"/>
                  </a:lnTo>
                  <a:lnTo>
                    <a:pt x="3793617" y="1216317"/>
                  </a:lnTo>
                  <a:lnTo>
                    <a:pt x="3775405" y="1212646"/>
                  </a:lnTo>
                  <a:lnTo>
                    <a:pt x="1376172" y="1212646"/>
                  </a:lnTo>
                  <a:lnTo>
                    <a:pt x="1357947" y="1216317"/>
                  </a:lnTo>
                  <a:lnTo>
                    <a:pt x="1343088" y="1226337"/>
                  </a:lnTo>
                  <a:lnTo>
                    <a:pt x="1333080" y="1241196"/>
                  </a:lnTo>
                  <a:lnTo>
                    <a:pt x="1329410" y="1259382"/>
                  </a:lnTo>
                  <a:lnTo>
                    <a:pt x="1333080" y="1277569"/>
                  </a:lnTo>
                  <a:lnTo>
                    <a:pt x="1343088" y="1292428"/>
                  </a:lnTo>
                  <a:lnTo>
                    <a:pt x="1357947" y="1302448"/>
                  </a:lnTo>
                  <a:lnTo>
                    <a:pt x="1376172" y="1306118"/>
                  </a:lnTo>
                  <a:lnTo>
                    <a:pt x="3775405" y="1306118"/>
                  </a:lnTo>
                  <a:lnTo>
                    <a:pt x="3793617" y="1302448"/>
                  </a:lnTo>
                  <a:lnTo>
                    <a:pt x="3808476" y="1292428"/>
                  </a:lnTo>
                  <a:lnTo>
                    <a:pt x="3818483" y="1277569"/>
                  </a:lnTo>
                  <a:lnTo>
                    <a:pt x="3822154" y="1259382"/>
                  </a:lnTo>
                  <a:close/>
                </a:path>
                <a:path w="5895340" h="5207000">
                  <a:moveTo>
                    <a:pt x="5894717" y="787400"/>
                  </a:moveTo>
                  <a:lnTo>
                    <a:pt x="5887351" y="736600"/>
                  </a:lnTo>
                  <a:lnTo>
                    <a:pt x="5870803" y="698500"/>
                  </a:lnTo>
                  <a:lnTo>
                    <a:pt x="5846026" y="647700"/>
                  </a:lnTo>
                  <a:lnTo>
                    <a:pt x="5829859" y="635000"/>
                  </a:lnTo>
                  <a:lnTo>
                    <a:pt x="5813691" y="622300"/>
                  </a:lnTo>
                  <a:lnTo>
                    <a:pt x="5801322" y="610285"/>
                  </a:lnTo>
                  <a:lnTo>
                    <a:pt x="5801322" y="787400"/>
                  </a:lnTo>
                  <a:lnTo>
                    <a:pt x="5800001" y="825500"/>
                  </a:lnTo>
                  <a:lnTo>
                    <a:pt x="5792889" y="850900"/>
                  </a:lnTo>
                  <a:lnTo>
                    <a:pt x="5780087" y="876300"/>
                  </a:lnTo>
                  <a:lnTo>
                    <a:pt x="5645378" y="1104900"/>
                  </a:lnTo>
                  <a:lnTo>
                    <a:pt x="5464200" y="990600"/>
                  </a:lnTo>
                  <a:lnTo>
                    <a:pt x="5366664" y="939800"/>
                  </a:lnTo>
                  <a:lnTo>
                    <a:pt x="5374144" y="927100"/>
                  </a:lnTo>
                  <a:lnTo>
                    <a:pt x="5396611" y="889000"/>
                  </a:lnTo>
                  <a:lnTo>
                    <a:pt x="5501411" y="711200"/>
                  </a:lnTo>
                  <a:lnTo>
                    <a:pt x="5519217" y="685800"/>
                  </a:lnTo>
                  <a:lnTo>
                    <a:pt x="5541111" y="673100"/>
                  </a:lnTo>
                  <a:lnTo>
                    <a:pt x="5566511" y="647700"/>
                  </a:lnTo>
                  <a:lnTo>
                    <a:pt x="5594832" y="647700"/>
                  </a:lnTo>
                  <a:lnTo>
                    <a:pt x="5624665" y="635000"/>
                  </a:lnTo>
                  <a:lnTo>
                    <a:pt x="5654319" y="635000"/>
                  </a:lnTo>
                  <a:lnTo>
                    <a:pt x="5683135" y="647700"/>
                  </a:lnTo>
                  <a:lnTo>
                    <a:pt x="5710466" y="660400"/>
                  </a:lnTo>
                  <a:lnTo>
                    <a:pt x="5726836" y="673100"/>
                  </a:lnTo>
                  <a:lnTo>
                    <a:pt x="5751119" y="685800"/>
                  </a:lnTo>
                  <a:lnTo>
                    <a:pt x="5771146" y="711200"/>
                  </a:lnTo>
                  <a:lnTo>
                    <a:pt x="5786501" y="736600"/>
                  </a:lnTo>
                  <a:lnTo>
                    <a:pt x="5796737" y="762000"/>
                  </a:lnTo>
                  <a:lnTo>
                    <a:pt x="5801322" y="787400"/>
                  </a:lnTo>
                  <a:lnTo>
                    <a:pt x="5801322" y="610285"/>
                  </a:lnTo>
                  <a:lnTo>
                    <a:pt x="5774474" y="584200"/>
                  </a:lnTo>
                  <a:lnTo>
                    <a:pt x="5758116" y="584200"/>
                  </a:lnTo>
                  <a:lnTo>
                    <a:pt x="5714111" y="558800"/>
                  </a:lnTo>
                  <a:lnTo>
                    <a:pt x="5667591" y="546100"/>
                  </a:lnTo>
                  <a:lnTo>
                    <a:pt x="5571744" y="546100"/>
                  </a:lnTo>
                  <a:lnTo>
                    <a:pt x="5526049" y="571500"/>
                  </a:lnTo>
                  <a:lnTo>
                    <a:pt x="5485066" y="596900"/>
                  </a:lnTo>
                  <a:lnTo>
                    <a:pt x="5449722" y="622300"/>
                  </a:lnTo>
                  <a:lnTo>
                    <a:pt x="5420944" y="660400"/>
                  </a:lnTo>
                  <a:lnTo>
                    <a:pt x="5286235" y="889000"/>
                  </a:lnTo>
                  <a:lnTo>
                    <a:pt x="5227091" y="850900"/>
                  </a:lnTo>
                  <a:lnTo>
                    <a:pt x="5186832" y="838200"/>
                  </a:lnTo>
                  <a:lnTo>
                    <a:pt x="5145697" y="838200"/>
                  </a:lnTo>
                  <a:lnTo>
                    <a:pt x="5108435" y="863600"/>
                  </a:lnTo>
                  <a:lnTo>
                    <a:pt x="5079797" y="889000"/>
                  </a:lnTo>
                  <a:lnTo>
                    <a:pt x="4975199" y="1066800"/>
                  </a:lnTo>
                  <a:lnTo>
                    <a:pt x="4962690" y="1104900"/>
                  </a:lnTo>
                  <a:lnTo>
                    <a:pt x="4960950" y="1130300"/>
                  </a:lnTo>
                  <a:lnTo>
                    <a:pt x="4969281" y="1168400"/>
                  </a:lnTo>
                  <a:lnTo>
                    <a:pt x="4986985" y="1193800"/>
                  </a:lnTo>
                  <a:lnTo>
                    <a:pt x="4262894" y="2413000"/>
                  </a:lnTo>
                  <a:lnTo>
                    <a:pt x="4262894" y="88900"/>
                  </a:lnTo>
                  <a:lnTo>
                    <a:pt x="4262894" y="38100"/>
                  </a:lnTo>
                  <a:lnTo>
                    <a:pt x="4259224" y="25400"/>
                  </a:lnTo>
                  <a:lnTo>
                    <a:pt x="4249217" y="12700"/>
                  </a:lnTo>
                  <a:lnTo>
                    <a:pt x="4234358" y="0"/>
                  </a:lnTo>
                  <a:lnTo>
                    <a:pt x="1588871" y="0"/>
                  </a:lnTo>
                  <a:lnTo>
                    <a:pt x="1587881" y="12700"/>
                  </a:lnTo>
                  <a:lnTo>
                    <a:pt x="1585366" y="12700"/>
                  </a:lnTo>
                  <a:lnTo>
                    <a:pt x="1572602" y="26314"/>
                  </a:lnTo>
                  <a:lnTo>
                    <a:pt x="1572602" y="165100"/>
                  </a:lnTo>
                  <a:lnTo>
                    <a:pt x="1572602" y="787400"/>
                  </a:lnTo>
                  <a:lnTo>
                    <a:pt x="991730" y="787400"/>
                  </a:lnTo>
                  <a:lnTo>
                    <a:pt x="1572602" y="165100"/>
                  </a:lnTo>
                  <a:lnTo>
                    <a:pt x="1572602" y="26314"/>
                  </a:lnTo>
                  <a:lnTo>
                    <a:pt x="846734" y="800100"/>
                  </a:lnTo>
                  <a:lnTo>
                    <a:pt x="844118" y="812800"/>
                  </a:lnTo>
                  <a:lnTo>
                    <a:pt x="840841" y="812800"/>
                  </a:lnTo>
                  <a:lnTo>
                    <a:pt x="839393" y="825500"/>
                  </a:lnTo>
                  <a:lnTo>
                    <a:pt x="837704" y="825500"/>
                  </a:lnTo>
                  <a:lnTo>
                    <a:pt x="837704" y="2006600"/>
                  </a:lnTo>
                  <a:lnTo>
                    <a:pt x="321843" y="2006600"/>
                  </a:lnTo>
                  <a:lnTo>
                    <a:pt x="277444" y="2019300"/>
                  </a:lnTo>
                  <a:lnTo>
                    <a:pt x="235077" y="2032000"/>
                  </a:lnTo>
                  <a:lnTo>
                    <a:pt x="195110" y="2044700"/>
                  </a:lnTo>
                  <a:lnTo>
                    <a:pt x="157861" y="2070100"/>
                  </a:lnTo>
                  <a:lnTo>
                    <a:pt x="123698" y="2095500"/>
                  </a:lnTo>
                  <a:lnTo>
                    <a:pt x="92964" y="2133600"/>
                  </a:lnTo>
                  <a:lnTo>
                    <a:pt x="66001" y="2159000"/>
                  </a:lnTo>
                  <a:lnTo>
                    <a:pt x="43167" y="2197100"/>
                  </a:lnTo>
                  <a:lnTo>
                    <a:pt x="24803" y="2235200"/>
                  </a:lnTo>
                  <a:lnTo>
                    <a:pt x="11252" y="2286000"/>
                  </a:lnTo>
                  <a:lnTo>
                    <a:pt x="2870" y="2324100"/>
                  </a:lnTo>
                  <a:lnTo>
                    <a:pt x="0" y="2374900"/>
                  </a:lnTo>
                  <a:lnTo>
                    <a:pt x="0" y="4838700"/>
                  </a:lnTo>
                  <a:lnTo>
                    <a:pt x="2870" y="4889500"/>
                  </a:lnTo>
                  <a:lnTo>
                    <a:pt x="11252" y="4927600"/>
                  </a:lnTo>
                  <a:lnTo>
                    <a:pt x="24803" y="4978400"/>
                  </a:lnTo>
                  <a:lnTo>
                    <a:pt x="43167" y="5016500"/>
                  </a:lnTo>
                  <a:lnTo>
                    <a:pt x="66001" y="5054600"/>
                  </a:lnTo>
                  <a:lnTo>
                    <a:pt x="92964" y="5080000"/>
                  </a:lnTo>
                  <a:lnTo>
                    <a:pt x="123698" y="5118100"/>
                  </a:lnTo>
                  <a:lnTo>
                    <a:pt x="157861" y="5143500"/>
                  </a:lnTo>
                  <a:lnTo>
                    <a:pt x="195110" y="5168900"/>
                  </a:lnTo>
                  <a:lnTo>
                    <a:pt x="235077" y="5181600"/>
                  </a:lnTo>
                  <a:lnTo>
                    <a:pt x="277444" y="5194300"/>
                  </a:lnTo>
                  <a:lnTo>
                    <a:pt x="321843" y="5207000"/>
                  </a:lnTo>
                  <a:lnTo>
                    <a:pt x="1641602" y="5207000"/>
                  </a:lnTo>
                  <a:lnTo>
                    <a:pt x="1686013" y="5194300"/>
                  </a:lnTo>
                  <a:lnTo>
                    <a:pt x="1728381" y="5181600"/>
                  </a:lnTo>
                  <a:lnTo>
                    <a:pt x="1768360" y="5168900"/>
                  </a:lnTo>
                  <a:lnTo>
                    <a:pt x="1805609" y="5143500"/>
                  </a:lnTo>
                  <a:lnTo>
                    <a:pt x="1839785" y="5118100"/>
                  </a:lnTo>
                  <a:lnTo>
                    <a:pt x="1870519" y="5080000"/>
                  </a:lnTo>
                  <a:lnTo>
                    <a:pt x="1897481" y="5054600"/>
                  </a:lnTo>
                  <a:lnTo>
                    <a:pt x="1920316" y="5016500"/>
                  </a:lnTo>
                  <a:lnTo>
                    <a:pt x="1938680" y="4978400"/>
                  </a:lnTo>
                  <a:lnTo>
                    <a:pt x="1952231" y="4927600"/>
                  </a:lnTo>
                  <a:lnTo>
                    <a:pt x="1960626" y="4889500"/>
                  </a:lnTo>
                  <a:lnTo>
                    <a:pt x="1961337" y="4876800"/>
                  </a:lnTo>
                  <a:lnTo>
                    <a:pt x="1963496" y="4838700"/>
                  </a:lnTo>
                  <a:lnTo>
                    <a:pt x="1963496" y="4775200"/>
                  </a:lnTo>
                  <a:lnTo>
                    <a:pt x="1963496" y="4660900"/>
                  </a:lnTo>
                  <a:lnTo>
                    <a:pt x="4234358" y="4660900"/>
                  </a:lnTo>
                  <a:lnTo>
                    <a:pt x="4249217" y="4648200"/>
                  </a:lnTo>
                  <a:lnTo>
                    <a:pt x="4259224" y="4635500"/>
                  </a:lnTo>
                  <a:lnTo>
                    <a:pt x="4262894" y="4610100"/>
                  </a:lnTo>
                  <a:lnTo>
                    <a:pt x="4262894" y="4572000"/>
                  </a:lnTo>
                  <a:lnTo>
                    <a:pt x="4262894" y="3949700"/>
                  </a:lnTo>
                  <a:lnTo>
                    <a:pt x="4262894" y="3835400"/>
                  </a:lnTo>
                  <a:lnTo>
                    <a:pt x="4262894" y="3810000"/>
                  </a:lnTo>
                  <a:lnTo>
                    <a:pt x="5125809" y="2362200"/>
                  </a:lnTo>
                  <a:lnTo>
                    <a:pt x="5180190" y="2400300"/>
                  </a:lnTo>
                  <a:lnTo>
                    <a:pt x="5199773" y="2400300"/>
                  </a:lnTo>
                  <a:lnTo>
                    <a:pt x="5220093" y="2413000"/>
                  </a:lnTo>
                  <a:lnTo>
                    <a:pt x="5305412" y="2413000"/>
                  </a:lnTo>
                  <a:lnTo>
                    <a:pt x="5346458" y="2400300"/>
                  </a:lnTo>
                  <a:lnTo>
                    <a:pt x="5382742" y="2362200"/>
                  </a:lnTo>
                  <a:lnTo>
                    <a:pt x="5411927" y="2324100"/>
                  </a:lnTo>
                  <a:lnTo>
                    <a:pt x="5838914" y="1612900"/>
                  </a:lnTo>
                  <a:lnTo>
                    <a:pt x="5853519" y="1574800"/>
                  </a:lnTo>
                  <a:lnTo>
                    <a:pt x="5864301" y="1511300"/>
                  </a:lnTo>
                  <a:lnTo>
                    <a:pt x="5860237" y="1485900"/>
                  </a:lnTo>
                  <a:lnTo>
                    <a:pt x="5850687" y="1447800"/>
                  </a:lnTo>
                  <a:lnTo>
                    <a:pt x="5816905" y="1397000"/>
                  </a:lnTo>
                  <a:lnTo>
                    <a:pt x="5793562" y="1384300"/>
                  </a:lnTo>
                  <a:lnTo>
                    <a:pt x="5822543" y="1333500"/>
                  </a:lnTo>
                  <a:lnTo>
                    <a:pt x="5831573" y="1320800"/>
                  </a:lnTo>
                  <a:lnTo>
                    <a:pt x="5836590" y="1295400"/>
                  </a:lnTo>
                  <a:lnTo>
                    <a:pt x="5837517" y="1270000"/>
                  </a:lnTo>
                  <a:lnTo>
                    <a:pt x="5834278" y="1257300"/>
                  </a:lnTo>
                  <a:lnTo>
                    <a:pt x="5827077" y="1231900"/>
                  </a:lnTo>
                  <a:lnTo>
                    <a:pt x="5816257" y="1219200"/>
                  </a:lnTo>
                  <a:lnTo>
                    <a:pt x="5802122" y="1193800"/>
                  </a:lnTo>
                  <a:lnTo>
                    <a:pt x="5785002" y="1181100"/>
                  </a:lnTo>
                  <a:lnTo>
                    <a:pt x="5770804" y="1175016"/>
                  </a:lnTo>
                  <a:lnTo>
                    <a:pt x="5770804" y="1511300"/>
                  </a:lnTo>
                  <a:lnTo>
                    <a:pt x="5769648" y="1536700"/>
                  </a:lnTo>
                  <a:lnTo>
                    <a:pt x="5331498" y="2286000"/>
                  </a:lnTo>
                  <a:lnTo>
                    <a:pt x="5284114" y="2324100"/>
                  </a:lnTo>
                  <a:lnTo>
                    <a:pt x="5255438" y="2324100"/>
                  </a:lnTo>
                  <a:lnTo>
                    <a:pt x="5173548" y="2286000"/>
                  </a:lnTo>
                  <a:lnTo>
                    <a:pt x="5602503" y="1562100"/>
                  </a:lnTo>
                  <a:lnTo>
                    <a:pt x="5652414" y="1562100"/>
                  </a:lnTo>
                  <a:lnTo>
                    <a:pt x="5677827" y="1549400"/>
                  </a:lnTo>
                  <a:lnTo>
                    <a:pt x="5700128" y="1536700"/>
                  </a:lnTo>
                  <a:lnTo>
                    <a:pt x="5717908" y="1511300"/>
                  </a:lnTo>
                  <a:lnTo>
                    <a:pt x="5738342" y="1473200"/>
                  </a:lnTo>
                  <a:lnTo>
                    <a:pt x="5745162" y="1460500"/>
                  </a:lnTo>
                  <a:lnTo>
                    <a:pt x="5753176" y="1473200"/>
                  </a:lnTo>
                  <a:lnTo>
                    <a:pt x="5760009" y="1485900"/>
                  </a:lnTo>
                  <a:lnTo>
                    <a:pt x="5765343" y="1485900"/>
                  </a:lnTo>
                  <a:lnTo>
                    <a:pt x="5768911" y="1498600"/>
                  </a:lnTo>
                  <a:lnTo>
                    <a:pt x="5770804" y="1511300"/>
                  </a:lnTo>
                  <a:lnTo>
                    <a:pt x="5770804" y="1175016"/>
                  </a:lnTo>
                  <a:lnTo>
                    <a:pt x="5744324" y="1163650"/>
                  </a:lnTo>
                  <a:lnTo>
                    <a:pt x="5744324" y="1282700"/>
                  </a:lnTo>
                  <a:lnTo>
                    <a:pt x="5742127" y="1282700"/>
                  </a:lnTo>
                  <a:lnTo>
                    <a:pt x="5689854" y="1371600"/>
                  </a:lnTo>
                  <a:lnTo>
                    <a:pt x="5689714" y="1371600"/>
                  </a:lnTo>
                  <a:lnTo>
                    <a:pt x="5637530" y="1460500"/>
                  </a:lnTo>
                  <a:lnTo>
                    <a:pt x="5633605" y="1473200"/>
                  </a:lnTo>
                  <a:lnTo>
                    <a:pt x="5618404" y="1473200"/>
                  </a:lnTo>
                  <a:lnTo>
                    <a:pt x="5607139" y="1460500"/>
                  </a:lnTo>
                  <a:lnTo>
                    <a:pt x="5519039" y="1407972"/>
                  </a:lnTo>
                  <a:lnTo>
                    <a:pt x="5519039" y="1511300"/>
                  </a:lnTo>
                  <a:lnTo>
                    <a:pt x="5069230" y="2273300"/>
                  </a:lnTo>
                  <a:lnTo>
                    <a:pt x="4169422" y="3783914"/>
                  </a:lnTo>
                  <a:lnTo>
                    <a:pt x="4169422" y="3949700"/>
                  </a:lnTo>
                  <a:lnTo>
                    <a:pt x="4169422" y="4572000"/>
                  </a:lnTo>
                  <a:lnTo>
                    <a:pt x="1963496" y="4572000"/>
                  </a:lnTo>
                  <a:lnTo>
                    <a:pt x="1963496" y="4508500"/>
                  </a:lnTo>
                  <a:lnTo>
                    <a:pt x="1963496" y="3467100"/>
                  </a:lnTo>
                  <a:lnTo>
                    <a:pt x="3141395" y="3467100"/>
                  </a:lnTo>
                  <a:lnTo>
                    <a:pt x="3156254" y="3454400"/>
                  </a:lnTo>
                  <a:lnTo>
                    <a:pt x="3166262" y="3441700"/>
                  </a:lnTo>
                  <a:lnTo>
                    <a:pt x="3169932" y="3429000"/>
                  </a:lnTo>
                  <a:lnTo>
                    <a:pt x="3166262" y="3403600"/>
                  </a:lnTo>
                  <a:lnTo>
                    <a:pt x="3156254" y="3390900"/>
                  </a:lnTo>
                  <a:lnTo>
                    <a:pt x="3141395" y="3378200"/>
                  </a:lnTo>
                  <a:lnTo>
                    <a:pt x="1963496" y="3378200"/>
                  </a:lnTo>
                  <a:lnTo>
                    <a:pt x="1963496" y="2895600"/>
                  </a:lnTo>
                  <a:lnTo>
                    <a:pt x="3775354" y="2895600"/>
                  </a:lnTo>
                  <a:lnTo>
                    <a:pt x="3793566" y="2882900"/>
                  </a:lnTo>
                  <a:lnTo>
                    <a:pt x="3808425" y="2882900"/>
                  </a:lnTo>
                  <a:lnTo>
                    <a:pt x="3818445" y="2857500"/>
                  </a:lnTo>
                  <a:lnTo>
                    <a:pt x="3822115" y="2844800"/>
                  </a:lnTo>
                  <a:lnTo>
                    <a:pt x="3818445" y="2832100"/>
                  </a:lnTo>
                  <a:lnTo>
                    <a:pt x="3808425" y="2806700"/>
                  </a:lnTo>
                  <a:lnTo>
                    <a:pt x="3793566" y="2806700"/>
                  </a:lnTo>
                  <a:lnTo>
                    <a:pt x="3775354" y="2794000"/>
                  </a:lnTo>
                  <a:lnTo>
                    <a:pt x="1963496" y="2794000"/>
                  </a:lnTo>
                  <a:lnTo>
                    <a:pt x="1963496" y="2540000"/>
                  </a:lnTo>
                  <a:lnTo>
                    <a:pt x="1963496" y="2374900"/>
                  </a:lnTo>
                  <a:lnTo>
                    <a:pt x="1963026" y="2349500"/>
                  </a:lnTo>
                  <a:lnTo>
                    <a:pt x="1961629" y="2336800"/>
                  </a:lnTo>
                  <a:lnTo>
                    <a:pt x="1959343" y="2311400"/>
                  </a:lnTo>
                  <a:lnTo>
                    <a:pt x="1956193" y="2298700"/>
                  </a:lnTo>
                  <a:lnTo>
                    <a:pt x="3045256" y="2298700"/>
                  </a:lnTo>
                  <a:lnTo>
                    <a:pt x="3060115" y="2286000"/>
                  </a:lnTo>
                  <a:lnTo>
                    <a:pt x="3070136" y="2273300"/>
                  </a:lnTo>
                  <a:lnTo>
                    <a:pt x="3073806" y="2247900"/>
                  </a:lnTo>
                  <a:lnTo>
                    <a:pt x="3070136" y="2235200"/>
                  </a:lnTo>
                  <a:lnTo>
                    <a:pt x="3060115" y="2222500"/>
                  </a:lnTo>
                  <a:lnTo>
                    <a:pt x="3045256" y="2209800"/>
                  </a:lnTo>
                  <a:lnTo>
                    <a:pt x="1923376" y="2209800"/>
                  </a:lnTo>
                  <a:lnTo>
                    <a:pt x="1897684" y="2159000"/>
                  </a:lnTo>
                  <a:lnTo>
                    <a:pt x="1870024" y="2125091"/>
                  </a:lnTo>
                  <a:lnTo>
                    <a:pt x="1870024" y="2374900"/>
                  </a:lnTo>
                  <a:lnTo>
                    <a:pt x="1870024" y="2438400"/>
                  </a:lnTo>
                  <a:lnTo>
                    <a:pt x="1870024" y="2540000"/>
                  </a:lnTo>
                  <a:lnTo>
                    <a:pt x="1870024" y="4508500"/>
                  </a:lnTo>
                  <a:lnTo>
                    <a:pt x="1869973" y="4610100"/>
                  </a:lnTo>
                  <a:lnTo>
                    <a:pt x="1869973" y="4775200"/>
                  </a:lnTo>
                  <a:lnTo>
                    <a:pt x="1868055" y="4775200"/>
                  </a:lnTo>
                  <a:lnTo>
                    <a:pt x="1868055" y="4876800"/>
                  </a:lnTo>
                  <a:lnTo>
                    <a:pt x="1859216" y="4914900"/>
                  </a:lnTo>
                  <a:lnTo>
                    <a:pt x="1843557" y="4953000"/>
                  </a:lnTo>
                  <a:lnTo>
                    <a:pt x="1821700" y="4991100"/>
                  </a:lnTo>
                  <a:lnTo>
                    <a:pt x="1794281" y="5029200"/>
                  </a:lnTo>
                  <a:lnTo>
                    <a:pt x="1761909" y="5054600"/>
                  </a:lnTo>
                  <a:lnTo>
                    <a:pt x="1725218" y="5080000"/>
                  </a:lnTo>
                  <a:lnTo>
                    <a:pt x="1684845" y="5105400"/>
                  </a:lnTo>
                  <a:lnTo>
                    <a:pt x="1641398" y="5105400"/>
                  </a:lnTo>
                  <a:lnTo>
                    <a:pt x="1595513" y="5118100"/>
                  </a:lnTo>
                  <a:lnTo>
                    <a:pt x="367931" y="5118100"/>
                  </a:lnTo>
                  <a:lnTo>
                    <a:pt x="322046" y="5105400"/>
                  </a:lnTo>
                  <a:lnTo>
                    <a:pt x="278599" y="5105400"/>
                  </a:lnTo>
                  <a:lnTo>
                    <a:pt x="238226" y="5080000"/>
                  </a:lnTo>
                  <a:lnTo>
                    <a:pt x="201549" y="5054600"/>
                  </a:lnTo>
                  <a:lnTo>
                    <a:pt x="169189" y="5029200"/>
                  </a:lnTo>
                  <a:lnTo>
                    <a:pt x="141770" y="4991100"/>
                  </a:lnTo>
                  <a:lnTo>
                    <a:pt x="119926" y="4953000"/>
                  </a:lnTo>
                  <a:lnTo>
                    <a:pt x="104267" y="4914900"/>
                  </a:lnTo>
                  <a:lnTo>
                    <a:pt x="95427" y="4876800"/>
                  </a:lnTo>
                  <a:lnTo>
                    <a:pt x="1868055" y="4876800"/>
                  </a:lnTo>
                  <a:lnTo>
                    <a:pt x="1868055" y="4775200"/>
                  </a:lnTo>
                  <a:lnTo>
                    <a:pt x="1538884" y="4775200"/>
                  </a:lnTo>
                  <a:lnTo>
                    <a:pt x="1547533" y="4762500"/>
                  </a:lnTo>
                  <a:lnTo>
                    <a:pt x="1554073" y="4737100"/>
                  </a:lnTo>
                  <a:lnTo>
                    <a:pt x="1558201" y="4724400"/>
                  </a:lnTo>
                  <a:lnTo>
                    <a:pt x="1559648" y="4699000"/>
                  </a:lnTo>
                  <a:lnTo>
                    <a:pt x="1559648" y="4686300"/>
                  </a:lnTo>
                  <a:lnTo>
                    <a:pt x="1558201" y="4660900"/>
                  </a:lnTo>
                  <a:lnTo>
                    <a:pt x="1554073" y="4648200"/>
                  </a:lnTo>
                  <a:lnTo>
                    <a:pt x="1547533" y="4622800"/>
                  </a:lnTo>
                  <a:lnTo>
                    <a:pt x="1538884" y="4610100"/>
                  </a:lnTo>
                  <a:lnTo>
                    <a:pt x="1869973" y="4610100"/>
                  </a:lnTo>
                  <a:lnTo>
                    <a:pt x="1869973" y="4508500"/>
                  </a:lnTo>
                  <a:lnTo>
                    <a:pt x="1466227" y="4508500"/>
                  </a:lnTo>
                  <a:lnTo>
                    <a:pt x="1466227" y="4686300"/>
                  </a:lnTo>
                  <a:lnTo>
                    <a:pt x="1466227" y="4699000"/>
                  </a:lnTo>
                  <a:lnTo>
                    <a:pt x="1459865" y="4724400"/>
                  </a:lnTo>
                  <a:lnTo>
                    <a:pt x="1442529" y="4749800"/>
                  </a:lnTo>
                  <a:lnTo>
                    <a:pt x="1416850" y="4775200"/>
                  </a:lnTo>
                  <a:lnTo>
                    <a:pt x="546709" y="4775200"/>
                  </a:lnTo>
                  <a:lnTo>
                    <a:pt x="521042" y="4749800"/>
                  </a:lnTo>
                  <a:lnTo>
                    <a:pt x="503720" y="4724400"/>
                  </a:lnTo>
                  <a:lnTo>
                    <a:pt x="497357" y="4699000"/>
                  </a:lnTo>
                  <a:lnTo>
                    <a:pt x="497357" y="4686300"/>
                  </a:lnTo>
                  <a:lnTo>
                    <a:pt x="503720" y="4648200"/>
                  </a:lnTo>
                  <a:lnTo>
                    <a:pt x="521042" y="4622800"/>
                  </a:lnTo>
                  <a:lnTo>
                    <a:pt x="546735" y="4610100"/>
                  </a:lnTo>
                  <a:lnTo>
                    <a:pt x="1416824" y="4610100"/>
                  </a:lnTo>
                  <a:lnTo>
                    <a:pt x="1442516" y="4622800"/>
                  </a:lnTo>
                  <a:lnTo>
                    <a:pt x="1459865" y="4648200"/>
                  </a:lnTo>
                  <a:lnTo>
                    <a:pt x="1466227" y="4686300"/>
                  </a:lnTo>
                  <a:lnTo>
                    <a:pt x="1466227" y="4508500"/>
                  </a:lnTo>
                  <a:lnTo>
                    <a:pt x="424599" y="4508500"/>
                  </a:lnTo>
                  <a:lnTo>
                    <a:pt x="424599" y="4610100"/>
                  </a:lnTo>
                  <a:lnTo>
                    <a:pt x="415950" y="4622800"/>
                  </a:lnTo>
                  <a:lnTo>
                    <a:pt x="409422" y="4648200"/>
                  </a:lnTo>
                  <a:lnTo>
                    <a:pt x="405282" y="4660900"/>
                  </a:lnTo>
                  <a:lnTo>
                    <a:pt x="403847" y="4686300"/>
                  </a:lnTo>
                  <a:lnTo>
                    <a:pt x="403847" y="4699000"/>
                  </a:lnTo>
                  <a:lnTo>
                    <a:pt x="405282" y="4724400"/>
                  </a:lnTo>
                  <a:lnTo>
                    <a:pt x="409422" y="4737100"/>
                  </a:lnTo>
                  <a:lnTo>
                    <a:pt x="415950" y="4762500"/>
                  </a:lnTo>
                  <a:lnTo>
                    <a:pt x="424599" y="4775200"/>
                  </a:lnTo>
                  <a:lnTo>
                    <a:pt x="93510" y="4775200"/>
                  </a:lnTo>
                  <a:lnTo>
                    <a:pt x="93510" y="4610100"/>
                  </a:lnTo>
                  <a:lnTo>
                    <a:pt x="424599" y="4610100"/>
                  </a:lnTo>
                  <a:lnTo>
                    <a:pt x="424599" y="4508500"/>
                  </a:lnTo>
                  <a:lnTo>
                    <a:pt x="93510" y="4508500"/>
                  </a:lnTo>
                  <a:lnTo>
                    <a:pt x="93510" y="2540000"/>
                  </a:lnTo>
                  <a:lnTo>
                    <a:pt x="520496" y="2540000"/>
                  </a:lnTo>
                  <a:lnTo>
                    <a:pt x="610514" y="2667000"/>
                  </a:lnTo>
                  <a:lnTo>
                    <a:pt x="618045" y="2679700"/>
                  </a:lnTo>
                  <a:lnTo>
                    <a:pt x="637844" y="2679700"/>
                  </a:lnTo>
                  <a:lnTo>
                    <a:pt x="649224" y="2692400"/>
                  </a:lnTo>
                  <a:lnTo>
                    <a:pt x="1314310" y="2692400"/>
                  </a:lnTo>
                  <a:lnTo>
                    <a:pt x="1325689" y="2679700"/>
                  </a:lnTo>
                  <a:lnTo>
                    <a:pt x="1345501" y="2679700"/>
                  </a:lnTo>
                  <a:lnTo>
                    <a:pt x="1353019" y="2667000"/>
                  </a:lnTo>
                  <a:lnTo>
                    <a:pt x="1407033" y="2590800"/>
                  </a:lnTo>
                  <a:lnTo>
                    <a:pt x="1443037" y="2540000"/>
                  </a:lnTo>
                  <a:lnTo>
                    <a:pt x="1870024" y="2540000"/>
                  </a:lnTo>
                  <a:lnTo>
                    <a:pt x="1870024" y="2438400"/>
                  </a:lnTo>
                  <a:lnTo>
                    <a:pt x="1406779" y="2438400"/>
                  </a:lnTo>
                  <a:lnTo>
                    <a:pt x="1396225" y="2451100"/>
                  </a:lnTo>
                  <a:lnTo>
                    <a:pt x="1386954" y="2451100"/>
                  </a:lnTo>
                  <a:lnTo>
                    <a:pt x="1379435" y="2463800"/>
                  </a:lnTo>
                  <a:lnTo>
                    <a:pt x="1289431" y="2590800"/>
                  </a:lnTo>
                  <a:lnTo>
                    <a:pt x="674052" y="2590800"/>
                  </a:lnTo>
                  <a:lnTo>
                    <a:pt x="638048" y="2540000"/>
                  </a:lnTo>
                  <a:lnTo>
                    <a:pt x="584047" y="2463800"/>
                  </a:lnTo>
                  <a:lnTo>
                    <a:pt x="576516" y="2451100"/>
                  </a:lnTo>
                  <a:lnTo>
                    <a:pt x="567245" y="2451100"/>
                  </a:lnTo>
                  <a:lnTo>
                    <a:pt x="556704" y="2438400"/>
                  </a:lnTo>
                  <a:lnTo>
                    <a:pt x="93510" y="2438400"/>
                  </a:lnTo>
                  <a:lnTo>
                    <a:pt x="93510" y="2374900"/>
                  </a:lnTo>
                  <a:lnTo>
                    <a:pt x="97942" y="2324100"/>
                  </a:lnTo>
                  <a:lnTo>
                    <a:pt x="110705" y="2273300"/>
                  </a:lnTo>
                  <a:lnTo>
                    <a:pt x="131038" y="2235200"/>
                  </a:lnTo>
                  <a:lnTo>
                    <a:pt x="158127" y="2197100"/>
                  </a:lnTo>
                  <a:lnTo>
                    <a:pt x="191223" y="2159000"/>
                  </a:lnTo>
                  <a:lnTo>
                    <a:pt x="229539" y="2133600"/>
                  </a:lnTo>
                  <a:lnTo>
                    <a:pt x="272275" y="2108200"/>
                  </a:lnTo>
                  <a:lnTo>
                    <a:pt x="318668" y="2095500"/>
                  </a:lnTo>
                  <a:lnTo>
                    <a:pt x="1595513" y="2095500"/>
                  </a:lnTo>
                  <a:lnTo>
                    <a:pt x="1648231" y="2108200"/>
                  </a:lnTo>
                  <a:lnTo>
                    <a:pt x="1697545" y="2120900"/>
                  </a:lnTo>
                  <a:lnTo>
                    <a:pt x="1742528" y="2146300"/>
                  </a:lnTo>
                  <a:lnTo>
                    <a:pt x="1782216" y="2171700"/>
                  </a:lnTo>
                  <a:lnTo>
                    <a:pt x="1815668" y="2209800"/>
                  </a:lnTo>
                  <a:lnTo>
                    <a:pt x="1841919" y="2247900"/>
                  </a:lnTo>
                  <a:lnTo>
                    <a:pt x="1841779" y="2247900"/>
                  </a:lnTo>
                  <a:lnTo>
                    <a:pt x="1842770" y="2260600"/>
                  </a:lnTo>
                  <a:lnTo>
                    <a:pt x="1845614" y="2273300"/>
                  </a:lnTo>
                  <a:lnTo>
                    <a:pt x="1850085" y="2273300"/>
                  </a:lnTo>
                  <a:lnTo>
                    <a:pt x="1855990" y="2286000"/>
                  </a:lnTo>
                  <a:lnTo>
                    <a:pt x="1861972" y="2311400"/>
                  </a:lnTo>
                  <a:lnTo>
                    <a:pt x="1866379" y="2324100"/>
                  </a:lnTo>
                  <a:lnTo>
                    <a:pt x="1869097" y="2349500"/>
                  </a:lnTo>
                  <a:lnTo>
                    <a:pt x="1870024" y="2374900"/>
                  </a:lnTo>
                  <a:lnTo>
                    <a:pt x="1870024" y="2125091"/>
                  </a:lnTo>
                  <a:lnTo>
                    <a:pt x="1866607" y="2120900"/>
                  </a:lnTo>
                  <a:lnTo>
                    <a:pt x="1830628" y="2095500"/>
                  </a:lnTo>
                  <a:lnTo>
                    <a:pt x="1790280" y="2057400"/>
                  </a:lnTo>
                  <a:lnTo>
                    <a:pt x="1746084" y="2032000"/>
                  </a:lnTo>
                  <a:lnTo>
                    <a:pt x="1698548" y="2019300"/>
                  </a:lnTo>
                  <a:lnTo>
                    <a:pt x="1648180" y="2006600"/>
                  </a:lnTo>
                  <a:lnTo>
                    <a:pt x="931227" y="2006600"/>
                  </a:lnTo>
                  <a:lnTo>
                    <a:pt x="931227" y="876300"/>
                  </a:lnTo>
                  <a:lnTo>
                    <a:pt x="1637563" y="876300"/>
                  </a:lnTo>
                  <a:lnTo>
                    <a:pt x="1652435" y="863600"/>
                  </a:lnTo>
                  <a:lnTo>
                    <a:pt x="1662442" y="850900"/>
                  </a:lnTo>
                  <a:lnTo>
                    <a:pt x="1666113" y="825500"/>
                  </a:lnTo>
                  <a:lnTo>
                    <a:pt x="1666113" y="787400"/>
                  </a:lnTo>
                  <a:lnTo>
                    <a:pt x="1666113" y="165100"/>
                  </a:lnTo>
                  <a:lnTo>
                    <a:pt x="1666113" y="88900"/>
                  </a:lnTo>
                  <a:lnTo>
                    <a:pt x="4169384" y="88900"/>
                  </a:lnTo>
                  <a:lnTo>
                    <a:pt x="4169384" y="2565400"/>
                  </a:lnTo>
                  <a:lnTo>
                    <a:pt x="3579812" y="3568700"/>
                  </a:lnTo>
                  <a:lnTo>
                    <a:pt x="3575189" y="3568700"/>
                  </a:lnTo>
                  <a:lnTo>
                    <a:pt x="3563061" y="3619500"/>
                  </a:lnTo>
                  <a:lnTo>
                    <a:pt x="3551288" y="3683000"/>
                  </a:lnTo>
                  <a:lnTo>
                    <a:pt x="3539629" y="3733800"/>
                  </a:lnTo>
                  <a:lnTo>
                    <a:pt x="3528403" y="3784600"/>
                  </a:lnTo>
                  <a:lnTo>
                    <a:pt x="3517963" y="3848100"/>
                  </a:lnTo>
                  <a:lnTo>
                    <a:pt x="3508603" y="3898900"/>
                  </a:lnTo>
                  <a:lnTo>
                    <a:pt x="3500691" y="3962400"/>
                  </a:lnTo>
                  <a:lnTo>
                    <a:pt x="3494544" y="4013200"/>
                  </a:lnTo>
                  <a:lnTo>
                    <a:pt x="3490480" y="4064000"/>
                  </a:lnTo>
                  <a:lnTo>
                    <a:pt x="3488829" y="4114800"/>
                  </a:lnTo>
                  <a:lnTo>
                    <a:pt x="3489947" y="4165600"/>
                  </a:lnTo>
                  <a:lnTo>
                    <a:pt x="3494138" y="4203700"/>
                  </a:lnTo>
                  <a:lnTo>
                    <a:pt x="3501745" y="4241800"/>
                  </a:lnTo>
                  <a:lnTo>
                    <a:pt x="3513099" y="4279900"/>
                  </a:lnTo>
                  <a:lnTo>
                    <a:pt x="3548342" y="4318000"/>
                  </a:lnTo>
                  <a:lnTo>
                    <a:pt x="3558451" y="4318000"/>
                  </a:lnTo>
                  <a:lnTo>
                    <a:pt x="3569462" y="4330700"/>
                  </a:lnTo>
                  <a:lnTo>
                    <a:pt x="3625583" y="4330700"/>
                  </a:lnTo>
                  <a:lnTo>
                    <a:pt x="3660610" y="4318000"/>
                  </a:lnTo>
                  <a:lnTo>
                    <a:pt x="3698608" y="4305300"/>
                  </a:lnTo>
                  <a:lnTo>
                    <a:pt x="3739070" y="4279900"/>
                  </a:lnTo>
                  <a:lnTo>
                    <a:pt x="3781514" y="4254500"/>
                  </a:lnTo>
                  <a:lnTo>
                    <a:pt x="3825417" y="4229100"/>
                  </a:lnTo>
                  <a:lnTo>
                    <a:pt x="3870299" y="4203700"/>
                  </a:lnTo>
                  <a:lnTo>
                    <a:pt x="3960952" y="4127500"/>
                  </a:lnTo>
                  <a:lnTo>
                    <a:pt x="4005719" y="4102100"/>
                  </a:lnTo>
                  <a:lnTo>
                    <a:pt x="4049458" y="4064000"/>
                  </a:lnTo>
                  <a:lnTo>
                    <a:pt x="4091648" y="4025900"/>
                  </a:lnTo>
                  <a:lnTo>
                    <a:pt x="4131805" y="3987800"/>
                  </a:lnTo>
                  <a:lnTo>
                    <a:pt x="4169422" y="3949700"/>
                  </a:lnTo>
                  <a:lnTo>
                    <a:pt x="4169422" y="3783914"/>
                  </a:lnTo>
                  <a:lnTo>
                    <a:pt x="4138752" y="3835400"/>
                  </a:lnTo>
                  <a:lnTo>
                    <a:pt x="4076382" y="3798824"/>
                  </a:lnTo>
                  <a:lnTo>
                    <a:pt x="4076382" y="3911600"/>
                  </a:lnTo>
                  <a:lnTo>
                    <a:pt x="3996182" y="3987800"/>
                  </a:lnTo>
                  <a:lnTo>
                    <a:pt x="3956659" y="4013200"/>
                  </a:lnTo>
                  <a:lnTo>
                    <a:pt x="3917848" y="4051300"/>
                  </a:lnTo>
                  <a:lnTo>
                    <a:pt x="3879977" y="4076700"/>
                  </a:lnTo>
                  <a:lnTo>
                    <a:pt x="3843312" y="4102100"/>
                  </a:lnTo>
                  <a:lnTo>
                    <a:pt x="3808082" y="4127500"/>
                  </a:lnTo>
                  <a:lnTo>
                    <a:pt x="3770338" y="4089400"/>
                  </a:lnTo>
                  <a:lnTo>
                    <a:pt x="3730180" y="4051643"/>
                  </a:lnTo>
                  <a:lnTo>
                    <a:pt x="3730180" y="4178300"/>
                  </a:lnTo>
                  <a:lnTo>
                    <a:pt x="3684486" y="4203700"/>
                  </a:lnTo>
                  <a:lnTo>
                    <a:pt x="3646309" y="4229100"/>
                  </a:lnTo>
                  <a:lnTo>
                    <a:pt x="3616833" y="4241800"/>
                  </a:lnTo>
                  <a:lnTo>
                    <a:pt x="3597249" y="4241800"/>
                  </a:lnTo>
                  <a:lnTo>
                    <a:pt x="3588169" y="4216400"/>
                  </a:lnTo>
                  <a:lnTo>
                    <a:pt x="3582962" y="4191000"/>
                  </a:lnTo>
                  <a:lnTo>
                    <a:pt x="3581450" y="4140200"/>
                  </a:lnTo>
                  <a:lnTo>
                    <a:pt x="3583457" y="4089400"/>
                  </a:lnTo>
                  <a:lnTo>
                    <a:pt x="3623691" y="4102100"/>
                  </a:lnTo>
                  <a:lnTo>
                    <a:pt x="3661486" y="4114800"/>
                  </a:lnTo>
                  <a:lnTo>
                    <a:pt x="3696944" y="4140200"/>
                  </a:lnTo>
                  <a:lnTo>
                    <a:pt x="3730180" y="4178300"/>
                  </a:lnTo>
                  <a:lnTo>
                    <a:pt x="3730180" y="4051643"/>
                  </a:lnTo>
                  <a:lnTo>
                    <a:pt x="3729825" y="4051300"/>
                  </a:lnTo>
                  <a:lnTo>
                    <a:pt x="3686568" y="4025900"/>
                  </a:lnTo>
                  <a:lnTo>
                    <a:pt x="3640645" y="4000500"/>
                  </a:lnTo>
                  <a:lnTo>
                    <a:pt x="3592106" y="4000500"/>
                  </a:lnTo>
                  <a:lnTo>
                    <a:pt x="3597529" y="3949700"/>
                  </a:lnTo>
                  <a:lnTo>
                    <a:pt x="3603980" y="3911600"/>
                  </a:lnTo>
                  <a:lnTo>
                    <a:pt x="3611448" y="3860800"/>
                  </a:lnTo>
                  <a:lnTo>
                    <a:pt x="3619906" y="3810000"/>
                  </a:lnTo>
                  <a:lnTo>
                    <a:pt x="3629329" y="3759200"/>
                  </a:lnTo>
                  <a:lnTo>
                    <a:pt x="3639667" y="3708400"/>
                  </a:lnTo>
                  <a:lnTo>
                    <a:pt x="3650932" y="3657600"/>
                  </a:lnTo>
                  <a:lnTo>
                    <a:pt x="4076382" y="3911600"/>
                  </a:lnTo>
                  <a:lnTo>
                    <a:pt x="4076382" y="3798824"/>
                  </a:lnTo>
                  <a:lnTo>
                    <a:pt x="3835641" y="3657600"/>
                  </a:lnTo>
                  <a:lnTo>
                    <a:pt x="3684079" y="3568700"/>
                  </a:lnTo>
                  <a:lnTo>
                    <a:pt x="4370451" y="2413000"/>
                  </a:lnTo>
                  <a:lnTo>
                    <a:pt x="5064366" y="1244600"/>
                  </a:lnTo>
                  <a:lnTo>
                    <a:pt x="5519039" y="1511300"/>
                  </a:lnTo>
                  <a:lnTo>
                    <a:pt x="5519039" y="1407972"/>
                  </a:lnTo>
                  <a:lnTo>
                    <a:pt x="5245366" y="1244600"/>
                  </a:lnTo>
                  <a:lnTo>
                    <a:pt x="5053901" y="1130300"/>
                  </a:lnTo>
                  <a:lnTo>
                    <a:pt x="5051704" y="1130300"/>
                  </a:lnTo>
                  <a:lnTo>
                    <a:pt x="5055628" y="1117600"/>
                  </a:lnTo>
                  <a:lnTo>
                    <a:pt x="5160175" y="939800"/>
                  </a:lnTo>
                  <a:lnTo>
                    <a:pt x="5164150" y="939800"/>
                  </a:lnTo>
                  <a:lnTo>
                    <a:pt x="5172799" y="927100"/>
                  </a:lnTo>
                  <a:lnTo>
                    <a:pt x="5179301" y="939800"/>
                  </a:lnTo>
                  <a:lnTo>
                    <a:pt x="5458257" y="1104900"/>
                  </a:lnTo>
                  <a:lnTo>
                    <a:pt x="5637809" y="1206500"/>
                  </a:lnTo>
                  <a:lnTo>
                    <a:pt x="5737212" y="1270000"/>
                  </a:lnTo>
                  <a:lnTo>
                    <a:pt x="5743016" y="1270000"/>
                  </a:lnTo>
                  <a:lnTo>
                    <a:pt x="5744324" y="1282700"/>
                  </a:lnTo>
                  <a:lnTo>
                    <a:pt x="5744324" y="1163650"/>
                  </a:lnTo>
                  <a:lnTo>
                    <a:pt x="5725807" y="1155700"/>
                  </a:lnTo>
                  <a:lnTo>
                    <a:pt x="5755729" y="1104900"/>
                  </a:lnTo>
                  <a:lnTo>
                    <a:pt x="5860466" y="927100"/>
                  </a:lnTo>
                  <a:lnTo>
                    <a:pt x="5881116" y="876300"/>
                  </a:lnTo>
                  <a:lnTo>
                    <a:pt x="5892584" y="838200"/>
                  </a:lnTo>
                  <a:lnTo>
                    <a:pt x="5894717" y="787400"/>
                  </a:lnTo>
                  <a:close/>
                </a:path>
              </a:pathLst>
            </a:custGeom>
            <a:solidFill>
              <a:srgbClr val="3A32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4687944" y="545594"/>
            <a:ext cx="7831455" cy="107188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320"/>
              <a:t>Table</a:t>
            </a:r>
            <a:r>
              <a:rPr dirty="0" spc="-465"/>
              <a:t> </a:t>
            </a:r>
            <a:r>
              <a:rPr dirty="0" spc="165"/>
              <a:t>of</a:t>
            </a:r>
            <a:r>
              <a:rPr dirty="0" spc="-465"/>
              <a:t> </a:t>
            </a:r>
            <a:r>
              <a:rPr dirty="0" spc="440"/>
              <a:t>Contents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7293" y="2414875"/>
            <a:ext cx="10377170" cy="71158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699"/>
              </a:lnSpc>
              <a:spcBef>
                <a:spcPts val="95"/>
              </a:spcBef>
            </a:pPr>
            <a:r>
              <a:rPr dirty="0" sz="3700" spc="200" b="1">
                <a:solidFill>
                  <a:srgbClr val="333333"/>
                </a:solidFill>
                <a:latin typeface="Trebuchet MS"/>
                <a:cs typeface="Trebuchet MS"/>
              </a:rPr>
              <a:t>Pension </a:t>
            </a:r>
            <a:r>
              <a:rPr dirty="0" sz="3700" spc="390" b="1">
                <a:solidFill>
                  <a:srgbClr val="333333"/>
                </a:solidFill>
                <a:latin typeface="Trebuchet MS"/>
                <a:cs typeface="Trebuchet MS"/>
              </a:rPr>
              <a:t>Management </a:t>
            </a:r>
            <a:r>
              <a:rPr dirty="0" sz="3700" spc="320" b="1">
                <a:solidFill>
                  <a:srgbClr val="333333"/>
                </a:solidFill>
                <a:latin typeface="Trebuchet MS"/>
                <a:cs typeface="Trebuchet MS"/>
              </a:rPr>
              <a:t>System </a:t>
            </a:r>
            <a:r>
              <a:rPr dirty="0" sz="3700">
                <a:solidFill>
                  <a:srgbClr val="333333"/>
                </a:solidFill>
                <a:latin typeface="Lucida Sans Unicode"/>
                <a:cs typeface="Lucida Sans Unicode"/>
              </a:rPr>
              <a:t>is </a:t>
            </a:r>
            <a:r>
              <a:rPr dirty="0" sz="3700" spc="295">
                <a:solidFill>
                  <a:srgbClr val="333333"/>
                </a:solidFill>
                <a:latin typeface="Lucida Sans Unicode"/>
                <a:cs typeface="Lucida Sans Unicode"/>
              </a:rPr>
              <a:t>an </a:t>
            </a:r>
            <a:r>
              <a:rPr dirty="0" sz="3700" spc="85">
                <a:solidFill>
                  <a:srgbClr val="333333"/>
                </a:solidFill>
                <a:latin typeface="Lucida Sans Unicode"/>
                <a:cs typeface="Lucida Sans Unicode"/>
              </a:rPr>
              <a:t>user </a:t>
            </a:r>
            <a:r>
              <a:rPr dirty="0" sz="3700" spc="9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45">
                <a:solidFill>
                  <a:srgbClr val="333333"/>
                </a:solidFill>
                <a:latin typeface="Lucida Sans Unicode"/>
                <a:cs typeface="Lucida Sans Unicode"/>
              </a:rPr>
              <a:t>friendly</a:t>
            </a:r>
            <a:r>
              <a:rPr dirty="0" sz="3700" spc="-22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145">
                <a:solidFill>
                  <a:srgbClr val="333333"/>
                </a:solidFill>
                <a:latin typeface="Lucida Sans Unicode"/>
                <a:cs typeface="Lucida Sans Unicode"/>
              </a:rPr>
              <a:t>application</a:t>
            </a:r>
            <a:r>
              <a:rPr dirty="0" sz="3700" spc="-22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210">
                <a:solidFill>
                  <a:srgbClr val="333333"/>
                </a:solidFill>
                <a:latin typeface="Lucida Sans Unicode"/>
                <a:cs typeface="Lucida Sans Unicode"/>
              </a:rPr>
              <a:t>by</a:t>
            </a:r>
            <a:r>
              <a:rPr dirty="0" sz="3700" spc="-22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135">
                <a:solidFill>
                  <a:srgbClr val="333333"/>
                </a:solidFill>
                <a:latin typeface="Lucida Sans Unicode"/>
                <a:cs typeface="Lucida Sans Unicode"/>
              </a:rPr>
              <a:t>which</a:t>
            </a:r>
            <a:r>
              <a:rPr dirty="0" sz="3700" spc="-22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150">
                <a:solidFill>
                  <a:srgbClr val="333333"/>
                </a:solidFill>
                <a:latin typeface="Lucida Sans Unicode"/>
                <a:cs typeface="Lucida Sans Unicode"/>
              </a:rPr>
              <a:t>employer</a:t>
            </a:r>
            <a:r>
              <a:rPr dirty="0" sz="3700" spc="-22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260">
                <a:solidFill>
                  <a:srgbClr val="333333"/>
                </a:solidFill>
                <a:latin typeface="Lucida Sans Unicode"/>
                <a:cs typeface="Lucida Sans Unicode"/>
              </a:rPr>
              <a:t>and </a:t>
            </a:r>
            <a:r>
              <a:rPr dirty="0" sz="3700" spc="-115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190">
                <a:solidFill>
                  <a:srgbClr val="333333"/>
                </a:solidFill>
                <a:latin typeface="Lucida Sans Unicode"/>
                <a:cs typeface="Lucida Sans Unicode"/>
              </a:rPr>
              <a:t>employee</a:t>
            </a:r>
            <a:r>
              <a:rPr dirty="0" sz="3700" spc="-2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305">
                <a:solidFill>
                  <a:srgbClr val="333333"/>
                </a:solidFill>
                <a:latin typeface="Lucida Sans Unicode"/>
                <a:cs typeface="Lucida Sans Unicode"/>
              </a:rPr>
              <a:t>can</a:t>
            </a:r>
            <a:r>
              <a:rPr dirty="0" sz="3700" spc="-2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180">
                <a:solidFill>
                  <a:srgbClr val="333333"/>
                </a:solidFill>
                <a:latin typeface="Lucida Sans Unicode"/>
                <a:cs typeface="Lucida Sans Unicode"/>
              </a:rPr>
              <a:t>check</a:t>
            </a:r>
            <a:r>
              <a:rPr dirty="0" sz="3700" spc="-2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110">
                <a:solidFill>
                  <a:srgbClr val="333333"/>
                </a:solidFill>
                <a:latin typeface="Lucida Sans Unicode"/>
                <a:cs typeface="Lucida Sans Unicode"/>
              </a:rPr>
              <a:t>the</a:t>
            </a:r>
            <a:r>
              <a:rPr dirty="0" sz="3700" spc="-2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105">
                <a:solidFill>
                  <a:srgbClr val="333333"/>
                </a:solidFill>
                <a:latin typeface="Lucida Sans Unicode"/>
                <a:cs typeface="Lucida Sans Unicode"/>
              </a:rPr>
              <a:t>pension</a:t>
            </a:r>
            <a:r>
              <a:rPr dirty="0" sz="3700" spc="-2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65">
                <a:solidFill>
                  <a:srgbClr val="333333"/>
                </a:solidFill>
                <a:latin typeface="Lucida Sans Unicode"/>
                <a:cs typeface="Lucida Sans Unicode"/>
              </a:rPr>
              <a:t>details.</a:t>
            </a:r>
            <a:r>
              <a:rPr dirty="0" sz="3700" spc="-2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-45">
                <a:solidFill>
                  <a:srgbClr val="333333"/>
                </a:solidFill>
                <a:latin typeface="Lucida Sans Unicode"/>
                <a:cs typeface="Lucida Sans Unicode"/>
              </a:rPr>
              <a:t>It </a:t>
            </a:r>
            <a:r>
              <a:rPr dirty="0" sz="3700" spc="-4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140">
                <a:solidFill>
                  <a:srgbClr val="333333"/>
                </a:solidFill>
                <a:latin typeface="Lucida Sans Unicode"/>
                <a:cs typeface="Lucida Sans Unicode"/>
              </a:rPr>
              <a:t>contains </a:t>
            </a:r>
            <a:r>
              <a:rPr dirty="0" sz="3700" spc="305">
                <a:solidFill>
                  <a:srgbClr val="333333"/>
                </a:solidFill>
                <a:latin typeface="Lucida Sans Unicode"/>
                <a:cs typeface="Lucida Sans Unicode"/>
              </a:rPr>
              <a:t>many </a:t>
            </a:r>
            <a:r>
              <a:rPr dirty="0" sz="3700" spc="114">
                <a:solidFill>
                  <a:srgbClr val="333333"/>
                </a:solidFill>
                <a:latin typeface="Lucida Sans Unicode"/>
                <a:cs typeface="Lucida Sans Unicode"/>
              </a:rPr>
              <a:t>features </a:t>
            </a:r>
            <a:r>
              <a:rPr dirty="0" sz="3700" spc="165">
                <a:solidFill>
                  <a:srgbClr val="333333"/>
                </a:solidFill>
                <a:latin typeface="Lucida Sans Unicode"/>
                <a:cs typeface="Lucida Sans Unicode"/>
              </a:rPr>
              <a:t>such </a:t>
            </a:r>
            <a:r>
              <a:rPr dirty="0" sz="3700" spc="285">
                <a:solidFill>
                  <a:srgbClr val="333333"/>
                </a:solidFill>
                <a:latin typeface="Lucida Sans Unicode"/>
                <a:cs typeface="Lucida Sans Unicode"/>
              </a:rPr>
              <a:t>as </a:t>
            </a:r>
            <a:r>
              <a:rPr dirty="0" sz="3700" spc="195">
                <a:solidFill>
                  <a:srgbClr val="333333"/>
                </a:solidFill>
                <a:latin typeface="Lucida Sans Unicode"/>
                <a:cs typeface="Lucida Sans Unicode"/>
              </a:rPr>
              <a:t>create </a:t>
            </a:r>
            <a:r>
              <a:rPr dirty="0" sz="3700" spc="20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125">
                <a:solidFill>
                  <a:srgbClr val="333333"/>
                </a:solidFill>
                <a:latin typeface="Lucida Sans Unicode"/>
                <a:cs typeface="Lucida Sans Unicode"/>
              </a:rPr>
              <a:t>applicant, </a:t>
            </a:r>
            <a:r>
              <a:rPr dirty="0" sz="3700" spc="180">
                <a:solidFill>
                  <a:srgbClr val="333333"/>
                </a:solidFill>
                <a:latin typeface="Lucida Sans Unicode"/>
                <a:cs typeface="Lucida Sans Unicode"/>
              </a:rPr>
              <a:t>check </a:t>
            </a:r>
            <a:r>
              <a:rPr dirty="0" sz="3700" spc="60">
                <a:solidFill>
                  <a:srgbClr val="333333"/>
                </a:solidFill>
                <a:latin typeface="Lucida Sans Unicode"/>
                <a:cs typeface="Lucida Sans Unicode"/>
              </a:rPr>
              <a:t>status, </a:t>
            </a:r>
            <a:r>
              <a:rPr dirty="0" sz="3700" spc="180">
                <a:solidFill>
                  <a:srgbClr val="333333"/>
                </a:solidFill>
                <a:latin typeface="Lucida Sans Unicode"/>
                <a:cs typeface="Lucida Sans Unicode"/>
              </a:rPr>
              <a:t>check </a:t>
            </a:r>
            <a:r>
              <a:rPr dirty="0" sz="3700" spc="170">
                <a:solidFill>
                  <a:srgbClr val="333333"/>
                </a:solidFill>
                <a:latin typeface="Lucida Sans Unicode"/>
                <a:cs typeface="Lucida Sans Unicode"/>
              </a:rPr>
              <a:t>balance, </a:t>
            </a:r>
            <a:r>
              <a:rPr dirty="0" sz="3700" spc="17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180">
                <a:solidFill>
                  <a:srgbClr val="333333"/>
                </a:solidFill>
                <a:latin typeface="Lucida Sans Unicode"/>
                <a:cs typeface="Lucida Sans Unicode"/>
              </a:rPr>
              <a:t>check </a:t>
            </a:r>
            <a:r>
              <a:rPr dirty="0" sz="3700" spc="100">
                <a:solidFill>
                  <a:srgbClr val="333333"/>
                </a:solidFill>
                <a:latin typeface="Lucida Sans Unicode"/>
                <a:cs typeface="Lucida Sans Unicode"/>
              </a:rPr>
              <a:t>application, </a:t>
            </a:r>
            <a:r>
              <a:rPr dirty="0" sz="3700" spc="85">
                <a:solidFill>
                  <a:srgbClr val="333333"/>
                </a:solidFill>
                <a:latin typeface="Lucida Sans Unicode"/>
                <a:cs typeface="Lucida Sans Unicode"/>
              </a:rPr>
              <a:t>issue </a:t>
            </a:r>
            <a:r>
              <a:rPr dirty="0" sz="3700" spc="105">
                <a:solidFill>
                  <a:srgbClr val="333333"/>
                </a:solidFill>
                <a:latin typeface="Lucida Sans Unicode"/>
                <a:cs typeface="Lucida Sans Unicode"/>
              </a:rPr>
              <a:t>pension </a:t>
            </a:r>
            <a:r>
              <a:rPr dirty="0" sz="3700" spc="65">
                <a:solidFill>
                  <a:srgbClr val="333333"/>
                </a:solidFill>
                <a:latin typeface="Lucida Sans Unicode"/>
                <a:cs typeface="Lucida Sans Unicode"/>
              </a:rPr>
              <a:t>,load </a:t>
            </a:r>
            <a:r>
              <a:rPr dirty="0" sz="3700" spc="7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55">
                <a:solidFill>
                  <a:srgbClr val="333333"/>
                </a:solidFill>
                <a:latin typeface="Lucida Sans Unicode"/>
                <a:cs typeface="Lucida Sans Unicode"/>
              </a:rPr>
              <a:t>pension.</a:t>
            </a:r>
            <a:endParaRPr sz="3700">
              <a:latin typeface="Lucida Sans Unicode"/>
              <a:cs typeface="Lucida Sans Unicode"/>
            </a:endParaRPr>
          </a:p>
          <a:p>
            <a:pPr marL="12700" marR="278130">
              <a:lnSpc>
                <a:spcPct val="125699"/>
              </a:lnSpc>
              <a:spcBef>
                <a:spcPts val="5"/>
              </a:spcBef>
            </a:pPr>
            <a:r>
              <a:rPr dirty="0" sz="3700" spc="-35">
                <a:solidFill>
                  <a:srgbClr val="333333"/>
                </a:solidFill>
                <a:latin typeface="Lucida Sans Unicode"/>
                <a:cs typeface="Lucida Sans Unicode"/>
              </a:rPr>
              <a:t>This </a:t>
            </a:r>
            <a:r>
              <a:rPr dirty="0" sz="3700" spc="85">
                <a:solidFill>
                  <a:srgbClr val="333333"/>
                </a:solidFill>
                <a:latin typeface="Lucida Sans Unicode"/>
                <a:cs typeface="Lucida Sans Unicode"/>
              </a:rPr>
              <a:t>project </a:t>
            </a:r>
            <a:r>
              <a:rPr dirty="0" sz="3700">
                <a:solidFill>
                  <a:srgbClr val="333333"/>
                </a:solidFill>
                <a:latin typeface="Lucida Sans Unicode"/>
                <a:cs typeface="Lucida Sans Unicode"/>
              </a:rPr>
              <a:t>is </a:t>
            </a:r>
            <a:r>
              <a:rPr dirty="0" sz="3700" spc="60">
                <a:solidFill>
                  <a:srgbClr val="333333"/>
                </a:solidFill>
                <a:latin typeface="Lucida Sans Unicode"/>
                <a:cs typeface="Lucida Sans Unicode"/>
              </a:rPr>
              <a:t>build </a:t>
            </a:r>
            <a:r>
              <a:rPr dirty="0" sz="3700" spc="285">
                <a:solidFill>
                  <a:srgbClr val="333333"/>
                </a:solidFill>
                <a:latin typeface="Lucida Sans Unicode"/>
                <a:cs typeface="Lucida Sans Unicode"/>
              </a:rPr>
              <a:t>as </a:t>
            </a:r>
            <a:r>
              <a:rPr dirty="0" sz="3700" spc="110">
                <a:solidFill>
                  <a:srgbClr val="333333"/>
                </a:solidFill>
                <a:latin typeface="Lucida Sans Unicode"/>
                <a:cs typeface="Lucida Sans Unicode"/>
              </a:rPr>
              <a:t>per </a:t>
            </a:r>
            <a:r>
              <a:rPr dirty="0" sz="3700" spc="530">
                <a:solidFill>
                  <a:srgbClr val="333333"/>
                </a:solidFill>
                <a:latin typeface="Lucida Sans Unicode"/>
                <a:cs typeface="Lucida Sans Unicode"/>
              </a:rPr>
              <a:t>Java </a:t>
            </a:r>
            <a:r>
              <a:rPr dirty="0" sz="3700" spc="53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105">
                <a:solidFill>
                  <a:srgbClr val="333333"/>
                </a:solidFill>
                <a:latin typeface="Lucida Sans Unicode"/>
                <a:cs typeface="Lucida Sans Unicode"/>
              </a:rPr>
              <a:t>Microservices</a:t>
            </a:r>
            <a:r>
              <a:rPr dirty="0" sz="3700" spc="-2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90">
                <a:solidFill>
                  <a:srgbClr val="333333"/>
                </a:solidFill>
                <a:latin typeface="Lucida Sans Unicode"/>
                <a:cs typeface="Lucida Sans Unicode"/>
              </a:rPr>
              <a:t>Architecture</a:t>
            </a:r>
            <a:r>
              <a:rPr dirty="0" sz="3700" spc="-2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55">
                <a:solidFill>
                  <a:srgbClr val="333333"/>
                </a:solidFill>
                <a:latin typeface="Lucida Sans Unicode"/>
                <a:cs typeface="Lucida Sans Unicode"/>
              </a:rPr>
              <a:t>with</a:t>
            </a:r>
            <a:r>
              <a:rPr dirty="0" sz="3700" spc="-2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110">
                <a:solidFill>
                  <a:srgbClr val="333333"/>
                </a:solidFill>
                <a:latin typeface="Lucida Sans Unicode"/>
                <a:cs typeface="Lucida Sans Unicode"/>
              </a:rPr>
              <a:t>the</a:t>
            </a:r>
            <a:r>
              <a:rPr dirty="0" sz="3700" spc="-2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110">
                <a:solidFill>
                  <a:srgbClr val="333333"/>
                </a:solidFill>
                <a:latin typeface="Lucida Sans Unicode"/>
                <a:cs typeface="Lucida Sans Unicode"/>
              </a:rPr>
              <a:t>help</a:t>
            </a:r>
            <a:r>
              <a:rPr dirty="0" sz="3700" spc="-2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-15">
                <a:solidFill>
                  <a:srgbClr val="333333"/>
                </a:solidFill>
                <a:latin typeface="Lucida Sans Unicode"/>
                <a:cs typeface="Lucida Sans Unicode"/>
              </a:rPr>
              <a:t>of </a:t>
            </a:r>
            <a:r>
              <a:rPr dirty="0" sz="3700" spc="-116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45">
                <a:solidFill>
                  <a:srgbClr val="333333"/>
                </a:solidFill>
                <a:latin typeface="Lucida Sans Unicode"/>
                <a:cs typeface="Lucida Sans Unicode"/>
              </a:rPr>
              <a:t>spring-boot.</a:t>
            </a:r>
            <a:endParaRPr sz="37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61284" y="4546868"/>
            <a:ext cx="2120356" cy="342402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6695548" y="5932903"/>
            <a:ext cx="562610" cy="354965"/>
          </a:xfrm>
          <a:custGeom>
            <a:avLst/>
            <a:gdLst/>
            <a:ahLst/>
            <a:cxnLst/>
            <a:rect l="l" t="t" r="r" b="b"/>
            <a:pathLst>
              <a:path w="562609" h="354964">
                <a:moveTo>
                  <a:pt x="440935" y="354489"/>
                </a:moveTo>
                <a:lnTo>
                  <a:pt x="383389" y="347889"/>
                </a:lnTo>
                <a:lnTo>
                  <a:pt x="342346" y="333503"/>
                </a:lnTo>
                <a:lnTo>
                  <a:pt x="272914" y="304713"/>
                </a:lnTo>
                <a:lnTo>
                  <a:pt x="232106" y="285785"/>
                </a:lnTo>
                <a:lnTo>
                  <a:pt x="189668" y="264300"/>
                </a:lnTo>
                <a:lnTo>
                  <a:pt x="147422" y="240606"/>
                </a:lnTo>
                <a:lnTo>
                  <a:pt x="107188" y="215050"/>
                </a:lnTo>
                <a:lnTo>
                  <a:pt x="70791" y="187980"/>
                </a:lnTo>
                <a:lnTo>
                  <a:pt x="40051" y="159744"/>
                </a:lnTo>
                <a:lnTo>
                  <a:pt x="2833" y="101167"/>
                </a:lnTo>
                <a:lnTo>
                  <a:pt x="0" y="71520"/>
                </a:lnTo>
                <a:lnTo>
                  <a:pt x="10113" y="42100"/>
                </a:lnTo>
                <a:lnTo>
                  <a:pt x="34995" y="13253"/>
                </a:lnTo>
                <a:lnTo>
                  <a:pt x="53965" y="2713"/>
                </a:lnTo>
                <a:lnTo>
                  <a:pt x="74812" y="0"/>
                </a:lnTo>
                <a:lnTo>
                  <a:pt x="96274" y="2639"/>
                </a:lnTo>
                <a:lnTo>
                  <a:pt x="117088" y="8161"/>
                </a:lnTo>
                <a:lnTo>
                  <a:pt x="356802" y="81773"/>
                </a:lnTo>
                <a:lnTo>
                  <a:pt x="500613" y="125829"/>
                </a:lnTo>
                <a:lnTo>
                  <a:pt x="549042" y="151072"/>
                </a:lnTo>
                <a:lnTo>
                  <a:pt x="562467" y="192887"/>
                </a:lnTo>
                <a:lnTo>
                  <a:pt x="562137" y="202032"/>
                </a:lnTo>
                <a:lnTo>
                  <a:pt x="556544" y="238626"/>
                </a:lnTo>
                <a:lnTo>
                  <a:pt x="542694" y="277756"/>
                </a:lnTo>
                <a:lnTo>
                  <a:pt x="519520" y="313835"/>
                </a:lnTo>
                <a:lnTo>
                  <a:pt x="485956" y="341275"/>
                </a:lnTo>
                <a:lnTo>
                  <a:pt x="440935" y="354489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800421" y="3652078"/>
            <a:ext cx="378460" cy="554355"/>
          </a:xfrm>
          <a:custGeom>
            <a:avLst/>
            <a:gdLst/>
            <a:ahLst/>
            <a:cxnLst/>
            <a:rect l="l" t="t" r="r" b="b"/>
            <a:pathLst>
              <a:path w="378459" h="554354">
                <a:moveTo>
                  <a:pt x="62906" y="554278"/>
                </a:moveTo>
                <a:lnTo>
                  <a:pt x="34746" y="545194"/>
                </a:lnTo>
                <a:lnTo>
                  <a:pt x="8896" y="520141"/>
                </a:lnTo>
                <a:lnTo>
                  <a:pt x="907" y="501804"/>
                </a:lnTo>
                <a:lnTo>
                  <a:pt x="0" y="481471"/>
                </a:lnTo>
                <a:lnTo>
                  <a:pt x="3905" y="460423"/>
                </a:lnTo>
                <a:lnTo>
                  <a:pt x="10352" y="439937"/>
                </a:lnTo>
                <a:lnTo>
                  <a:pt x="109797" y="156514"/>
                </a:lnTo>
                <a:lnTo>
                  <a:pt x="142866" y="62016"/>
                </a:lnTo>
                <a:lnTo>
                  <a:pt x="168796" y="14140"/>
                </a:lnTo>
                <a:lnTo>
                  <a:pt x="206956" y="17"/>
                </a:lnTo>
                <a:lnTo>
                  <a:pt x="214948" y="0"/>
                </a:lnTo>
                <a:lnTo>
                  <a:pt x="245107" y="6190"/>
                </a:lnTo>
                <a:lnTo>
                  <a:pt x="281274" y="22180"/>
                </a:lnTo>
                <a:lnTo>
                  <a:pt x="318046" y="46431"/>
                </a:lnTo>
                <a:lnTo>
                  <a:pt x="350019" y="77408"/>
                </a:lnTo>
                <a:lnTo>
                  <a:pt x="371791" y="113574"/>
                </a:lnTo>
                <a:lnTo>
                  <a:pt x="377958" y="153392"/>
                </a:lnTo>
                <a:lnTo>
                  <a:pt x="363116" y="195325"/>
                </a:lnTo>
                <a:lnTo>
                  <a:pt x="353927" y="211237"/>
                </a:lnTo>
                <a:lnTo>
                  <a:pt x="339864" y="236816"/>
                </a:lnTo>
                <a:lnTo>
                  <a:pt x="299514" y="308427"/>
                </a:lnTo>
                <a:lnTo>
                  <a:pt x="274424" y="350187"/>
                </a:lnTo>
                <a:lnTo>
                  <a:pt x="246854" y="393069"/>
                </a:lnTo>
                <a:lnTo>
                  <a:pt x="217405" y="434936"/>
                </a:lnTo>
                <a:lnTo>
                  <a:pt x="186674" y="473652"/>
                </a:lnTo>
                <a:lnTo>
                  <a:pt x="155260" y="507080"/>
                </a:lnTo>
                <a:lnTo>
                  <a:pt x="123761" y="533085"/>
                </a:lnTo>
                <a:lnTo>
                  <a:pt x="92777" y="549530"/>
                </a:lnTo>
                <a:lnTo>
                  <a:pt x="62906" y="554278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518833" y="3517200"/>
            <a:ext cx="316865" cy="564515"/>
          </a:xfrm>
          <a:custGeom>
            <a:avLst/>
            <a:gdLst/>
            <a:ahLst/>
            <a:cxnLst/>
            <a:rect l="l" t="t" r="r" b="b"/>
            <a:pathLst>
              <a:path w="316865" h="564514">
                <a:moveTo>
                  <a:pt x="227934" y="564312"/>
                </a:moveTo>
                <a:lnTo>
                  <a:pt x="189879" y="548330"/>
                </a:lnTo>
                <a:lnTo>
                  <a:pt x="161216" y="518231"/>
                </a:lnTo>
                <a:lnTo>
                  <a:pt x="141057" y="481858"/>
                </a:lnTo>
                <a:lnTo>
                  <a:pt x="91226" y="369584"/>
                </a:lnTo>
                <a:lnTo>
                  <a:pt x="29419" y="229630"/>
                </a:lnTo>
                <a:lnTo>
                  <a:pt x="11629" y="184754"/>
                </a:lnTo>
                <a:lnTo>
                  <a:pt x="0" y="137969"/>
                </a:lnTo>
                <a:lnTo>
                  <a:pt x="213" y="92547"/>
                </a:lnTo>
                <a:lnTo>
                  <a:pt x="17952" y="51764"/>
                </a:lnTo>
                <a:lnTo>
                  <a:pt x="53060" y="22824"/>
                </a:lnTo>
                <a:lnTo>
                  <a:pt x="96768" y="6842"/>
                </a:lnTo>
                <a:lnTo>
                  <a:pt x="158383" y="0"/>
                </a:lnTo>
                <a:lnTo>
                  <a:pt x="188867" y="3850"/>
                </a:lnTo>
                <a:lnTo>
                  <a:pt x="249767" y="37817"/>
                </a:lnTo>
                <a:lnTo>
                  <a:pt x="273334" y="73366"/>
                </a:lnTo>
                <a:lnTo>
                  <a:pt x="289835" y="117633"/>
                </a:lnTo>
                <a:lnTo>
                  <a:pt x="300593" y="167850"/>
                </a:lnTo>
                <a:lnTo>
                  <a:pt x="306928" y="221250"/>
                </a:lnTo>
                <a:lnTo>
                  <a:pt x="310161" y="275063"/>
                </a:lnTo>
                <a:lnTo>
                  <a:pt x="311615" y="326524"/>
                </a:lnTo>
                <a:lnTo>
                  <a:pt x="312611" y="372864"/>
                </a:lnTo>
                <a:lnTo>
                  <a:pt x="314469" y="411316"/>
                </a:lnTo>
                <a:lnTo>
                  <a:pt x="316039" y="434325"/>
                </a:lnTo>
                <a:lnTo>
                  <a:pt x="316517" y="457351"/>
                </a:lnTo>
                <a:lnTo>
                  <a:pt x="314879" y="480139"/>
                </a:lnTo>
                <a:lnTo>
                  <a:pt x="300945" y="523676"/>
                </a:lnTo>
                <a:lnTo>
                  <a:pt x="269529" y="556344"/>
                </a:lnTo>
                <a:lnTo>
                  <a:pt x="248394" y="564085"/>
                </a:lnTo>
                <a:lnTo>
                  <a:pt x="227934" y="564312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646359" y="4587914"/>
            <a:ext cx="542290" cy="285115"/>
          </a:xfrm>
          <a:custGeom>
            <a:avLst/>
            <a:gdLst/>
            <a:ahLst/>
            <a:cxnLst/>
            <a:rect l="l" t="t" r="r" b="b"/>
            <a:pathLst>
              <a:path w="542290" h="285114">
                <a:moveTo>
                  <a:pt x="96458" y="284915"/>
                </a:moveTo>
                <a:lnTo>
                  <a:pt x="51490" y="275995"/>
                </a:lnTo>
                <a:lnTo>
                  <a:pt x="14499" y="251903"/>
                </a:lnTo>
                <a:lnTo>
                  <a:pt x="0" y="217869"/>
                </a:lnTo>
                <a:lnTo>
                  <a:pt x="2340" y="201063"/>
                </a:lnTo>
                <a:lnTo>
                  <a:pt x="34470" y="159665"/>
                </a:lnTo>
                <a:lnTo>
                  <a:pt x="84001" y="132453"/>
                </a:lnTo>
                <a:lnTo>
                  <a:pt x="253158" y="52577"/>
                </a:lnTo>
                <a:lnTo>
                  <a:pt x="295513" y="32608"/>
                </a:lnTo>
                <a:lnTo>
                  <a:pt x="336599" y="15077"/>
                </a:lnTo>
                <a:lnTo>
                  <a:pt x="380519" y="2577"/>
                </a:lnTo>
                <a:lnTo>
                  <a:pt x="424984" y="0"/>
                </a:lnTo>
                <a:lnTo>
                  <a:pt x="467708" y="12239"/>
                </a:lnTo>
                <a:lnTo>
                  <a:pt x="501770" y="39632"/>
                </a:lnTo>
                <a:lnTo>
                  <a:pt x="524500" y="74801"/>
                </a:lnTo>
                <a:lnTo>
                  <a:pt x="541109" y="125542"/>
                </a:lnTo>
                <a:lnTo>
                  <a:pt x="542264" y="151066"/>
                </a:lnTo>
                <a:lnTo>
                  <a:pt x="537241" y="175738"/>
                </a:lnTo>
                <a:lnTo>
                  <a:pt x="487891" y="225440"/>
                </a:lnTo>
                <a:lnTo>
                  <a:pt x="447241" y="241850"/>
                </a:lnTo>
                <a:lnTo>
                  <a:pt x="399835" y="253864"/>
                </a:lnTo>
                <a:lnTo>
                  <a:pt x="348595" y="262404"/>
                </a:lnTo>
                <a:lnTo>
                  <a:pt x="296443" y="268396"/>
                </a:lnTo>
                <a:lnTo>
                  <a:pt x="246301" y="272762"/>
                </a:lnTo>
                <a:lnTo>
                  <a:pt x="201088" y="276426"/>
                </a:lnTo>
                <a:lnTo>
                  <a:pt x="163728" y="280312"/>
                </a:lnTo>
                <a:lnTo>
                  <a:pt x="141487" y="283028"/>
                </a:lnTo>
                <a:lnTo>
                  <a:pt x="119041" y="284858"/>
                </a:lnTo>
                <a:lnTo>
                  <a:pt x="96458" y="284915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429394" y="4196758"/>
            <a:ext cx="572770" cy="358140"/>
          </a:xfrm>
          <a:custGeom>
            <a:avLst/>
            <a:gdLst/>
            <a:ahLst/>
            <a:cxnLst/>
            <a:rect l="l" t="t" r="r" b="b"/>
            <a:pathLst>
              <a:path w="572769" h="358139">
                <a:moveTo>
                  <a:pt x="498041" y="357565"/>
                </a:moveTo>
                <a:lnTo>
                  <a:pt x="450979" y="349830"/>
                </a:lnTo>
                <a:lnTo>
                  <a:pt x="406596" y="339196"/>
                </a:lnTo>
                <a:lnTo>
                  <a:pt x="357352" y="327727"/>
                </a:lnTo>
                <a:lnTo>
                  <a:pt x="308235" y="315457"/>
                </a:lnTo>
                <a:lnTo>
                  <a:pt x="259262" y="302385"/>
                </a:lnTo>
                <a:lnTo>
                  <a:pt x="210447" y="288511"/>
                </a:lnTo>
                <a:lnTo>
                  <a:pt x="161808" y="273835"/>
                </a:lnTo>
                <a:lnTo>
                  <a:pt x="113360" y="258358"/>
                </a:lnTo>
                <a:lnTo>
                  <a:pt x="65119" y="242079"/>
                </a:lnTo>
                <a:lnTo>
                  <a:pt x="24118" y="221505"/>
                </a:lnTo>
                <a:lnTo>
                  <a:pt x="318" y="182790"/>
                </a:lnTo>
                <a:lnTo>
                  <a:pt x="0" y="168528"/>
                </a:lnTo>
                <a:lnTo>
                  <a:pt x="2548" y="154487"/>
                </a:lnTo>
                <a:lnTo>
                  <a:pt x="40759" y="71527"/>
                </a:lnTo>
                <a:lnTo>
                  <a:pt x="68766" y="31853"/>
                </a:lnTo>
                <a:lnTo>
                  <a:pt x="99271" y="8174"/>
                </a:lnTo>
                <a:lnTo>
                  <a:pt x="134827" y="0"/>
                </a:lnTo>
                <a:lnTo>
                  <a:pt x="177988" y="6839"/>
                </a:lnTo>
                <a:lnTo>
                  <a:pt x="231307" y="28202"/>
                </a:lnTo>
                <a:lnTo>
                  <a:pt x="302514" y="64134"/>
                </a:lnTo>
                <a:lnTo>
                  <a:pt x="345463" y="87495"/>
                </a:lnTo>
                <a:lnTo>
                  <a:pt x="390295" y="113681"/>
                </a:lnTo>
                <a:lnTo>
                  <a:pt x="434750" y="142112"/>
                </a:lnTo>
                <a:lnTo>
                  <a:pt x="476567" y="172207"/>
                </a:lnTo>
                <a:lnTo>
                  <a:pt x="513485" y="203388"/>
                </a:lnTo>
                <a:lnTo>
                  <a:pt x="543244" y="235075"/>
                </a:lnTo>
                <a:lnTo>
                  <a:pt x="572242" y="297648"/>
                </a:lnTo>
                <a:lnTo>
                  <a:pt x="566960" y="327375"/>
                </a:lnTo>
                <a:lnTo>
                  <a:pt x="539471" y="353160"/>
                </a:lnTo>
                <a:lnTo>
                  <a:pt x="498041" y="357565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990544" y="5173419"/>
            <a:ext cx="638175" cy="272415"/>
          </a:xfrm>
          <a:custGeom>
            <a:avLst/>
            <a:gdLst/>
            <a:ahLst/>
            <a:cxnLst/>
            <a:rect l="l" t="t" r="r" b="b"/>
            <a:pathLst>
              <a:path w="638175" h="272414">
                <a:moveTo>
                  <a:pt x="183559" y="272242"/>
                </a:moveTo>
                <a:lnTo>
                  <a:pt x="130729" y="269197"/>
                </a:lnTo>
                <a:lnTo>
                  <a:pt x="83466" y="261342"/>
                </a:lnTo>
                <a:lnTo>
                  <a:pt x="27763" y="215690"/>
                </a:lnTo>
                <a:lnTo>
                  <a:pt x="9478" y="166528"/>
                </a:lnTo>
                <a:lnTo>
                  <a:pt x="0" y="111429"/>
                </a:lnTo>
                <a:lnTo>
                  <a:pt x="3819" y="62354"/>
                </a:lnTo>
                <a:lnTo>
                  <a:pt x="48359" y="21641"/>
                </a:lnTo>
                <a:lnTo>
                  <a:pt x="118147" y="7079"/>
                </a:lnTo>
                <a:lnTo>
                  <a:pt x="162267" y="2547"/>
                </a:lnTo>
                <a:lnTo>
                  <a:pt x="210715" y="119"/>
                </a:lnTo>
                <a:lnTo>
                  <a:pt x="262121" y="0"/>
                </a:lnTo>
                <a:lnTo>
                  <a:pt x="315119" y="2394"/>
                </a:lnTo>
                <a:lnTo>
                  <a:pt x="368339" y="7505"/>
                </a:lnTo>
                <a:lnTo>
                  <a:pt x="420413" y="15539"/>
                </a:lnTo>
                <a:lnTo>
                  <a:pt x="469974" y="26699"/>
                </a:lnTo>
                <a:lnTo>
                  <a:pt x="515653" y="41190"/>
                </a:lnTo>
                <a:lnTo>
                  <a:pt x="556083" y="59216"/>
                </a:lnTo>
                <a:lnTo>
                  <a:pt x="589894" y="80980"/>
                </a:lnTo>
                <a:lnTo>
                  <a:pt x="632191" y="136546"/>
                </a:lnTo>
                <a:lnTo>
                  <a:pt x="637939" y="170754"/>
                </a:lnTo>
                <a:lnTo>
                  <a:pt x="627727" y="190023"/>
                </a:lnTo>
                <a:lnTo>
                  <a:pt x="557824" y="223967"/>
                </a:lnTo>
                <a:lnTo>
                  <a:pt x="505722" y="238159"/>
                </a:lnTo>
                <a:lnTo>
                  <a:pt x="447246" y="250178"/>
                </a:lnTo>
                <a:lnTo>
                  <a:pt x="386191" y="259781"/>
                </a:lnTo>
                <a:lnTo>
                  <a:pt x="326353" y="266730"/>
                </a:lnTo>
                <a:lnTo>
                  <a:pt x="271524" y="270782"/>
                </a:lnTo>
                <a:lnTo>
                  <a:pt x="233356" y="272197"/>
                </a:lnTo>
                <a:lnTo>
                  <a:pt x="183559" y="272242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404662" y="6219604"/>
            <a:ext cx="482600" cy="374015"/>
          </a:xfrm>
          <a:custGeom>
            <a:avLst/>
            <a:gdLst/>
            <a:ahLst/>
            <a:cxnLst/>
            <a:rect l="l" t="t" r="r" b="b"/>
            <a:pathLst>
              <a:path w="482600" h="374015">
                <a:moveTo>
                  <a:pt x="109624" y="373614"/>
                </a:moveTo>
                <a:lnTo>
                  <a:pt x="66453" y="368928"/>
                </a:lnTo>
                <a:lnTo>
                  <a:pt x="28691" y="343629"/>
                </a:lnTo>
                <a:lnTo>
                  <a:pt x="8091" y="309114"/>
                </a:lnTo>
                <a:lnTo>
                  <a:pt x="0" y="270200"/>
                </a:lnTo>
                <a:lnTo>
                  <a:pt x="5116" y="232581"/>
                </a:lnTo>
                <a:lnTo>
                  <a:pt x="68412" y="162077"/>
                </a:lnTo>
                <a:lnTo>
                  <a:pt x="113944" y="126379"/>
                </a:lnTo>
                <a:lnTo>
                  <a:pt x="160257" y="94931"/>
                </a:lnTo>
                <a:lnTo>
                  <a:pt x="206870" y="67804"/>
                </a:lnTo>
                <a:lnTo>
                  <a:pt x="253305" y="45066"/>
                </a:lnTo>
                <a:lnTo>
                  <a:pt x="299080" y="26790"/>
                </a:lnTo>
                <a:lnTo>
                  <a:pt x="343716" y="13044"/>
                </a:lnTo>
                <a:lnTo>
                  <a:pt x="386733" y="3900"/>
                </a:lnTo>
                <a:lnTo>
                  <a:pt x="431999" y="0"/>
                </a:lnTo>
                <a:lnTo>
                  <a:pt x="461696" y="4735"/>
                </a:lnTo>
                <a:lnTo>
                  <a:pt x="477722" y="16826"/>
                </a:lnTo>
                <a:lnTo>
                  <a:pt x="481978" y="34990"/>
                </a:lnTo>
                <a:lnTo>
                  <a:pt x="476362" y="57946"/>
                </a:lnTo>
                <a:lnTo>
                  <a:pt x="443109" y="113109"/>
                </a:lnTo>
                <a:lnTo>
                  <a:pt x="393155" y="172062"/>
                </a:lnTo>
                <a:lnTo>
                  <a:pt x="366663" y="199756"/>
                </a:lnTo>
                <a:lnTo>
                  <a:pt x="320142" y="245173"/>
                </a:lnTo>
                <a:lnTo>
                  <a:pt x="277117" y="284940"/>
                </a:lnTo>
                <a:lnTo>
                  <a:pt x="220593" y="330333"/>
                </a:lnTo>
                <a:lnTo>
                  <a:pt x="152556" y="364626"/>
                </a:lnTo>
                <a:lnTo>
                  <a:pt x="109624" y="373614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855338" y="545594"/>
            <a:ext cx="5496560" cy="107188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275"/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6231" y="4030729"/>
            <a:ext cx="6581775" cy="42309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92873" y="545593"/>
            <a:ext cx="5820410" cy="107188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245"/>
              <a:t>Functionality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0381" y="4252864"/>
            <a:ext cx="192032" cy="1920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0381" y="5869983"/>
            <a:ext cx="192032" cy="19203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0381" y="6678542"/>
            <a:ext cx="192032" cy="1920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0381" y="7487102"/>
            <a:ext cx="192032" cy="19203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661126" y="3822644"/>
            <a:ext cx="7402830" cy="4876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4825">
              <a:lnSpc>
                <a:spcPct val="124800"/>
              </a:lnSpc>
              <a:spcBef>
                <a:spcPts val="100"/>
              </a:spcBef>
            </a:pPr>
            <a:r>
              <a:rPr dirty="0" sz="4250" spc="145">
                <a:solidFill>
                  <a:srgbClr val="333333"/>
                </a:solidFill>
                <a:latin typeface="Lucida Sans Unicode"/>
                <a:cs typeface="Lucida Sans Unicode"/>
              </a:rPr>
              <a:t>Add</a:t>
            </a:r>
            <a:r>
              <a:rPr dirty="0" sz="4250" spc="-32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4250" spc="120">
                <a:solidFill>
                  <a:srgbClr val="333333"/>
                </a:solidFill>
                <a:latin typeface="Lucida Sans Unicode"/>
                <a:cs typeface="Lucida Sans Unicode"/>
              </a:rPr>
              <a:t>Pensioner/Employee </a:t>
            </a:r>
            <a:r>
              <a:rPr dirty="0" sz="4250" spc="-133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4250" spc="130">
                <a:solidFill>
                  <a:srgbClr val="333333"/>
                </a:solidFill>
                <a:latin typeface="Lucida Sans Unicode"/>
                <a:cs typeface="Lucida Sans Unicode"/>
              </a:rPr>
              <a:t>Records</a:t>
            </a:r>
            <a:endParaRPr sz="4250">
              <a:latin typeface="Lucida Sans Unicode"/>
              <a:cs typeface="Lucida Sans Unicode"/>
            </a:endParaRPr>
          </a:p>
          <a:p>
            <a:pPr marL="12700" marR="5080" indent="140335">
              <a:lnSpc>
                <a:spcPct val="124800"/>
              </a:lnSpc>
            </a:pPr>
            <a:r>
              <a:rPr dirty="0" sz="4250" spc="135">
                <a:solidFill>
                  <a:srgbClr val="333333"/>
                </a:solidFill>
                <a:latin typeface="Lucida Sans Unicode"/>
                <a:cs typeface="Lucida Sans Unicode"/>
              </a:rPr>
              <a:t>View </a:t>
            </a:r>
            <a:r>
              <a:rPr dirty="0" sz="4250" spc="160">
                <a:solidFill>
                  <a:srgbClr val="333333"/>
                </a:solidFill>
                <a:latin typeface="Lucida Sans Unicode"/>
                <a:cs typeface="Lucida Sans Unicode"/>
              </a:rPr>
              <a:t>Employee </a:t>
            </a:r>
            <a:r>
              <a:rPr dirty="0" sz="4250" spc="130">
                <a:solidFill>
                  <a:srgbClr val="333333"/>
                </a:solidFill>
                <a:latin typeface="Lucida Sans Unicode"/>
                <a:cs typeface="Lucida Sans Unicode"/>
              </a:rPr>
              <a:t>Records </a:t>
            </a:r>
            <a:r>
              <a:rPr dirty="0" sz="4250" spc="13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4250" spc="240">
                <a:solidFill>
                  <a:srgbClr val="333333"/>
                </a:solidFill>
                <a:latin typeface="Lucida Sans Unicode"/>
                <a:cs typeface="Lucida Sans Unicode"/>
              </a:rPr>
              <a:t>Search </a:t>
            </a:r>
            <a:r>
              <a:rPr dirty="0" sz="4250" spc="204">
                <a:solidFill>
                  <a:srgbClr val="333333"/>
                </a:solidFill>
                <a:latin typeface="Lucida Sans Unicode"/>
                <a:cs typeface="Lucida Sans Unicode"/>
              </a:rPr>
              <a:t>Records(by </a:t>
            </a:r>
            <a:r>
              <a:rPr dirty="0" sz="4250" spc="265">
                <a:solidFill>
                  <a:srgbClr val="333333"/>
                </a:solidFill>
                <a:latin typeface="Lucida Sans Unicode"/>
                <a:cs typeface="Lucida Sans Unicode"/>
              </a:rPr>
              <a:t>id) </a:t>
            </a:r>
            <a:r>
              <a:rPr dirty="0" sz="4250" spc="27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4250" spc="210">
                <a:solidFill>
                  <a:srgbClr val="333333"/>
                </a:solidFill>
                <a:latin typeface="Lucida Sans Unicode"/>
                <a:cs typeface="Lucida Sans Unicode"/>
              </a:rPr>
              <a:t>Calculate </a:t>
            </a:r>
            <a:r>
              <a:rPr dirty="0" sz="4250" spc="190">
                <a:solidFill>
                  <a:srgbClr val="333333"/>
                </a:solidFill>
                <a:latin typeface="Lucida Sans Unicode"/>
                <a:cs typeface="Lucida Sans Unicode"/>
              </a:rPr>
              <a:t>Pension(by </a:t>
            </a:r>
            <a:r>
              <a:rPr dirty="0" sz="4250" spc="25">
                <a:solidFill>
                  <a:srgbClr val="333333"/>
                </a:solidFill>
                <a:latin typeface="Lucida Sans Unicode"/>
                <a:cs typeface="Lucida Sans Unicode"/>
              </a:rPr>
              <a:t>their </a:t>
            </a:r>
            <a:r>
              <a:rPr dirty="0" sz="4250" spc="-133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4250" spc="215">
                <a:solidFill>
                  <a:srgbClr val="333333"/>
                </a:solidFill>
                <a:latin typeface="Lucida Sans Unicode"/>
                <a:cs typeface="Lucida Sans Unicode"/>
              </a:rPr>
              <a:t>status)</a:t>
            </a:r>
            <a:endParaRPr sz="42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7202" y="3982639"/>
            <a:ext cx="192032" cy="19203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7202" y="4791199"/>
            <a:ext cx="192032" cy="1920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7202" y="5599759"/>
            <a:ext cx="192032" cy="1920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47202" y="6408318"/>
            <a:ext cx="192032" cy="19203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47202" y="7216878"/>
            <a:ext cx="192032" cy="1920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7202" y="8025438"/>
            <a:ext cx="192032" cy="19203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77947" y="3552419"/>
            <a:ext cx="5013325" cy="4876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800"/>
              </a:lnSpc>
              <a:spcBef>
                <a:spcPts val="100"/>
              </a:spcBef>
            </a:pPr>
            <a:r>
              <a:rPr dirty="0" sz="4250" spc="210">
                <a:solidFill>
                  <a:srgbClr val="333333"/>
                </a:solidFill>
                <a:latin typeface="Lucida Sans Unicode"/>
                <a:cs typeface="Lucida Sans Unicode"/>
              </a:rPr>
              <a:t>Create </a:t>
            </a:r>
            <a:r>
              <a:rPr dirty="0" sz="4250" spc="135">
                <a:solidFill>
                  <a:srgbClr val="333333"/>
                </a:solidFill>
                <a:latin typeface="Lucida Sans Unicode"/>
                <a:cs typeface="Lucida Sans Unicode"/>
              </a:rPr>
              <a:t>Applicant </a:t>
            </a:r>
            <a:r>
              <a:rPr dirty="0" sz="4250" spc="14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4250" spc="190">
                <a:solidFill>
                  <a:srgbClr val="333333"/>
                </a:solidFill>
                <a:latin typeface="Lucida Sans Unicode"/>
                <a:cs typeface="Lucida Sans Unicode"/>
              </a:rPr>
              <a:t>Check </a:t>
            </a:r>
            <a:r>
              <a:rPr dirty="0" sz="4250" spc="165">
                <a:solidFill>
                  <a:srgbClr val="333333"/>
                </a:solidFill>
                <a:latin typeface="Lucida Sans Unicode"/>
                <a:cs typeface="Lucida Sans Unicode"/>
              </a:rPr>
              <a:t>Status </a:t>
            </a:r>
            <a:r>
              <a:rPr dirty="0" sz="4250" spc="17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4250" spc="190">
                <a:solidFill>
                  <a:srgbClr val="333333"/>
                </a:solidFill>
                <a:latin typeface="Lucida Sans Unicode"/>
                <a:cs typeface="Lucida Sans Unicode"/>
              </a:rPr>
              <a:t>Check </a:t>
            </a:r>
            <a:r>
              <a:rPr dirty="0" sz="4250" spc="275">
                <a:solidFill>
                  <a:srgbClr val="333333"/>
                </a:solidFill>
                <a:latin typeface="Lucida Sans Unicode"/>
                <a:cs typeface="Lucida Sans Unicode"/>
              </a:rPr>
              <a:t>Balance </a:t>
            </a:r>
            <a:r>
              <a:rPr dirty="0" sz="4250" spc="28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4250" spc="190">
                <a:solidFill>
                  <a:srgbClr val="333333"/>
                </a:solidFill>
                <a:latin typeface="Lucida Sans Unicode"/>
                <a:cs typeface="Lucida Sans Unicode"/>
              </a:rPr>
              <a:t>Check</a:t>
            </a:r>
            <a:r>
              <a:rPr dirty="0" sz="4250" spc="-32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4250" spc="110">
                <a:solidFill>
                  <a:srgbClr val="333333"/>
                </a:solidFill>
                <a:latin typeface="Lucida Sans Unicode"/>
                <a:cs typeface="Lucida Sans Unicode"/>
              </a:rPr>
              <a:t>Application </a:t>
            </a:r>
            <a:r>
              <a:rPr dirty="0" sz="4250" spc="-133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4250" spc="90">
                <a:solidFill>
                  <a:srgbClr val="333333"/>
                </a:solidFill>
                <a:latin typeface="Lucida Sans Unicode"/>
                <a:cs typeface="Lucida Sans Unicode"/>
              </a:rPr>
              <a:t>Issue </a:t>
            </a:r>
            <a:r>
              <a:rPr dirty="0" sz="4250" spc="105">
                <a:solidFill>
                  <a:srgbClr val="333333"/>
                </a:solidFill>
                <a:latin typeface="Lucida Sans Unicode"/>
                <a:cs typeface="Lucida Sans Unicode"/>
              </a:rPr>
              <a:t>Pension </a:t>
            </a:r>
            <a:r>
              <a:rPr dirty="0" sz="4250" spc="110">
                <a:solidFill>
                  <a:srgbClr val="333333"/>
                </a:solidFill>
                <a:latin typeface="Lucida Sans Unicode"/>
                <a:cs typeface="Lucida Sans Unicode"/>
              </a:rPr>
              <a:t> Load</a:t>
            </a:r>
            <a:r>
              <a:rPr dirty="0" sz="4250" spc="-25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4250" spc="105">
                <a:solidFill>
                  <a:srgbClr val="333333"/>
                </a:solidFill>
                <a:latin typeface="Lucida Sans Unicode"/>
                <a:cs typeface="Lucida Sans Unicode"/>
              </a:rPr>
              <a:t>Pension</a:t>
            </a:r>
            <a:endParaRPr sz="4250">
              <a:latin typeface="Lucida Sans Unicode"/>
              <a:cs typeface="Lucida Sans Unicode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94805" y="3741493"/>
            <a:ext cx="3737461" cy="504455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70794" y="1243022"/>
            <a:ext cx="10114915" cy="107188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465"/>
              <a:t>Implemented</a:t>
            </a:r>
            <a:r>
              <a:rPr dirty="0" spc="-470"/>
              <a:t> </a:t>
            </a:r>
            <a:r>
              <a:rPr dirty="0" spc="530"/>
              <a:t>Methods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3520" y="243712"/>
            <a:ext cx="8841105" cy="107188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105"/>
              <a:t>Project</a:t>
            </a:r>
            <a:r>
              <a:rPr dirty="0" spc="-470"/>
              <a:t> </a:t>
            </a:r>
            <a:r>
              <a:rPr dirty="0" spc="229"/>
              <a:t>Architecture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4" y="2971702"/>
            <a:ext cx="133349" cy="1333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4" y="4114702"/>
            <a:ext cx="133349" cy="133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4" y="4686202"/>
            <a:ext cx="133349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4" y="5257702"/>
            <a:ext cx="133349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4" y="6400702"/>
            <a:ext cx="133349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4" y="6972202"/>
            <a:ext cx="133349" cy="1333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4" y="7543702"/>
            <a:ext cx="133349" cy="1333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63700" y="2663727"/>
            <a:ext cx="12842240" cy="5740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45745">
              <a:lnSpc>
                <a:spcPct val="125000"/>
              </a:lnSpc>
              <a:spcBef>
                <a:spcPts val="100"/>
              </a:spcBef>
            </a:pPr>
            <a:r>
              <a:rPr dirty="0" sz="3000" spc="60">
                <a:solidFill>
                  <a:srgbClr val="333333"/>
                </a:solidFill>
                <a:latin typeface="Lucida Sans Unicode"/>
                <a:cs typeface="Lucida Sans Unicode"/>
              </a:rPr>
              <a:t>Project</a:t>
            </a:r>
            <a:r>
              <a:rPr dirty="0" sz="3000" spc="-17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5">
                <a:solidFill>
                  <a:srgbClr val="333333"/>
                </a:solidFill>
                <a:latin typeface="Lucida Sans Unicode"/>
                <a:cs typeface="Lucida Sans Unicode"/>
              </a:rPr>
              <a:t>structure</a:t>
            </a:r>
            <a:r>
              <a:rPr dirty="0" sz="3000" spc="-17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5">
                <a:solidFill>
                  <a:srgbClr val="333333"/>
                </a:solidFill>
                <a:latin typeface="Lucida Sans Unicode"/>
                <a:cs typeface="Lucida Sans Unicode"/>
              </a:rPr>
              <a:t>is</a:t>
            </a:r>
            <a:r>
              <a:rPr dirty="0" sz="3000" spc="-17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50">
                <a:solidFill>
                  <a:srgbClr val="333333"/>
                </a:solidFill>
                <a:latin typeface="Lucida Sans Unicode"/>
                <a:cs typeface="Lucida Sans Unicode"/>
              </a:rPr>
              <a:t>created</a:t>
            </a:r>
            <a:r>
              <a:rPr dirty="0" sz="3000" spc="-17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65">
                <a:solidFill>
                  <a:srgbClr val="333333"/>
                </a:solidFill>
                <a:latin typeface="Lucida Sans Unicode"/>
                <a:cs typeface="Lucida Sans Unicode"/>
              </a:rPr>
              <a:t>using</a:t>
            </a:r>
            <a:r>
              <a:rPr dirty="0" sz="3000" spc="-17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70">
                <a:solidFill>
                  <a:srgbClr val="333333"/>
                </a:solidFill>
                <a:latin typeface="Lucida Sans Unicode"/>
                <a:cs typeface="Lucida Sans Unicode"/>
              </a:rPr>
              <a:t>Spring</a:t>
            </a:r>
            <a:r>
              <a:rPr dirty="0" sz="3000" spc="-17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30">
                <a:solidFill>
                  <a:srgbClr val="333333"/>
                </a:solidFill>
                <a:latin typeface="Lucida Sans Unicode"/>
                <a:cs typeface="Lucida Sans Unicode"/>
              </a:rPr>
              <a:t>Initializr</a:t>
            </a:r>
            <a:r>
              <a:rPr dirty="0" sz="3000" spc="-16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60">
                <a:solidFill>
                  <a:srgbClr val="333333"/>
                </a:solidFill>
                <a:latin typeface="Lucida Sans Unicode"/>
                <a:cs typeface="Lucida Sans Unicode"/>
              </a:rPr>
              <a:t>by</a:t>
            </a:r>
            <a:r>
              <a:rPr dirty="0" sz="3000" spc="-17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40">
                <a:solidFill>
                  <a:srgbClr val="333333"/>
                </a:solidFill>
                <a:latin typeface="Lucida Sans Unicode"/>
                <a:cs typeface="Lucida Sans Unicode"/>
              </a:rPr>
              <a:t>adding</a:t>
            </a:r>
            <a:r>
              <a:rPr dirty="0" sz="3000" spc="-17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75">
                <a:solidFill>
                  <a:srgbClr val="333333"/>
                </a:solidFill>
                <a:latin typeface="Lucida Sans Unicode"/>
                <a:cs typeface="Lucida Sans Unicode"/>
              </a:rPr>
              <a:t>all</a:t>
            </a:r>
            <a:r>
              <a:rPr dirty="0" sz="3000" spc="-17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85">
                <a:solidFill>
                  <a:srgbClr val="333333"/>
                </a:solidFill>
                <a:latin typeface="Lucida Sans Unicode"/>
                <a:cs typeface="Lucida Sans Unicode"/>
              </a:rPr>
              <a:t>the </a:t>
            </a:r>
            <a:r>
              <a:rPr dirty="0" sz="3000" spc="-93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60">
                <a:solidFill>
                  <a:srgbClr val="333333"/>
                </a:solidFill>
                <a:latin typeface="Lucida Sans Unicode"/>
                <a:cs typeface="Lucida Sans Unicode"/>
              </a:rPr>
              <a:t>required</a:t>
            </a:r>
            <a:r>
              <a:rPr dirty="0" sz="3000" spc="-17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00">
                <a:solidFill>
                  <a:srgbClr val="333333"/>
                </a:solidFill>
                <a:latin typeface="Lucida Sans Unicode"/>
                <a:cs typeface="Lucida Sans Unicode"/>
              </a:rPr>
              <a:t>dependencies,</a:t>
            </a:r>
            <a:r>
              <a:rPr dirty="0" sz="3000" spc="-17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5">
                <a:solidFill>
                  <a:srgbClr val="333333"/>
                </a:solidFill>
                <a:latin typeface="Lucida Sans Unicode"/>
                <a:cs typeface="Lucida Sans Unicode"/>
              </a:rPr>
              <a:t>plugins</a:t>
            </a:r>
            <a:r>
              <a:rPr dirty="0" sz="3000" spc="-17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00">
                <a:solidFill>
                  <a:srgbClr val="333333"/>
                </a:solidFill>
                <a:latin typeface="Lucida Sans Unicode"/>
                <a:cs typeface="Lucida Sans Unicode"/>
              </a:rPr>
              <a:t>and</a:t>
            </a:r>
            <a:r>
              <a:rPr dirty="0" sz="3000" spc="-17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30">
                <a:solidFill>
                  <a:srgbClr val="333333"/>
                </a:solidFill>
                <a:latin typeface="Lucida Sans Unicode"/>
                <a:cs typeface="Lucida Sans Unicode"/>
              </a:rPr>
              <a:t>versions.</a:t>
            </a:r>
            <a:endParaRPr sz="30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3000" spc="90">
                <a:solidFill>
                  <a:srgbClr val="333333"/>
                </a:solidFill>
                <a:latin typeface="Lucida Sans Unicode"/>
                <a:cs typeface="Lucida Sans Unicode"/>
              </a:rPr>
              <a:t>Write</a:t>
            </a:r>
            <a:r>
              <a:rPr dirty="0" sz="3000" spc="-17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60">
                <a:solidFill>
                  <a:srgbClr val="333333"/>
                </a:solidFill>
                <a:latin typeface="Lucida Sans Unicode"/>
                <a:cs typeface="Lucida Sans Unicode"/>
              </a:rPr>
              <a:t>required</a:t>
            </a:r>
            <a:r>
              <a:rPr dirty="0" sz="3000" spc="-17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35">
                <a:solidFill>
                  <a:srgbClr val="333333"/>
                </a:solidFill>
                <a:latin typeface="Lucida Sans Unicode"/>
                <a:cs typeface="Lucida Sans Unicode"/>
              </a:rPr>
              <a:t>classes</a:t>
            </a:r>
            <a:r>
              <a:rPr dirty="0" sz="3000" spc="-17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00">
                <a:solidFill>
                  <a:srgbClr val="333333"/>
                </a:solidFill>
                <a:latin typeface="Lucida Sans Unicode"/>
                <a:cs typeface="Lucida Sans Unicode"/>
              </a:rPr>
              <a:t>and</a:t>
            </a:r>
            <a:r>
              <a:rPr dirty="0" sz="3000" spc="-17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75">
                <a:solidFill>
                  <a:srgbClr val="333333"/>
                </a:solidFill>
                <a:latin typeface="Lucida Sans Unicode"/>
                <a:cs typeface="Lucida Sans Unicode"/>
              </a:rPr>
              <a:t>methods.</a:t>
            </a:r>
            <a:endParaRPr sz="3000">
              <a:latin typeface="Lucida Sans Unicode"/>
              <a:cs typeface="Lucida Sans Unicode"/>
            </a:endParaRPr>
          </a:p>
          <a:p>
            <a:pPr marL="12700" marR="5080">
              <a:lnSpc>
                <a:spcPct val="125000"/>
              </a:lnSpc>
            </a:pPr>
            <a:r>
              <a:rPr dirty="0" sz="3000" spc="305">
                <a:solidFill>
                  <a:srgbClr val="333333"/>
                </a:solidFill>
                <a:latin typeface="Lucida Sans Unicode"/>
                <a:cs typeface="Lucida Sans Unicode"/>
              </a:rPr>
              <a:t>We</a:t>
            </a:r>
            <a:r>
              <a:rPr dirty="0" sz="3000" spc="-16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00">
                <a:solidFill>
                  <a:srgbClr val="333333"/>
                </a:solidFill>
                <a:latin typeface="Lucida Sans Unicode"/>
                <a:cs typeface="Lucida Sans Unicode"/>
              </a:rPr>
              <a:t>have</a:t>
            </a:r>
            <a:r>
              <a:rPr dirty="0" sz="3000" spc="-16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30">
                <a:solidFill>
                  <a:srgbClr val="333333"/>
                </a:solidFill>
                <a:latin typeface="Lucida Sans Unicode"/>
                <a:cs typeface="Lucida Sans Unicode"/>
              </a:rPr>
              <a:t>to</a:t>
            </a:r>
            <a:r>
              <a:rPr dirty="0" sz="3000" spc="-16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40">
                <a:solidFill>
                  <a:srgbClr val="333333"/>
                </a:solidFill>
                <a:latin typeface="Lucida Sans Unicode"/>
                <a:cs typeface="Lucida Sans Unicode"/>
              </a:rPr>
              <a:t>install</a:t>
            </a:r>
            <a:r>
              <a:rPr dirty="0" sz="3000" spc="-16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75">
                <a:solidFill>
                  <a:srgbClr val="333333"/>
                </a:solidFill>
                <a:latin typeface="Lucida Sans Unicode"/>
                <a:cs typeface="Lucida Sans Unicode"/>
              </a:rPr>
              <a:t>all</a:t>
            </a:r>
            <a:r>
              <a:rPr dirty="0" sz="3000" spc="-16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85">
                <a:solidFill>
                  <a:srgbClr val="333333"/>
                </a:solidFill>
                <a:latin typeface="Lucida Sans Unicode"/>
                <a:cs typeface="Lucida Sans Unicode"/>
              </a:rPr>
              <a:t>the</a:t>
            </a:r>
            <a:r>
              <a:rPr dirty="0" sz="3000" spc="-16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45">
                <a:solidFill>
                  <a:srgbClr val="333333"/>
                </a:solidFill>
                <a:latin typeface="Lucida Sans Unicode"/>
                <a:cs typeface="Lucida Sans Unicode"/>
              </a:rPr>
              <a:t>dependancies</a:t>
            </a:r>
            <a:r>
              <a:rPr dirty="0" sz="3000" spc="-16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60">
                <a:solidFill>
                  <a:srgbClr val="333333"/>
                </a:solidFill>
                <a:latin typeface="Lucida Sans Unicode"/>
                <a:cs typeface="Lucida Sans Unicode"/>
              </a:rPr>
              <a:t>by</a:t>
            </a:r>
            <a:r>
              <a:rPr dirty="0" sz="3000" spc="-16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75">
                <a:solidFill>
                  <a:srgbClr val="333333"/>
                </a:solidFill>
                <a:latin typeface="Lucida Sans Unicode"/>
                <a:cs typeface="Lucida Sans Unicode"/>
              </a:rPr>
              <a:t>doing</a:t>
            </a:r>
            <a:r>
              <a:rPr dirty="0" sz="3000" spc="-16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90">
                <a:solidFill>
                  <a:srgbClr val="333333"/>
                </a:solidFill>
                <a:latin typeface="Lucida Sans Unicode"/>
                <a:cs typeface="Lucida Sans Unicode"/>
              </a:rPr>
              <a:t>mvn</a:t>
            </a:r>
            <a:r>
              <a:rPr dirty="0" sz="3000" spc="-16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65">
                <a:solidFill>
                  <a:srgbClr val="333333"/>
                </a:solidFill>
                <a:latin typeface="Lucida Sans Unicode"/>
                <a:cs typeface="Lucida Sans Unicode"/>
              </a:rPr>
              <a:t>clean</a:t>
            </a:r>
            <a:r>
              <a:rPr dirty="0" sz="3000" spc="-16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">
                <a:solidFill>
                  <a:srgbClr val="333333"/>
                </a:solidFill>
                <a:latin typeface="Lucida Sans Unicode"/>
                <a:cs typeface="Lucida Sans Unicode"/>
              </a:rPr>
              <a:t>install. </a:t>
            </a:r>
            <a:r>
              <a:rPr dirty="0" sz="3000" spc="-93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95">
                <a:solidFill>
                  <a:srgbClr val="333333"/>
                </a:solidFill>
                <a:latin typeface="Lucida Sans Unicode"/>
                <a:cs typeface="Lucida Sans Unicode"/>
              </a:rPr>
              <a:t>Start </a:t>
            </a:r>
            <a:r>
              <a:rPr dirty="0" sz="3000" spc="125">
                <a:solidFill>
                  <a:srgbClr val="333333"/>
                </a:solidFill>
                <a:latin typeface="Lucida Sans Unicode"/>
                <a:cs typeface="Lucida Sans Unicode"/>
              </a:rPr>
              <a:t>mysql </a:t>
            </a:r>
            <a:r>
              <a:rPr dirty="0" sz="3000" spc="190">
                <a:solidFill>
                  <a:srgbClr val="333333"/>
                </a:solidFill>
                <a:latin typeface="Lucida Sans Unicode"/>
                <a:cs typeface="Lucida Sans Unicode"/>
              </a:rPr>
              <a:t>image </a:t>
            </a:r>
            <a:r>
              <a:rPr dirty="0" sz="3000" spc="5">
                <a:solidFill>
                  <a:srgbClr val="333333"/>
                </a:solidFill>
                <a:latin typeface="Lucida Sans Unicode"/>
                <a:cs typeface="Lucida Sans Unicode"/>
              </a:rPr>
              <a:t>in </a:t>
            </a:r>
            <a:r>
              <a:rPr dirty="0" sz="3000" spc="80">
                <a:solidFill>
                  <a:srgbClr val="333333"/>
                </a:solidFill>
                <a:latin typeface="Lucida Sans Unicode"/>
                <a:cs typeface="Lucida Sans Unicode"/>
              </a:rPr>
              <a:t>docker </a:t>
            </a:r>
            <a:r>
              <a:rPr dirty="0" sz="3000" spc="65">
                <a:solidFill>
                  <a:srgbClr val="333333"/>
                </a:solidFill>
                <a:latin typeface="Lucida Sans Unicode"/>
                <a:cs typeface="Lucida Sans Unicode"/>
              </a:rPr>
              <a:t>using </a:t>
            </a:r>
            <a:r>
              <a:rPr dirty="0" sz="3000" spc="114">
                <a:solidFill>
                  <a:srgbClr val="333333"/>
                </a:solidFill>
                <a:latin typeface="Lucida Sans Unicode"/>
                <a:cs typeface="Lucida Sans Unicode"/>
              </a:rPr>
              <a:t>docker-compose </a:t>
            </a:r>
            <a:r>
              <a:rPr dirty="0" sz="3000" spc="-45">
                <a:solidFill>
                  <a:srgbClr val="333333"/>
                </a:solidFill>
                <a:latin typeface="Lucida Sans Unicode"/>
                <a:cs typeface="Lucida Sans Unicode"/>
              </a:rPr>
              <a:t>-f </a:t>
            </a:r>
            <a:r>
              <a:rPr dirty="0" sz="3000" spc="70">
                <a:solidFill>
                  <a:srgbClr val="333333"/>
                </a:solidFill>
                <a:latin typeface="Lucida Sans Unicode"/>
                <a:cs typeface="Lucida Sans Unicode"/>
              </a:rPr>
              <a:t>docker- </a:t>
            </a:r>
            <a:r>
              <a:rPr dirty="0" sz="3000" spc="7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14">
                <a:solidFill>
                  <a:srgbClr val="333333"/>
                </a:solidFill>
                <a:latin typeface="Lucida Sans Unicode"/>
                <a:cs typeface="Lucida Sans Unicode"/>
              </a:rPr>
              <a:t>compose-mysql.yml</a:t>
            </a:r>
            <a:r>
              <a:rPr dirty="0" sz="3000" spc="-17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14">
                <a:solidFill>
                  <a:srgbClr val="333333"/>
                </a:solidFill>
                <a:latin typeface="Lucida Sans Unicode"/>
                <a:cs typeface="Lucida Sans Unicode"/>
              </a:rPr>
              <a:t>up</a:t>
            </a:r>
            <a:r>
              <a:rPr dirty="0" sz="3000" spc="-17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80">
                <a:solidFill>
                  <a:srgbClr val="333333"/>
                </a:solidFill>
                <a:latin typeface="Lucida Sans Unicode"/>
                <a:cs typeface="Lucida Sans Unicode"/>
              </a:rPr>
              <a:t>-d</a:t>
            </a:r>
            <a:endParaRPr sz="3000">
              <a:latin typeface="Lucida Sans Unicode"/>
              <a:cs typeface="Lucida Sans Unicode"/>
            </a:endParaRPr>
          </a:p>
          <a:p>
            <a:pPr marL="12700" marR="466090">
              <a:lnSpc>
                <a:spcPct val="125000"/>
              </a:lnSpc>
            </a:pPr>
            <a:r>
              <a:rPr dirty="0" sz="3000" spc="305">
                <a:solidFill>
                  <a:srgbClr val="333333"/>
                </a:solidFill>
                <a:latin typeface="Lucida Sans Unicode"/>
                <a:cs typeface="Lucida Sans Unicode"/>
              </a:rPr>
              <a:t>We</a:t>
            </a:r>
            <a:r>
              <a:rPr dirty="0" sz="3000" spc="-17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00">
                <a:solidFill>
                  <a:srgbClr val="333333"/>
                </a:solidFill>
                <a:latin typeface="Lucida Sans Unicode"/>
                <a:cs typeface="Lucida Sans Unicode"/>
              </a:rPr>
              <a:t>have</a:t>
            </a:r>
            <a:r>
              <a:rPr dirty="0" sz="3000" spc="-17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30">
                <a:solidFill>
                  <a:srgbClr val="333333"/>
                </a:solidFill>
                <a:latin typeface="Lucida Sans Unicode"/>
                <a:cs typeface="Lucida Sans Unicode"/>
              </a:rPr>
              <a:t>to</a:t>
            </a:r>
            <a:r>
              <a:rPr dirty="0" sz="3000" spc="-17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30">
                <a:solidFill>
                  <a:srgbClr val="333333"/>
                </a:solidFill>
                <a:latin typeface="Lucida Sans Unicode"/>
                <a:cs typeface="Lucida Sans Unicode"/>
              </a:rPr>
              <a:t>run</a:t>
            </a:r>
            <a:r>
              <a:rPr dirty="0" sz="3000" spc="-17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85">
                <a:solidFill>
                  <a:srgbClr val="333333"/>
                </a:solidFill>
                <a:latin typeface="Lucida Sans Unicode"/>
                <a:cs typeface="Lucida Sans Unicode"/>
              </a:rPr>
              <a:t>the</a:t>
            </a:r>
            <a:r>
              <a:rPr dirty="0" sz="3000" spc="-17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10">
                <a:solidFill>
                  <a:srgbClr val="333333"/>
                </a:solidFill>
                <a:latin typeface="Lucida Sans Unicode"/>
                <a:cs typeface="Lucida Sans Unicode"/>
              </a:rPr>
              <a:t>application</a:t>
            </a:r>
            <a:r>
              <a:rPr dirty="0" sz="3000" spc="-17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60">
                <a:solidFill>
                  <a:srgbClr val="333333"/>
                </a:solidFill>
                <a:latin typeface="Lucida Sans Unicode"/>
                <a:cs typeface="Lucida Sans Unicode"/>
              </a:rPr>
              <a:t>by</a:t>
            </a:r>
            <a:r>
              <a:rPr dirty="0" sz="3000" spc="-16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65">
                <a:solidFill>
                  <a:srgbClr val="333333"/>
                </a:solidFill>
                <a:latin typeface="Lucida Sans Unicode"/>
                <a:cs typeface="Lucida Sans Unicode"/>
              </a:rPr>
              <a:t>using</a:t>
            </a:r>
            <a:r>
              <a:rPr dirty="0" sz="3000" spc="-17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25">
                <a:solidFill>
                  <a:srgbClr val="333333"/>
                </a:solidFill>
                <a:latin typeface="Lucida Sans Unicode"/>
                <a:cs typeface="Lucida Sans Unicode"/>
              </a:rPr>
              <a:t>maven</a:t>
            </a:r>
            <a:r>
              <a:rPr dirty="0" sz="3000" spc="-17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5">
                <a:solidFill>
                  <a:srgbClr val="333333"/>
                </a:solidFill>
                <a:latin typeface="Lucida Sans Unicode"/>
                <a:cs typeface="Lucida Sans Unicode"/>
              </a:rPr>
              <a:t>spring-boot:run. </a:t>
            </a:r>
            <a:r>
              <a:rPr dirty="0" sz="3000" spc="-93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35">
                <a:solidFill>
                  <a:srgbClr val="333333"/>
                </a:solidFill>
                <a:latin typeface="Lucida Sans Unicode"/>
                <a:cs typeface="Lucida Sans Unicode"/>
              </a:rPr>
              <a:t>Tomcat</a:t>
            </a:r>
            <a:r>
              <a:rPr dirty="0" sz="3000" spc="-17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30">
                <a:solidFill>
                  <a:srgbClr val="333333"/>
                </a:solidFill>
                <a:latin typeface="Lucida Sans Unicode"/>
                <a:cs typeface="Lucida Sans Unicode"/>
              </a:rPr>
              <a:t>Apachevserver</a:t>
            </a:r>
            <a:r>
              <a:rPr dirty="0" sz="3000" spc="-17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0">
                <a:solidFill>
                  <a:srgbClr val="333333"/>
                </a:solidFill>
                <a:latin typeface="Lucida Sans Unicode"/>
                <a:cs typeface="Lucida Sans Unicode"/>
              </a:rPr>
              <a:t>will</a:t>
            </a:r>
            <a:r>
              <a:rPr dirty="0" sz="3000" spc="-16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60">
                <a:solidFill>
                  <a:srgbClr val="333333"/>
                </a:solidFill>
                <a:latin typeface="Lucida Sans Unicode"/>
                <a:cs typeface="Lucida Sans Unicode"/>
              </a:rPr>
              <a:t>be</a:t>
            </a:r>
            <a:r>
              <a:rPr dirty="0" sz="3000" spc="-17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95">
                <a:solidFill>
                  <a:srgbClr val="333333"/>
                </a:solidFill>
                <a:latin typeface="Lucida Sans Unicode"/>
                <a:cs typeface="Lucida Sans Unicode"/>
              </a:rPr>
              <a:t>started</a:t>
            </a:r>
            <a:r>
              <a:rPr dirty="0" sz="3000" spc="-16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70">
                <a:solidFill>
                  <a:srgbClr val="333333"/>
                </a:solidFill>
                <a:latin typeface="Lucida Sans Unicode"/>
                <a:cs typeface="Lucida Sans Unicode"/>
              </a:rPr>
              <a:t>after</a:t>
            </a:r>
            <a:r>
              <a:rPr dirty="0" sz="3000" spc="-17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0">
                <a:solidFill>
                  <a:srgbClr val="333333"/>
                </a:solidFill>
                <a:latin typeface="Lucida Sans Unicode"/>
                <a:cs typeface="Lucida Sans Unicode"/>
              </a:rPr>
              <a:t>running</a:t>
            </a:r>
            <a:r>
              <a:rPr dirty="0" sz="3000" spc="-16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85">
                <a:solidFill>
                  <a:srgbClr val="333333"/>
                </a:solidFill>
                <a:latin typeface="Lucida Sans Unicode"/>
                <a:cs typeface="Lucida Sans Unicode"/>
              </a:rPr>
              <a:t>the</a:t>
            </a:r>
            <a:r>
              <a:rPr dirty="0" sz="3000" spc="-17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5">
                <a:solidFill>
                  <a:srgbClr val="333333"/>
                </a:solidFill>
                <a:latin typeface="Lucida Sans Unicode"/>
                <a:cs typeface="Lucida Sans Unicode"/>
              </a:rPr>
              <a:t>project.</a:t>
            </a:r>
            <a:endParaRPr sz="3000">
              <a:latin typeface="Lucida Sans Unicode"/>
              <a:cs typeface="Lucida Sans Unicode"/>
            </a:endParaRPr>
          </a:p>
          <a:p>
            <a:pPr marL="12700" marR="596265">
              <a:lnSpc>
                <a:spcPct val="125000"/>
              </a:lnSpc>
            </a:pPr>
            <a:r>
              <a:rPr dirty="0" sz="3000" spc="80">
                <a:solidFill>
                  <a:srgbClr val="333333"/>
                </a:solidFill>
                <a:latin typeface="Lucida Sans Unicode"/>
                <a:cs typeface="Lucida Sans Unicode"/>
              </a:rPr>
              <a:t>Work</a:t>
            </a:r>
            <a:r>
              <a:rPr dirty="0" sz="3000" spc="-17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75">
                <a:solidFill>
                  <a:srgbClr val="333333"/>
                </a:solidFill>
                <a:latin typeface="Lucida Sans Unicode"/>
                <a:cs typeface="Lucida Sans Unicode"/>
              </a:rPr>
              <a:t>on</a:t>
            </a:r>
            <a:r>
              <a:rPr dirty="0" sz="3000" spc="-16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85">
                <a:solidFill>
                  <a:srgbClr val="333333"/>
                </a:solidFill>
                <a:latin typeface="Lucida Sans Unicode"/>
                <a:cs typeface="Lucida Sans Unicode"/>
              </a:rPr>
              <a:t>the</a:t>
            </a:r>
            <a:r>
              <a:rPr dirty="0" sz="3000" spc="-16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20">
                <a:solidFill>
                  <a:srgbClr val="333333"/>
                </a:solidFill>
                <a:latin typeface="Lucida Sans Unicode"/>
                <a:cs typeface="Lucida Sans Unicode"/>
              </a:rPr>
              <a:t>data</a:t>
            </a:r>
            <a:r>
              <a:rPr dirty="0" sz="3000" spc="-16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">
                <a:solidFill>
                  <a:srgbClr val="333333"/>
                </a:solidFill>
                <a:latin typeface="Lucida Sans Unicode"/>
                <a:cs typeface="Lucida Sans Unicode"/>
              </a:rPr>
              <a:t>in</a:t>
            </a:r>
            <a:r>
              <a:rPr dirty="0" sz="3000" spc="-16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45">
                <a:solidFill>
                  <a:srgbClr val="333333"/>
                </a:solidFill>
                <a:latin typeface="Lucida Sans Unicode"/>
                <a:cs typeface="Lucida Sans Unicode"/>
              </a:rPr>
              <a:t>Postman</a:t>
            </a:r>
            <a:r>
              <a:rPr dirty="0" sz="3000" spc="-16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60">
                <a:solidFill>
                  <a:srgbClr val="333333"/>
                </a:solidFill>
                <a:latin typeface="Lucida Sans Unicode"/>
                <a:cs typeface="Lucida Sans Unicode"/>
              </a:rPr>
              <a:t>by</a:t>
            </a:r>
            <a:r>
              <a:rPr dirty="0" sz="3000" spc="-16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65">
                <a:solidFill>
                  <a:srgbClr val="333333"/>
                </a:solidFill>
                <a:latin typeface="Lucida Sans Unicode"/>
                <a:cs typeface="Lucida Sans Unicode"/>
              </a:rPr>
              <a:t>using</a:t>
            </a:r>
            <a:r>
              <a:rPr dirty="0" sz="3000" spc="-17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5">
                <a:solidFill>
                  <a:srgbClr val="333333"/>
                </a:solidFill>
                <a:latin typeface="Lucida Sans Unicode"/>
                <a:cs typeface="Lucida Sans Unicode"/>
              </a:rPr>
              <a:t>url</a:t>
            </a:r>
            <a:r>
              <a:rPr dirty="0" sz="3000" spc="-16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30">
                <a:solidFill>
                  <a:srgbClr val="333333"/>
                </a:solidFill>
                <a:latin typeface="Lucida Sans Unicode"/>
                <a:cs typeface="Lucida Sans Unicode"/>
                <a:hlinkClick r:id="rId3"/>
              </a:rPr>
              <a:t>https://localhost</a:t>
            </a:r>
            <a:r>
              <a:rPr dirty="0" sz="3000" spc="30">
                <a:solidFill>
                  <a:srgbClr val="333333"/>
                </a:solidFill>
                <a:latin typeface="Lucida Sans Unicode"/>
                <a:cs typeface="Lucida Sans Unicode"/>
              </a:rPr>
              <a:t>:</a:t>
            </a:r>
            <a:r>
              <a:rPr dirty="0" sz="3000" spc="-16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30">
                <a:solidFill>
                  <a:srgbClr val="333333"/>
                </a:solidFill>
                <a:latin typeface="Lucida Sans Unicode"/>
                <a:cs typeface="Lucida Sans Unicode"/>
              </a:rPr>
              <a:t>port </a:t>
            </a:r>
            <a:r>
              <a:rPr dirty="0" sz="3000" spc="-93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14">
                <a:solidFill>
                  <a:srgbClr val="333333"/>
                </a:solidFill>
                <a:latin typeface="Lucida Sans Unicode"/>
                <a:cs typeface="Lucida Sans Unicode"/>
              </a:rPr>
              <a:t>number/method</a:t>
            </a:r>
            <a:r>
              <a:rPr dirty="0" sz="3000" spc="-17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35">
                <a:solidFill>
                  <a:srgbClr val="333333"/>
                </a:solidFill>
                <a:latin typeface="Lucida Sans Unicode"/>
                <a:cs typeface="Lucida Sans Unicode"/>
              </a:rPr>
              <a:t>name</a:t>
            </a:r>
            <a:endParaRPr sz="3000">
              <a:latin typeface="Lucida Sans Unicode"/>
              <a:cs typeface="Lucida Sans Unicode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892729" y="2205416"/>
            <a:ext cx="3395269" cy="504455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435852" y="1243021"/>
            <a:ext cx="4584700" cy="107188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145"/>
              <a:t>P</a:t>
            </a:r>
            <a:r>
              <a:rPr dirty="0" spc="-160"/>
              <a:t>r</a:t>
            </a:r>
            <a:r>
              <a:rPr dirty="0" spc="495"/>
              <a:t>o</a:t>
            </a:r>
            <a:r>
              <a:rPr dirty="0" spc="620"/>
              <a:t>c</a:t>
            </a:r>
            <a:r>
              <a:rPr dirty="0" spc="290"/>
              <a:t>e</a:t>
            </a:r>
            <a:r>
              <a:rPr dirty="0" spc="670"/>
              <a:t>d</a:t>
            </a:r>
            <a:r>
              <a:rPr dirty="0" spc="484"/>
              <a:t>u</a:t>
            </a:r>
            <a:r>
              <a:rPr dirty="0" spc="-160"/>
              <a:t>r</a:t>
            </a:r>
            <a:r>
              <a:rPr dirty="0" spc="295"/>
              <a:t>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539" y="2520148"/>
            <a:ext cx="161924" cy="1619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539" y="4634698"/>
            <a:ext cx="161924" cy="161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539" y="8158947"/>
            <a:ext cx="161924" cy="1619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80531" y="2135344"/>
            <a:ext cx="10147300" cy="7778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57480">
              <a:lnSpc>
                <a:spcPct val="125000"/>
              </a:lnSpc>
              <a:spcBef>
                <a:spcPts val="95"/>
              </a:spcBef>
            </a:pPr>
            <a:r>
              <a:rPr dirty="0" sz="3700" spc="55">
                <a:solidFill>
                  <a:srgbClr val="333333"/>
                </a:solidFill>
                <a:latin typeface="Lucida Sans Unicode"/>
                <a:cs typeface="Lucida Sans Unicode"/>
              </a:rPr>
              <a:t>Docker</a:t>
            </a:r>
            <a:r>
              <a:rPr dirty="0" sz="3700" spc="-204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5">
                <a:solidFill>
                  <a:srgbClr val="333333"/>
                </a:solidFill>
                <a:latin typeface="Lucida Sans Unicode"/>
                <a:cs typeface="Lucida Sans Unicode"/>
              </a:rPr>
              <a:t>is</a:t>
            </a:r>
            <a:r>
              <a:rPr dirty="0" sz="3700" spc="-204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48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dirty="0" sz="3700" spc="-20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110">
                <a:solidFill>
                  <a:srgbClr val="333333"/>
                </a:solidFill>
                <a:latin typeface="Lucida Sans Unicode"/>
                <a:cs typeface="Lucida Sans Unicode"/>
              </a:rPr>
              <a:t>software</a:t>
            </a:r>
            <a:r>
              <a:rPr dirty="0" sz="3700" spc="-204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105">
                <a:solidFill>
                  <a:srgbClr val="333333"/>
                </a:solidFill>
                <a:latin typeface="Lucida Sans Unicode"/>
                <a:cs typeface="Lucida Sans Unicode"/>
              </a:rPr>
              <a:t>platform</a:t>
            </a:r>
            <a:r>
              <a:rPr dirty="0" sz="3700" spc="-20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145">
                <a:solidFill>
                  <a:srgbClr val="333333"/>
                </a:solidFill>
                <a:latin typeface="Lucida Sans Unicode"/>
                <a:cs typeface="Lucida Sans Unicode"/>
              </a:rPr>
              <a:t>that</a:t>
            </a:r>
            <a:r>
              <a:rPr dirty="0" sz="3700" spc="-204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114">
                <a:solidFill>
                  <a:srgbClr val="333333"/>
                </a:solidFill>
                <a:latin typeface="Lucida Sans Unicode"/>
                <a:cs typeface="Lucida Sans Unicode"/>
              </a:rPr>
              <a:t>allows </a:t>
            </a:r>
            <a:r>
              <a:rPr dirty="0" sz="3700" spc="12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150">
                <a:solidFill>
                  <a:srgbClr val="333333"/>
                </a:solidFill>
                <a:latin typeface="Lucida Sans Unicode"/>
                <a:cs typeface="Lucida Sans Unicode"/>
              </a:rPr>
              <a:t>you</a:t>
            </a:r>
            <a:r>
              <a:rPr dirty="0" sz="3700" spc="-2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50">
                <a:solidFill>
                  <a:srgbClr val="333333"/>
                </a:solidFill>
                <a:latin typeface="Lucida Sans Unicode"/>
                <a:cs typeface="Lucida Sans Unicode"/>
              </a:rPr>
              <a:t>to</a:t>
            </a:r>
            <a:r>
              <a:rPr dirty="0" sz="3700" spc="-204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-5">
                <a:solidFill>
                  <a:srgbClr val="333333"/>
                </a:solidFill>
                <a:latin typeface="Lucida Sans Unicode"/>
                <a:cs typeface="Lucida Sans Unicode"/>
              </a:rPr>
              <a:t>build,</a:t>
            </a:r>
            <a:r>
              <a:rPr dirty="0" sz="3700" spc="-204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-5">
                <a:solidFill>
                  <a:srgbClr val="333333"/>
                </a:solidFill>
                <a:latin typeface="Lucida Sans Unicode"/>
                <a:cs typeface="Lucida Sans Unicode"/>
              </a:rPr>
              <a:t>test,</a:t>
            </a:r>
            <a:r>
              <a:rPr dirty="0" sz="3700" spc="-204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260">
                <a:solidFill>
                  <a:srgbClr val="333333"/>
                </a:solidFill>
                <a:latin typeface="Lucida Sans Unicode"/>
                <a:cs typeface="Lucida Sans Unicode"/>
              </a:rPr>
              <a:t>and</a:t>
            </a:r>
            <a:r>
              <a:rPr dirty="0" sz="3700" spc="-204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140">
                <a:solidFill>
                  <a:srgbClr val="333333"/>
                </a:solidFill>
                <a:latin typeface="Lucida Sans Unicode"/>
                <a:cs typeface="Lucida Sans Unicode"/>
              </a:rPr>
              <a:t>deploy</a:t>
            </a:r>
            <a:r>
              <a:rPr dirty="0" sz="3700" spc="-204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140">
                <a:solidFill>
                  <a:srgbClr val="333333"/>
                </a:solidFill>
                <a:latin typeface="Lucida Sans Unicode"/>
                <a:cs typeface="Lucida Sans Unicode"/>
              </a:rPr>
              <a:t>applications </a:t>
            </a:r>
            <a:r>
              <a:rPr dirty="0" sz="3700" spc="-115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35">
                <a:solidFill>
                  <a:srgbClr val="333333"/>
                </a:solidFill>
                <a:latin typeface="Lucida Sans Unicode"/>
                <a:cs typeface="Lucida Sans Unicode"/>
              </a:rPr>
              <a:t>quickly.</a:t>
            </a:r>
            <a:endParaRPr sz="3700">
              <a:latin typeface="Lucida Sans Unicode"/>
              <a:cs typeface="Lucida Sans Unicode"/>
            </a:endParaRPr>
          </a:p>
          <a:p>
            <a:pPr marL="12700" marR="5080">
              <a:lnSpc>
                <a:spcPct val="125000"/>
              </a:lnSpc>
            </a:pPr>
            <a:r>
              <a:rPr dirty="0" sz="3700" spc="55">
                <a:solidFill>
                  <a:srgbClr val="333333"/>
                </a:solidFill>
                <a:latin typeface="Lucida Sans Unicode"/>
                <a:cs typeface="Lucida Sans Unicode"/>
              </a:rPr>
              <a:t>Docker </a:t>
            </a:r>
            <a:r>
              <a:rPr dirty="0" sz="3700" spc="240">
                <a:solidFill>
                  <a:srgbClr val="333333"/>
                </a:solidFill>
                <a:latin typeface="Lucida Sans Unicode"/>
                <a:cs typeface="Lucida Sans Unicode"/>
              </a:rPr>
              <a:t>packages </a:t>
            </a:r>
            <a:r>
              <a:rPr dirty="0" sz="3700" spc="110">
                <a:solidFill>
                  <a:srgbClr val="333333"/>
                </a:solidFill>
                <a:latin typeface="Lucida Sans Unicode"/>
                <a:cs typeface="Lucida Sans Unicode"/>
              </a:rPr>
              <a:t>software </a:t>
            </a:r>
            <a:r>
              <a:rPr dirty="0" sz="3700" spc="30">
                <a:solidFill>
                  <a:srgbClr val="333333"/>
                </a:solidFill>
                <a:latin typeface="Lucida Sans Unicode"/>
                <a:cs typeface="Lucida Sans Unicode"/>
              </a:rPr>
              <a:t>into </a:t>
            </a:r>
            <a:r>
              <a:rPr dirty="0" sz="3700" spc="3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114">
                <a:solidFill>
                  <a:srgbClr val="333333"/>
                </a:solidFill>
                <a:latin typeface="Lucida Sans Unicode"/>
                <a:cs typeface="Lucida Sans Unicode"/>
              </a:rPr>
              <a:t>standardized </a:t>
            </a:r>
            <a:r>
              <a:rPr dirty="0" sz="3700" spc="45">
                <a:solidFill>
                  <a:srgbClr val="333333"/>
                </a:solidFill>
                <a:latin typeface="Lucida Sans Unicode"/>
                <a:cs typeface="Lucida Sans Unicode"/>
              </a:rPr>
              <a:t>units </a:t>
            </a:r>
            <a:r>
              <a:rPr dirty="0" sz="3700" spc="175">
                <a:solidFill>
                  <a:srgbClr val="333333"/>
                </a:solidFill>
                <a:latin typeface="Lucida Sans Unicode"/>
                <a:cs typeface="Lucida Sans Unicode"/>
              </a:rPr>
              <a:t>called </a:t>
            </a:r>
            <a:r>
              <a:rPr dirty="0" sz="3700" spc="125">
                <a:solidFill>
                  <a:srgbClr val="333333"/>
                </a:solidFill>
                <a:latin typeface="Lucida Sans Unicode"/>
                <a:cs typeface="Lucida Sans Unicode"/>
                <a:hlinkClick r:id="rId3"/>
              </a:rPr>
              <a:t>containers </a:t>
            </a:r>
            <a:r>
              <a:rPr dirty="0" sz="3700" spc="145">
                <a:solidFill>
                  <a:srgbClr val="333333"/>
                </a:solidFill>
                <a:latin typeface="Lucida Sans Unicode"/>
                <a:cs typeface="Lucida Sans Unicode"/>
              </a:rPr>
              <a:t>that </a:t>
            </a:r>
            <a:r>
              <a:rPr dirty="0" sz="3700" spc="15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260">
                <a:solidFill>
                  <a:srgbClr val="333333"/>
                </a:solidFill>
                <a:latin typeface="Lucida Sans Unicode"/>
                <a:cs typeface="Lucida Sans Unicode"/>
              </a:rPr>
              <a:t>have</a:t>
            </a:r>
            <a:r>
              <a:rPr dirty="0" sz="3700" spc="-204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114">
                <a:solidFill>
                  <a:srgbClr val="333333"/>
                </a:solidFill>
                <a:latin typeface="Lucida Sans Unicode"/>
                <a:cs typeface="Lucida Sans Unicode"/>
              </a:rPr>
              <a:t>everything</a:t>
            </a:r>
            <a:r>
              <a:rPr dirty="0" sz="3700" spc="-204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114">
                <a:solidFill>
                  <a:srgbClr val="333333"/>
                </a:solidFill>
                <a:latin typeface="Lucida Sans Unicode"/>
                <a:cs typeface="Lucida Sans Unicode"/>
              </a:rPr>
              <a:t>the</a:t>
            </a:r>
            <a:r>
              <a:rPr dirty="0" sz="3700" spc="-204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110">
                <a:solidFill>
                  <a:srgbClr val="333333"/>
                </a:solidFill>
                <a:latin typeface="Lucida Sans Unicode"/>
                <a:cs typeface="Lucida Sans Unicode"/>
              </a:rPr>
              <a:t>software</a:t>
            </a:r>
            <a:r>
              <a:rPr dirty="0" sz="3700" spc="-204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175">
                <a:solidFill>
                  <a:srgbClr val="333333"/>
                </a:solidFill>
                <a:latin typeface="Lucida Sans Unicode"/>
                <a:cs typeface="Lucida Sans Unicode"/>
              </a:rPr>
              <a:t>needs</a:t>
            </a:r>
            <a:r>
              <a:rPr dirty="0" sz="3700" spc="-204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50">
                <a:solidFill>
                  <a:srgbClr val="333333"/>
                </a:solidFill>
                <a:latin typeface="Lucida Sans Unicode"/>
                <a:cs typeface="Lucida Sans Unicode"/>
              </a:rPr>
              <a:t>to</a:t>
            </a:r>
            <a:r>
              <a:rPr dirty="0" sz="3700" spc="-20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45">
                <a:solidFill>
                  <a:srgbClr val="333333"/>
                </a:solidFill>
                <a:latin typeface="Lucida Sans Unicode"/>
                <a:cs typeface="Lucida Sans Unicode"/>
              </a:rPr>
              <a:t>run </a:t>
            </a:r>
            <a:r>
              <a:rPr dirty="0" sz="3700" spc="-116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90">
                <a:solidFill>
                  <a:srgbClr val="333333"/>
                </a:solidFill>
                <a:latin typeface="Lucida Sans Unicode"/>
                <a:cs typeface="Lucida Sans Unicode"/>
              </a:rPr>
              <a:t>including</a:t>
            </a:r>
            <a:r>
              <a:rPr dirty="0" sz="3700" spc="-2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20">
                <a:solidFill>
                  <a:srgbClr val="333333"/>
                </a:solidFill>
                <a:latin typeface="Lucida Sans Unicode"/>
                <a:cs typeface="Lucida Sans Unicode"/>
              </a:rPr>
              <a:t>libraries,</a:t>
            </a:r>
            <a:r>
              <a:rPr dirty="0" sz="3700" spc="-2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175">
                <a:solidFill>
                  <a:srgbClr val="333333"/>
                </a:solidFill>
                <a:latin typeface="Lucida Sans Unicode"/>
                <a:cs typeface="Lucida Sans Unicode"/>
              </a:rPr>
              <a:t>system</a:t>
            </a:r>
            <a:r>
              <a:rPr dirty="0" sz="3700" spc="-2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-25">
                <a:solidFill>
                  <a:srgbClr val="333333"/>
                </a:solidFill>
                <a:latin typeface="Lucida Sans Unicode"/>
                <a:cs typeface="Lucida Sans Unicode"/>
              </a:rPr>
              <a:t>tools,</a:t>
            </a:r>
            <a:r>
              <a:rPr dirty="0" sz="3700" spc="-204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105">
                <a:solidFill>
                  <a:srgbClr val="333333"/>
                </a:solidFill>
                <a:latin typeface="Lucida Sans Unicode"/>
                <a:cs typeface="Lucida Sans Unicode"/>
              </a:rPr>
              <a:t>code,</a:t>
            </a:r>
            <a:r>
              <a:rPr dirty="0" sz="3700" spc="-2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260">
                <a:solidFill>
                  <a:srgbClr val="333333"/>
                </a:solidFill>
                <a:latin typeface="Lucida Sans Unicode"/>
                <a:cs typeface="Lucida Sans Unicode"/>
              </a:rPr>
              <a:t>and </a:t>
            </a:r>
            <a:r>
              <a:rPr dirty="0" sz="3700" spc="-115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50">
                <a:solidFill>
                  <a:srgbClr val="333333"/>
                </a:solidFill>
                <a:latin typeface="Lucida Sans Unicode"/>
                <a:cs typeface="Lucida Sans Unicode"/>
              </a:rPr>
              <a:t>runtime.</a:t>
            </a:r>
            <a:endParaRPr sz="3700">
              <a:latin typeface="Lucida Sans Unicode"/>
              <a:cs typeface="Lucida Sans Unicode"/>
            </a:endParaRPr>
          </a:p>
          <a:p>
            <a:pPr marL="12700" marR="216535">
              <a:lnSpc>
                <a:spcPct val="125000"/>
              </a:lnSpc>
            </a:pPr>
            <a:r>
              <a:rPr dirty="0" sz="3700" spc="65">
                <a:solidFill>
                  <a:srgbClr val="333333"/>
                </a:solidFill>
                <a:latin typeface="Lucida Sans Unicode"/>
                <a:cs typeface="Lucida Sans Unicode"/>
              </a:rPr>
              <a:t>Using</a:t>
            </a:r>
            <a:r>
              <a:rPr dirty="0" sz="3700" spc="-2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>
                <a:solidFill>
                  <a:srgbClr val="333333"/>
                </a:solidFill>
                <a:latin typeface="Lucida Sans Unicode"/>
                <a:cs typeface="Lucida Sans Unicode"/>
              </a:rPr>
              <a:t>Docker,</a:t>
            </a:r>
            <a:r>
              <a:rPr dirty="0" sz="3700" spc="-204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150">
                <a:solidFill>
                  <a:srgbClr val="333333"/>
                </a:solidFill>
                <a:latin typeface="Lucida Sans Unicode"/>
                <a:cs typeface="Lucida Sans Unicode"/>
              </a:rPr>
              <a:t>you</a:t>
            </a:r>
            <a:r>
              <a:rPr dirty="0" sz="3700" spc="-204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310">
                <a:solidFill>
                  <a:srgbClr val="333333"/>
                </a:solidFill>
                <a:latin typeface="Lucida Sans Unicode"/>
                <a:cs typeface="Lucida Sans Unicode"/>
              </a:rPr>
              <a:t>can</a:t>
            </a:r>
            <a:r>
              <a:rPr dirty="0" sz="3700" spc="-2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80">
                <a:solidFill>
                  <a:srgbClr val="333333"/>
                </a:solidFill>
                <a:latin typeface="Lucida Sans Unicode"/>
                <a:cs typeface="Lucida Sans Unicode"/>
              </a:rPr>
              <a:t>quickly</a:t>
            </a:r>
            <a:r>
              <a:rPr dirty="0" sz="3700" spc="-204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140">
                <a:solidFill>
                  <a:srgbClr val="333333"/>
                </a:solidFill>
                <a:latin typeface="Lucida Sans Unicode"/>
                <a:cs typeface="Lucida Sans Unicode"/>
              </a:rPr>
              <a:t>deploy</a:t>
            </a:r>
            <a:r>
              <a:rPr dirty="0" sz="3700" spc="-204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260">
                <a:solidFill>
                  <a:srgbClr val="333333"/>
                </a:solidFill>
                <a:latin typeface="Lucida Sans Unicode"/>
                <a:cs typeface="Lucida Sans Unicode"/>
              </a:rPr>
              <a:t>and </a:t>
            </a:r>
            <a:r>
              <a:rPr dirty="0" sz="3700" spc="-115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210">
                <a:solidFill>
                  <a:srgbClr val="333333"/>
                </a:solidFill>
                <a:latin typeface="Lucida Sans Unicode"/>
                <a:cs typeface="Lucida Sans Unicode"/>
              </a:rPr>
              <a:t>scale </a:t>
            </a:r>
            <a:r>
              <a:rPr dirty="0" sz="3700" spc="140">
                <a:solidFill>
                  <a:srgbClr val="333333"/>
                </a:solidFill>
                <a:latin typeface="Lucida Sans Unicode"/>
                <a:cs typeface="Lucida Sans Unicode"/>
              </a:rPr>
              <a:t>applications </a:t>
            </a:r>
            <a:r>
              <a:rPr dirty="0" sz="3700" spc="30">
                <a:solidFill>
                  <a:srgbClr val="333333"/>
                </a:solidFill>
                <a:latin typeface="Lucida Sans Unicode"/>
                <a:cs typeface="Lucida Sans Unicode"/>
              </a:rPr>
              <a:t>into </a:t>
            </a:r>
            <a:r>
              <a:rPr dirty="0" sz="3700" spc="275">
                <a:solidFill>
                  <a:srgbClr val="333333"/>
                </a:solidFill>
                <a:latin typeface="Lucida Sans Unicode"/>
                <a:cs typeface="Lucida Sans Unicode"/>
              </a:rPr>
              <a:t>any </a:t>
            </a:r>
            <a:r>
              <a:rPr dirty="0" sz="3700" spc="120">
                <a:solidFill>
                  <a:srgbClr val="333333"/>
                </a:solidFill>
                <a:latin typeface="Lucida Sans Unicode"/>
                <a:cs typeface="Lucida Sans Unicode"/>
              </a:rPr>
              <a:t>environment </a:t>
            </a:r>
            <a:r>
              <a:rPr dirty="0" sz="3700" spc="-116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260">
                <a:solidFill>
                  <a:srgbClr val="333333"/>
                </a:solidFill>
                <a:latin typeface="Lucida Sans Unicode"/>
                <a:cs typeface="Lucida Sans Unicode"/>
              </a:rPr>
              <a:t>and</a:t>
            </a:r>
            <a:r>
              <a:rPr dirty="0" sz="3700" spc="-2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80">
                <a:solidFill>
                  <a:srgbClr val="333333"/>
                </a:solidFill>
                <a:latin typeface="Lucida Sans Unicode"/>
                <a:cs typeface="Lucida Sans Unicode"/>
              </a:rPr>
              <a:t>know</a:t>
            </a:r>
            <a:r>
              <a:rPr dirty="0" sz="3700" spc="-204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90">
                <a:solidFill>
                  <a:srgbClr val="333333"/>
                </a:solidFill>
                <a:latin typeface="Lucida Sans Unicode"/>
                <a:cs typeface="Lucida Sans Unicode"/>
              </a:rPr>
              <a:t>your</a:t>
            </a:r>
            <a:r>
              <a:rPr dirty="0" sz="3700" spc="-204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215">
                <a:solidFill>
                  <a:srgbClr val="333333"/>
                </a:solidFill>
                <a:latin typeface="Lucida Sans Unicode"/>
                <a:cs typeface="Lucida Sans Unicode"/>
              </a:rPr>
              <a:t>code</a:t>
            </a:r>
            <a:r>
              <a:rPr dirty="0" sz="3700" spc="-2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-15">
                <a:solidFill>
                  <a:srgbClr val="333333"/>
                </a:solidFill>
                <a:latin typeface="Lucida Sans Unicode"/>
                <a:cs typeface="Lucida Sans Unicode"/>
              </a:rPr>
              <a:t>will</a:t>
            </a:r>
            <a:r>
              <a:rPr dirty="0" sz="3700" spc="-204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-35">
                <a:solidFill>
                  <a:srgbClr val="333333"/>
                </a:solidFill>
                <a:latin typeface="Lucida Sans Unicode"/>
                <a:cs typeface="Lucida Sans Unicode"/>
              </a:rPr>
              <a:t>run.</a:t>
            </a:r>
            <a:endParaRPr sz="370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47363" y="3841037"/>
            <a:ext cx="5823118" cy="330806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260"/>
              <a:t>Dockerization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49" y="3424145"/>
            <a:ext cx="161925" cy="1619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49" y="4795744"/>
            <a:ext cx="161925" cy="161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49" y="6167344"/>
            <a:ext cx="161925" cy="161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49" y="6853144"/>
            <a:ext cx="161925" cy="1619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49" y="8224744"/>
            <a:ext cx="161925" cy="1619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793180" y="3055210"/>
            <a:ext cx="9766935" cy="551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3185">
              <a:lnSpc>
                <a:spcPct val="125000"/>
              </a:lnSpc>
              <a:spcBef>
                <a:spcPts val="100"/>
              </a:spcBef>
            </a:pPr>
            <a:r>
              <a:rPr dirty="0" sz="3600" spc="-25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r>
              <a:rPr dirty="0" sz="3600" spc="85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dirty="0" sz="3600" spc="-204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175">
                <a:solidFill>
                  <a:srgbClr val="333333"/>
                </a:solidFill>
                <a:latin typeface="Lucida Sans Unicode"/>
                <a:cs typeface="Lucida Sans Unicode"/>
              </a:rPr>
              <a:t>d</a:t>
            </a:r>
            <a:r>
              <a:rPr dirty="0" sz="3600" spc="85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dirty="0" sz="3600" spc="315">
                <a:solidFill>
                  <a:srgbClr val="333333"/>
                </a:solidFill>
                <a:latin typeface="Lucida Sans Unicode"/>
                <a:cs typeface="Lucida Sans Unicode"/>
              </a:rPr>
              <a:t>c</a:t>
            </a:r>
            <a:r>
              <a:rPr dirty="0" sz="3600" spc="-110">
                <a:solidFill>
                  <a:srgbClr val="333333"/>
                </a:solidFill>
                <a:latin typeface="Lucida Sans Unicode"/>
                <a:cs typeface="Lucida Sans Unicode"/>
              </a:rPr>
              <a:t>k</a:t>
            </a:r>
            <a:r>
              <a:rPr dirty="0" sz="3600" spc="215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dirty="0" sz="3600" spc="-95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dirty="0" sz="3600" spc="-95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dirty="0" sz="3600" spc="-370">
                <a:solidFill>
                  <a:srgbClr val="333333"/>
                </a:solidFill>
                <a:latin typeface="Lucida Sans Unicode"/>
                <a:cs typeface="Lucida Sans Unicode"/>
              </a:rPr>
              <a:t>z</a:t>
            </a:r>
            <a:r>
              <a:rPr dirty="0" sz="3600" spc="45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dirty="0" sz="3600" spc="-1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r>
              <a:rPr dirty="0" sz="3600" spc="-95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dirty="0" sz="3600" spc="85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dirty="0" sz="3600" spc="10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r>
              <a:rPr dirty="0" sz="3600" spc="-204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195">
                <a:solidFill>
                  <a:srgbClr val="333333"/>
                </a:solidFill>
                <a:latin typeface="Lucida Sans Unicode"/>
                <a:cs typeface="Lucida Sans Unicode"/>
              </a:rPr>
              <a:t>w</a:t>
            </a:r>
            <a:r>
              <a:rPr dirty="0" sz="3600" spc="215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dirty="0" sz="3600" spc="-204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10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r>
              <a:rPr dirty="0" sz="3600" spc="215">
                <a:solidFill>
                  <a:srgbClr val="333333"/>
                </a:solidFill>
                <a:latin typeface="Lucida Sans Unicode"/>
                <a:cs typeface="Lucida Sans Unicode"/>
              </a:rPr>
              <a:t>ee</a:t>
            </a:r>
            <a:r>
              <a:rPr dirty="0" sz="3600" spc="175">
                <a:solidFill>
                  <a:srgbClr val="333333"/>
                </a:solidFill>
                <a:latin typeface="Lucida Sans Unicode"/>
                <a:cs typeface="Lucida Sans Unicode"/>
              </a:rPr>
              <a:t>d</a:t>
            </a:r>
            <a:r>
              <a:rPr dirty="0" sz="3600" spc="-204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145">
                <a:solidFill>
                  <a:srgbClr val="333333"/>
                </a:solidFill>
                <a:latin typeface="Lucida Sans Unicode"/>
                <a:cs typeface="Lucida Sans Unicode"/>
              </a:rPr>
              <a:t>D</a:t>
            </a:r>
            <a:r>
              <a:rPr dirty="0" sz="3600" spc="85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dirty="0" sz="3600" spc="315">
                <a:solidFill>
                  <a:srgbClr val="333333"/>
                </a:solidFill>
                <a:latin typeface="Lucida Sans Unicode"/>
                <a:cs typeface="Lucida Sans Unicode"/>
              </a:rPr>
              <a:t>c</a:t>
            </a:r>
            <a:r>
              <a:rPr dirty="0" sz="3600" spc="-110">
                <a:solidFill>
                  <a:srgbClr val="333333"/>
                </a:solidFill>
                <a:latin typeface="Lucida Sans Unicode"/>
                <a:cs typeface="Lucida Sans Unicode"/>
              </a:rPr>
              <a:t>k</a:t>
            </a:r>
            <a:r>
              <a:rPr dirty="0" sz="3600" spc="215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dirty="0" sz="3600" spc="-95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dirty="0" sz="3600" spc="-130">
                <a:solidFill>
                  <a:srgbClr val="333333"/>
                </a:solidFill>
                <a:latin typeface="Lucida Sans Unicode"/>
                <a:cs typeface="Lucida Sans Unicode"/>
              </a:rPr>
              <a:t>f</a:t>
            </a:r>
            <a:r>
              <a:rPr dirty="0" sz="3600" spc="-95">
                <a:solidFill>
                  <a:srgbClr val="333333"/>
                </a:solidFill>
                <a:latin typeface="Lucida Sans Unicode"/>
                <a:cs typeface="Lucida Sans Unicode"/>
              </a:rPr>
              <a:t>il</a:t>
            </a:r>
            <a:r>
              <a:rPr dirty="0" sz="3600" spc="215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dirty="0" sz="3600" spc="-204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95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dirty="0" sz="3600" spc="10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r>
              <a:rPr dirty="0" sz="3600" spc="-204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85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dirty="0" sz="3600" spc="100">
                <a:solidFill>
                  <a:srgbClr val="333333"/>
                </a:solidFill>
                <a:latin typeface="Lucida Sans Unicode"/>
                <a:cs typeface="Lucida Sans Unicode"/>
              </a:rPr>
              <a:t>u</a:t>
            </a:r>
            <a:r>
              <a:rPr dirty="0" sz="3600" spc="-80">
                <a:solidFill>
                  <a:srgbClr val="333333"/>
                </a:solidFill>
                <a:latin typeface="Lucida Sans Unicode"/>
                <a:cs typeface="Lucida Sans Unicode"/>
              </a:rPr>
              <a:t>r  </a:t>
            </a:r>
            <a:r>
              <a:rPr dirty="0" sz="3600" spc="100">
                <a:solidFill>
                  <a:srgbClr val="333333"/>
                </a:solidFill>
                <a:latin typeface="Lucida Sans Unicode"/>
                <a:cs typeface="Lucida Sans Unicode"/>
              </a:rPr>
              <a:t>application.</a:t>
            </a:r>
            <a:endParaRPr sz="3600">
              <a:latin typeface="Lucida Sans Unicode"/>
              <a:cs typeface="Lucida Sans Unicode"/>
            </a:endParaRPr>
          </a:p>
          <a:p>
            <a:pPr marL="12700" marR="1768475">
              <a:lnSpc>
                <a:spcPct val="125000"/>
              </a:lnSpc>
            </a:pPr>
            <a:r>
              <a:rPr dirty="0" sz="3600">
                <a:solidFill>
                  <a:srgbClr val="333333"/>
                </a:solidFill>
                <a:latin typeface="Lucida Sans Unicode"/>
                <a:cs typeface="Lucida Sans Unicode"/>
              </a:rPr>
              <a:t>After</a:t>
            </a:r>
            <a:r>
              <a:rPr dirty="0" sz="3600" spc="-21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135">
                <a:solidFill>
                  <a:srgbClr val="333333"/>
                </a:solidFill>
                <a:latin typeface="Lucida Sans Unicode"/>
                <a:cs typeface="Lucida Sans Unicode"/>
              </a:rPr>
              <a:t>that</a:t>
            </a:r>
            <a:r>
              <a:rPr dirty="0" sz="3600" spc="-2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85">
                <a:solidFill>
                  <a:srgbClr val="333333"/>
                </a:solidFill>
                <a:latin typeface="Lucida Sans Unicode"/>
                <a:cs typeface="Lucida Sans Unicode"/>
              </a:rPr>
              <a:t>start</a:t>
            </a:r>
            <a:r>
              <a:rPr dirty="0" sz="3600" spc="-2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95">
                <a:solidFill>
                  <a:srgbClr val="333333"/>
                </a:solidFill>
                <a:latin typeface="Lucida Sans Unicode"/>
                <a:cs typeface="Lucida Sans Unicode"/>
              </a:rPr>
              <a:t>docker</a:t>
            </a:r>
            <a:r>
              <a:rPr dirty="0" sz="3600" spc="-2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60">
                <a:solidFill>
                  <a:srgbClr val="333333"/>
                </a:solidFill>
                <a:latin typeface="Lucida Sans Unicode"/>
                <a:cs typeface="Lucida Sans Unicode"/>
              </a:rPr>
              <a:t>from</a:t>
            </a:r>
            <a:r>
              <a:rPr dirty="0" sz="3600" spc="-2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95">
                <a:solidFill>
                  <a:srgbClr val="333333"/>
                </a:solidFill>
                <a:latin typeface="Lucida Sans Unicode"/>
                <a:cs typeface="Lucida Sans Unicode"/>
              </a:rPr>
              <a:t>docker </a:t>
            </a:r>
            <a:r>
              <a:rPr dirty="0" sz="3600" spc="-112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85">
                <a:solidFill>
                  <a:srgbClr val="333333"/>
                </a:solidFill>
                <a:latin typeface="Lucida Sans Unicode"/>
                <a:cs typeface="Lucida Sans Unicode"/>
              </a:rPr>
              <a:t>desktop</a:t>
            </a:r>
            <a:endParaRPr sz="3600">
              <a:latin typeface="Lucida Sans Unicode"/>
              <a:cs typeface="Lucida Sans Unicode"/>
            </a:endParaRPr>
          </a:p>
          <a:p>
            <a:pPr marL="12700" marR="5080">
              <a:lnSpc>
                <a:spcPct val="125000"/>
              </a:lnSpc>
            </a:pPr>
            <a:r>
              <a:rPr dirty="0" sz="3600" spc="65">
                <a:solidFill>
                  <a:srgbClr val="333333"/>
                </a:solidFill>
                <a:latin typeface="Lucida Sans Unicode"/>
                <a:cs typeface="Lucida Sans Unicode"/>
              </a:rPr>
              <a:t>Run</a:t>
            </a:r>
            <a:r>
              <a:rPr dirty="0" sz="3600" spc="-22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270">
                <a:solidFill>
                  <a:srgbClr val="333333"/>
                </a:solidFill>
                <a:latin typeface="Lucida Sans Unicode"/>
                <a:cs typeface="Lucida Sans Unicode"/>
              </a:rPr>
              <a:t>command</a:t>
            </a:r>
            <a:r>
              <a:rPr dirty="0" sz="3600" spc="-21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229">
                <a:solidFill>
                  <a:srgbClr val="333333"/>
                </a:solidFill>
                <a:latin typeface="Lucida Sans Unicode"/>
                <a:cs typeface="Lucida Sans Unicode"/>
              </a:rPr>
              <a:t>mvn</a:t>
            </a:r>
            <a:r>
              <a:rPr dirty="0" sz="3600" spc="-21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50">
                <a:solidFill>
                  <a:srgbClr val="333333"/>
                </a:solidFill>
                <a:latin typeface="Lucida Sans Unicode"/>
                <a:cs typeface="Lucida Sans Unicode"/>
              </a:rPr>
              <a:t>install</a:t>
            </a:r>
            <a:r>
              <a:rPr dirty="0" sz="3600" spc="-21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30">
                <a:solidFill>
                  <a:srgbClr val="333333"/>
                </a:solidFill>
                <a:latin typeface="Lucida Sans Unicode"/>
                <a:cs typeface="Lucida Sans Unicode"/>
              </a:rPr>
              <a:t>dockerfile:build </a:t>
            </a:r>
            <a:r>
              <a:rPr dirty="0" sz="3600" spc="-112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160">
                <a:solidFill>
                  <a:srgbClr val="333333"/>
                </a:solidFill>
                <a:latin typeface="Lucida Sans Unicode"/>
                <a:cs typeface="Lucida Sans Unicode"/>
              </a:rPr>
              <a:t>Check </a:t>
            </a:r>
            <a:r>
              <a:rPr dirty="0" sz="3600" spc="95">
                <a:solidFill>
                  <a:srgbClr val="333333"/>
                </a:solidFill>
                <a:latin typeface="Lucida Sans Unicode"/>
                <a:cs typeface="Lucida Sans Unicode"/>
              </a:rPr>
              <a:t>docker </a:t>
            </a:r>
            <a:r>
              <a:rPr dirty="0" sz="3600" spc="85">
                <a:solidFill>
                  <a:srgbClr val="333333"/>
                </a:solidFill>
                <a:latin typeface="Lucida Sans Unicode"/>
                <a:cs typeface="Lucida Sans Unicode"/>
              </a:rPr>
              <a:t>desktop </a:t>
            </a:r>
            <a:r>
              <a:rPr dirty="0" sz="3600" spc="150">
                <a:solidFill>
                  <a:srgbClr val="333333"/>
                </a:solidFill>
                <a:latin typeface="Lucida Sans Unicode"/>
                <a:cs typeface="Lucida Sans Unicode"/>
              </a:rPr>
              <a:t>weather </a:t>
            </a:r>
            <a:r>
              <a:rPr dirty="0" sz="3600" spc="229">
                <a:solidFill>
                  <a:srgbClr val="333333"/>
                </a:solidFill>
                <a:latin typeface="Lucida Sans Unicode"/>
                <a:cs typeface="Lucida Sans Unicode"/>
              </a:rPr>
              <a:t>image </a:t>
            </a:r>
            <a:r>
              <a:rPr dirty="0" sz="3600" spc="-5">
                <a:solidFill>
                  <a:srgbClr val="333333"/>
                </a:solidFill>
                <a:latin typeface="Lucida Sans Unicode"/>
                <a:cs typeface="Lucida Sans Unicode"/>
              </a:rPr>
              <a:t>is </a:t>
            </a:r>
            <a:r>
              <a:rPr dirty="0" sz="360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180">
                <a:solidFill>
                  <a:srgbClr val="333333"/>
                </a:solidFill>
                <a:latin typeface="Lucida Sans Unicode"/>
                <a:cs typeface="Lucida Sans Unicode"/>
              </a:rPr>
              <a:t>created</a:t>
            </a:r>
            <a:r>
              <a:rPr dirty="0" sz="3600" spc="-2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5">
                <a:solidFill>
                  <a:srgbClr val="333333"/>
                </a:solidFill>
                <a:latin typeface="Lucida Sans Unicode"/>
                <a:cs typeface="Lucida Sans Unicode"/>
              </a:rPr>
              <a:t>or</a:t>
            </a:r>
            <a:r>
              <a:rPr dirty="0" sz="3600" spc="-204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60">
                <a:solidFill>
                  <a:srgbClr val="333333"/>
                </a:solidFill>
                <a:latin typeface="Lucida Sans Unicode"/>
                <a:cs typeface="Lucida Sans Unicode"/>
              </a:rPr>
              <a:t>not</a:t>
            </a:r>
            <a:endParaRPr sz="3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3600" spc="110">
                <a:solidFill>
                  <a:srgbClr val="333333"/>
                </a:solidFill>
                <a:latin typeface="Lucida Sans Unicode"/>
                <a:cs typeface="Lucida Sans Unicode"/>
              </a:rPr>
              <a:t>Push</a:t>
            </a:r>
            <a:r>
              <a:rPr dirty="0" sz="3600" spc="-2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35">
                <a:solidFill>
                  <a:srgbClr val="333333"/>
                </a:solidFill>
                <a:latin typeface="Lucida Sans Unicode"/>
                <a:cs typeface="Lucida Sans Unicode"/>
              </a:rPr>
              <a:t>to</a:t>
            </a:r>
            <a:r>
              <a:rPr dirty="0" sz="3600" spc="-204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95">
                <a:solidFill>
                  <a:srgbClr val="333333"/>
                </a:solidFill>
                <a:latin typeface="Lucida Sans Unicode"/>
                <a:cs typeface="Lucida Sans Unicode"/>
              </a:rPr>
              <a:t>docker</a:t>
            </a:r>
            <a:r>
              <a:rPr dirty="0" sz="3600" spc="-204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125">
                <a:solidFill>
                  <a:srgbClr val="333333"/>
                </a:solidFill>
                <a:latin typeface="Lucida Sans Unicode"/>
                <a:cs typeface="Lucida Sans Unicode"/>
              </a:rPr>
              <a:t>hub</a:t>
            </a:r>
            <a:r>
              <a:rPr dirty="0" sz="3600" spc="-204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60">
                <a:solidFill>
                  <a:srgbClr val="333333"/>
                </a:solidFill>
                <a:latin typeface="Lucida Sans Unicode"/>
                <a:cs typeface="Lucida Sans Unicode"/>
              </a:rPr>
              <a:t>from</a:t>
            </a:r>
            <a:r>
              <a:rPr dirty="0" sz="3600" spc="-204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95">
                <a:solidFill>
                  <a:srgbClr val="333333"/>
                </a:solidFill>
                <a:latin typeface="Lucida Sans Unicode"/>
                <a:cs typeface="Lucida Sans Unicode"/>
              </a:rPr>
              <a:t>docker</a:t>
            </a:r>
            <a:r>
              <a:rPr dirty="0" sz="3600" spc="-204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40">
                <a:solidFill>
                  <a:srgbClr val="333333"/>
                </a:solidFill>
                <a:latin typeface="Lucida Sans Unicode"/>
                <a:cs typeface="Lucida Sans Unicode"/>
              </a:rPr>
              <a:t>desktop.</a:t>
            </a:r>
            <a:endParaRPr sz="3600">
              <a:latin typeface="Lucida Sans Unicode"/>
              <a:cs typeface="Lucida Sans Unicod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336211" y="3239372"/>
            <a:ext cx="4924425" cy="4983480"/>
            <a:chOff x="12336211" y="3239372"/>
            <a:chExt cx="4924425" cy="4983480"/>
          </a:xfrm>
        </p:grpSpPr>
        <p:sp>
          <p:nvSpPr>
            <p:cNvPr id="9" name="object 9"/>
            <p:cNvSpPr/>
            <p:nvPr/>
          </p:nvSpPr>
          <p:spPr>
            <a:xfrm>
              <a:off x="12336211" y="3239372"/>
              <a:ext cx="4924425" cy="4983480"/>
            </a:xfrm>
            <a:custGeom>
              <a:avLst/>
              <a:gdLst/>
              <a:ahLst/>
              <a:cxnLst/>
              <a:rect l="l" t="t" r="r" b="b"/>
              <a:pathLst>
                <a:path w="4924425" h="4983480">
                  <a:moveTo>
                    <a:pt x="4924424" y="4983454"/>
                  </a:moveTo>
                  <a:lnTo>
                    <a:pt x="0" y="4983454"/>
                  </a:lnTo>
                  <a:lnTo>
                    <a:pt x="0" y="3737591"/>
                  </a:lnTo>
                  <a:lnTo>
                    <a:pt x="1161383" y="2491727"/>
                  </a:lnTo>
                  <a:lnTo>
                    <a:pt x="0" y="2491727"/>
                  </a:lnTo>
                  <a:lnTo>
                    <a:pt x="0" y="1245863"/>
                  </a:lnTo>
                  <a:lnTo>
                    <a:pt x="1161383" y="0"/>
                  </a:lnTo>
                  <a:lnTo>
                    <a:pt x="4924424" y="0"/>
                  </a:lnTo>
                  <a:lnTo>
                    <a:pt x="4924424" y="1245863"/>
                  </a:lnTo>
                  <a:lnTo>
                    <a:pt x="3763041" y="1245863"/>
                  </a:lnTo>
                  <a:lnTo>
                    <a:pt x="4924424" y="2491727"/>
                  </a:lnTo>
                  <a:lnTo>
                    <a:pt x="4924424" y="3737591"/>
                  </a:lnTo>
                  <a:lnTo>
                    <a:pt x="3763041" y="3737591"/>
                  </a:lnTo>
                  <a:lnTo>
                    <a:pt x="3763041" y="3739584"/>
                  </a:lnTo>
                  <a:lnTo>
                    <a:pt x="3764899" y="3739584"/>
                  </a:lnTo>
                  <a:lnTo>
                    <a:pt x="4924424" y="4983454"/>
                  </a:lnTo>
                  <a:close/>
                </a:path>
                <a:path w="4924425" h="4983480">
                  <a:moveTo>
                    <a:pt x="3764899" y="3739584"/>
                  </a:moveTo>
                  <a:lnTo>
                    <a:pt x="3763041" y="3739584"/>
                  </a:lnTo>
                  <a:lnTo>
                    <a:pt x="3763041" y="3737591"/>
                  </a:lnTo>
                  <a:lnTo>
                    <a:pt x="3764899" y="3739584"/>
                  </a:lnTo>
                  <a:close/>
                </a:path>
              </a:pathLst>
            </a:custGeom>
            <a:solidFill>
              <a:srgbClr val="59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584250" y="3326084"/>
              <a:ext cx="3589020" cy="1071880"/>
            </a:xfrm>
            <a:custGeom>
              <a:avLst/>
              <a:gdLst/>
              <a:ahLst/>
              <a:cxnLst/>
              <a:rect l="l" t="t" r="r" b="b"/>
              <a:pathLst>
                <a:path w="3589019" h="1071879">
                  <a:moveTo>
                    <a:pt x="3588734" y="1071442"/>
                  </a:moveTo>
                  <a:lnTo>
                    <a:pt x="0" y="1071442"/>
                  </a:lnTo>
                  <a:lnTo>
                    <a:pt x="0" y="0"/>
                  </a:lnTo>
                  <a:lnTo>
                    <a:pt x="3588734" y="0"/>
                  </a:lnTo>
                  <a:lnTo>
                    <a:pt x="3588734" y="1071442"/>
                  </a:lnTo>
                  <a:close/>
                </a:path>
              </a:pathLst>
            </a:custGeom>
            <a:solidFill>
              <a:srgbClr val="5D17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422866" y="4571948"/>
              <a:ext cx="3590290" cy="1071880"/>
            </a:xfrm>
            <a:custGeom>
              <a:avLst/>
              <a:gdLst/>
              <a:ahLst/>
              <a:cxnLst/>
              <a:rect l="l" t="t" r="r" b="b"/>
              <a:pathLst>
                <a:path w="3590290" h="1071879">
                  <a:moveTo>
                    <a:pt x="3589730" y="1071442"/>
                  </a:moveTo>
                  <a:lnTo>
                    <a:pt x="0" y="1071442"/>
                  </a:lnTo>
                  <a:lnTo>
                    <a:pt x="0" y="0"/>
                  </a:lnTo>
                  <a:lnTo>
                    <a:pt x="3589730" y="0"/>
                  </a:lnTo>
                  <a:lnTo>
                    <a:pt x="3589730" y="1071442"/>
                  </a:lnTo>
                  <a:close/>
                </a:path>
              </a:pathLst>
            </a:custGeom>
            <a:solidFill>
              <a:srgbClr val="FF8F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584250" y="5817811"/>
              <a:ext cx="3590290" cy="1071880"/>
            </a:xfrm>
            <a:custGeom>
              <a:avLst/>
              <a:gdLst/>
              <a:ahLst/>
              <a:cxnLst/>
              <a:rect l="l" t="t" r="r" b="b"/>
              <a:pathLst>
                <a:path w="3590290" h="1071879">
                  <a:moveTo>
                    <a:pt x="3589730" y="1071442"/>
                  </a:moveTo>
                  <a:lnTo>
                    <a:pt x="0" y="1071442"/>
                  </a:lnTo>
                  <a:lnTo>
                    <a:pt x="0" y="0"/>
                  </a:lnTo>
                  <a:lnTo>
                    <a:pt x="3589730" y="0"/>
                  </a:lnTo>
                  <a:lnTo>
                    <a:pt x="3589730" y="1071442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422866" y="7063675"/>
              <a:ext cx="3590290" cy="1071880"/>
            </a:xfrm>
            <a:custGeom>
              <a:avLst/>
              <a:gdLst/>
              <a:ahLst/>
              <a:cxnLst/>
              <a:rect l="l" t="t" r="r" b="b"/>
              <a:pathLst>
                <a:path w="3590290" h="1071879">
                  <a:moveTo>
                    <a:pt x="3589730" y="1071442"/>
                  </a:moveTo>
                  <a:lnTo>
                    <a:pt x="0" y="1071442"/>
                  </a:lnTo>
                  <a:lnTo>
                    <a:pt x="0" y="0"/>
                  </a:lnTo>
                  <a:lnTo>
                    <a:pt x="3589730" y="0"/>
                  </a:lnTo>
                  <a:lnTo>
                    <a:pt x="3589730" y="1071442"/>
                  </a:lnTo>
                  <a:close/>
                </a:path>
              </a:pathLst>
            </a:custGeom>
            <a:solidFill>
              <a:srgbClr val="37B5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923428" y="969030"/>
            <a:ext cx="9845040" cy="107188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470"/>
              <a:t>Steps</a:t>
            </a:r>
            <a:r>
              <a:rPr dirty="0" spc="-470"/>
              <a:t> </a:t>
            </a:r>
            <a:r>
              <a:rPr dirty="0" spc="165"/>
              <a:t>of</a:t>
            </a:r>
            <a:r>
              <a:rPr dirty="0" spc="-470"/>
              <a:t> </a:t>
            </a:r>
            <a:r>
              <a:rPr dirty="0" spc="260"/>
              <a:t>Dockerization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3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30 Falguni Mohite</dc:creator>
  <cp:keywords>DAFSLX0ymx8,BAEYJXPEyWw</cp:keywords>
  <dc:title>Pension Management System</dc:title>
  <dcterms:created xsi:type="dcterms:W3CDTF">2022-11-17T06:36:37Z</dcterms:created>
  <dcterms:modified xsi:type="dcterms:W3CDTF">2022-11-17T06:36:37Z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2022-11-17T00:00:00Z</vt:filetime>
  </property>
  <property fmtid="{D5CDD505-2E9C-101B-9397-08002B2CF9AE}" pid="3" name="Creator">
    <vt:lpwstr>Canva</vt:lpwstr>
  </property>
  <property fmtid="{D5CDD505-2E9C-101B-9397-08002B2CF9AE}" pid="4" name="LastSaved">
    <vt:filetime>2022-11-17T00:00:00Z</vt:filetime>
  </property>
</Properties>
</file>