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presProps" Target="presProps.xml"/>
  <Relationship Id="rId27" Type="http://schemas.openxmlformats.org/officeDocument/2006/relationships/viewProps" Target="viewProps.xml"/>
  <Relationship Id="rId2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5772767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010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111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212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313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414.pn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515.pn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616.pn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717.pn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818.pn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919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22.pn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2020.pn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2121.pn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2222.pn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2323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4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5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69">
  <a:themeElements>
    <a:clrScheme name="Theme6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9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Slides>23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2022-11-17T18:56:40Z</dcterms:created>
  <dcterms:modified xsi:type="dcterms:W3CDTF">2022-11-17T18:56:40Z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