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4BAF-6F2B-4CC3-A19F-C95D3F3B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79" y="894879"/>
            <a:ext cx="9445841" cy="734913"/>
          </a:xfrm>
        </p:spPr>
        <p:txBody>
          <a:bodyPr/>
          <a:lstStyle/>
          <a:p>
            <a:r>
              <a:rPr lang="en-US" sz="4000" dirty="0"/>
              <a:t>Java Micro-Services 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62DF-1E8D-43BA-8BF7-2B2A1458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8850" y="2268186"/>
            <a:ext cx="6994746" cy="1052063"/>
          </a:xfrm>
        </p:spPr>
        <p:txBody>
          <a:bodyPr>
            <a:noAutofit/>
          </a:bodyPr>
          <a:lstStyle/>
          <a:p>
            <a:r>
              <a:rPr lang="en-US" sz="2400" b="1" dirty="0"/>
              <a:t>Pension management System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E89D32-1281-4E08-A92F-8415578A3924}"/>
              </a:ext>
            </a:extLst>
          </p:cNvPr>
          <p:cNvSpPr txBox="1">
            <a:spLocks/>
          </p:cNvSpPr>
          <p:nvPr/>
        </p:nvSpPr>
        <p:spPr bwMode="gray">
          <a:xfrm>
            <a:off x="7787196" y="4536490"/>
            <a:ext cx="3613419" cy="1426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Efforts By :</a:t>
            </a:r>
          </a:p>
          <a:p>
            <a:r>
              <a:rPr lang="en-US" sz="2400" dirty="0"/>
              <a:t>         Tina Jogi</a:t>
            </a:r>
          </a:p>
          <a:p>
            <a:r>
              <a:rPr lang="en-US" sz="2400" dirty="0"/>
              <a:t>          Emp  id : 2183672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3283C-5456-4402-847C-8EA79A89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148"/>
            <a:ext cx="6229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DD51-0390-4898-BF75-682E1D8A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E9A4-6993-4B73-9E55-B96F0F7F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9014"/>
            <a:ext cx="8825659" cy="3480786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7586"/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</a:p>
          <a:p>
            <a:pPr marL="457200" lvl="0" indent="-35078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Spring-Boot Framework</a:t>
            </a: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Necessary dependencies &amp; database</a:t>
            </a: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Postman &amp; Docker</a:t>
            </a: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Java SDK 11 or above</a:t>
            </a: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IDE(</a:t>
            </a:r>
            <a:r>
              <a:rPr lang="en-GB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Intellij,Eclipse</a:t>
            </a: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9924"/>
              <a:buNone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  <a:p>
            <a:pPr marL="457200" lvl="0" indent="-3467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Windows 10 or above</a:t>
            </a:r>
          </a:p>
          <a:p>
            <a:pPr marL="457200" lvl="0" indent="-3467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RAM 8GB    </a:t>
            </a:r>
            <a:r>
              <a:rPr lang="en-GB" sz="1400" dirty="0"/>
              <a:t>                  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2787E-AF09-4AC5-AD28-7A7FD1AC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81" y="5038987"/>
            <a:ext cx="2968793" cy="1690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A3A61-EF82-416B-AFE9-2BE0B50F6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5" r="66669" b="20259"/>
          <a:stretch/>
        </p:blipFill>
        <p:spPr>
          <a:xfrm>
            <a:off x="9551046" y="2397785"/>
            <a:ext cx="2244872" cy="192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44BD0-B3A2-4CDA-AABB-F48C22CA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4463064"/>
            <a:ext cx="5181600" cy="26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264EEE9-32D5-45C2-A723-B18EC65E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52" y="3230486"/>
            <a:ext cx="1476927" cy="150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FA184-8D46-4B8A-A276-50DD36CA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7E39-F1C0-45B6-9146-4465A77C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312895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User Friendly</a:t>
            </a:r>
          </a:p>
          <a:p>
            <a:endParaRPr lang="en-US" sz="2400" dirty="0"/>
          </a:p>
          <a:p>
            <a:r>
              <a:rPr lang="en-US" sz="2400" dirty="0"/>
              <a:t>Time -Saving</a:t>
            </a:r>
          </a:p>
          <a:p>
            <a:endParaRPr lang="en-US" sz="2400" dirty="0"/>
          </a:p>
          <a:p>
            <a:r>
              <a:rPr lang="en-US" sz="2400" dirty="0"/>
              <a:t>Reduced Data Redundancy</a:t>
            </a:r>
          </a:p>
          <a:p>
            <a:endParaRPr lang="en-US" sz="2400" dirty="0"/>
          </a:p>
          <a:p>
            <a:r>
              <a:rPr lang="en-GB" sz="2400" dirty="0"/>
              <a:t>Easy to perform operations like add, update,  search, delete etc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6CECD-3741-4FDE-8F46-E44C3717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33" y="4311650"/>
            <a:ext cx="2154347" cy="2485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4AB1F-97C6-4ABE-A264-892B88D91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933" y="501196"/>
            <a:ext cx="4189359" cy="25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F229-FE54-4764-8E0E-E8AA5791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4849-299F-40A4-90DB-CEB018C8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541496" cy="3416300"/>
          </a:xfrm>
        </p:spPr>
        <p:txBody>
          <a:bodyPr/>
          <a:lstStyle/>
          <a:p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Pension Management System Application is designed to manage pension activities for both applicants and pension admins.</a:t>
            </a:r>
          </a:p>
          <a:p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Application has eliminated the problems associated with the manual process.</a:t>
            </a:r>
          </a:p>
          <a:p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Through the application user can view their details anytime they want, increasing their satisfaction.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A70A9-09DC-4BF3-8158-1C7B1B7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1" y="3848100"/>
            <a:ext cx="338137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6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4BAF-6F2B-4CC3-A19F-C95D3F3B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7558" y="5009225"/>
            <a:ext cx="2994882" cy="734913"/>
          </a:xfrm>
        </p:spPr>
        <p:txBody>
          <a:bodyPr/>
          <a:lstStyle/>
          <a:p>
            <a:r>
              <a:rPr lang="en-US" sz="4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4629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BD07-7EA6-42DC-ADCA-DDD61914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0D3F-9A5C-4A6D-BC4D-FFC6B81D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448"/>
            <a:ext cx="8825659" cy="3831336"/>
          </a:xfrm>
        </p:spPr>
        <p:txBody>
          <a:bodyPr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Implemented Methods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Architecture of Application(Spring-Boot Architecture) 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Steps of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4AADE-A410-408A-926C-8F1D3A22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2900934"/>
            <a:ext cx="458114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14EF6-C88D-46BD-90C1-6CE304BE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254928"/>
            <a:ext cx="5915025" cy="4611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FBE31-E6FD-4812-A4C7-A85F0640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91DD-8803-49C4-BED3-44A6769B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71" y="2640076"/>
            <a:ext cx="8482822" cy="341630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Application is built with an aim to provide the user with the system to manage their Pension related activities.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application includes various function like create applicant , check status , check balance ,check application , issue pension ,load pension using spring boot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5310-8FE2-48A4-BADC-824BE4BA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4088"/>
            <a:ext cx="8825659" cy="976545"/>
          </a:xfrm>
        </p:spPr>
        <p:txBody>
          <a:bodyPr/>
          <a:lstStyle/>
          <a:p>
            <a:r>
              <a:rPr lang="en-US" sz="4000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1520-F333-4A9D-B49D-BB858404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6108"/>
            <a:ext cx="8825659" cy="2736596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4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Add Pensioner/Employee Records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24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View Employee Records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24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Search Records(by id)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US" sz="24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Calculate Pension(by their status)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5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68AE-0758-4043-99A3-FB6C770E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6A48-F430-4FC9-B25A-686690ED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Create Applicant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Check Status(by id)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Check Balance(by id)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Check Application(by id)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Issue Pension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 dirty="0"/>
              <a:t>Load Pension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B688B-59E7-4789-A604-24455B2B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42" y="2698813"/>
            <a:ext cx="4208016" cy="36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831F-CB90-400E-A2F2-CB535DAE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C59759-57E4-4CF5-AAFB-E4D65F5B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41" y="2556769"/>
            <a:ext cx="7726250" cy="38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3C-F44C-4458-92E3-299E941C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3F71-B79B-4F3C-84B2-CD39BBC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5" y="2254927"/>
            <a:ext cx="10066421" cy="4261283"/>
          </a:xfrm>
        </p:spPr>
        <p:txBody>
          <a:bodyPr>
            <a:noAutofit/>
          </a:bodyPr>
          <a:lstStyle/>
          <a:p>
            <a:pPr marL="12700" marR="245745">
              <a:lnSpc>
                <a:spcPct val="125000"/>
              </a:lnSpc>
              <a:spcBef>
                <a:spcPts val="100"/>
              </a:spcBef>
            </a:pPr>
            <a:r>
              <a:rPr lang="en-US" sz="1600" spc="60" dirty="0">
                <a:solidFill>
                  <a:srgbClr val="333333"/>
                </a:solidFill>
                <a:latin typeface="Lucida Sans Unicode"/>
                <a:cs typeface="Lucida Sans Unicode"/>
              </a:rPr>
              <a:t>Project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structure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is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50" dirty="0">
                <a:solidFill>
                  <a:srgbClr val="333333"/>
                </a:solidFill>
                <a:latin typeface="Lucida Sans Unicode"/>
                <a:cs typeface="Lucida Sans Unicode"/>
              </a:rPr>
              <a:t>created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0" dirty="0">
                <a:solidFill>
                  <a:srgbClr val="333333"/>
                </a:solidFill>
                <a:latin typeface="Lucida Sans Unicode"/>
                <a:cs typeface="Lucida Sans Unicode"/>
              </a:rPr>
              <a:t>Spring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30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Initializr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0" dirty="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40" dirty="0">
                <a:solidFill>
                  <a:srgbClr val="333333"/>
                </a:solidFill>
                <a:latin typeface="Lucida Sans Unicode"/>
                <a:cs typeface="Lucida Sans Unicode"/>
              </a:rPr>
              <a:t>adding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all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the </a:t>
            </a:r>
            <a:r>
              <a:rPr lang="en-US" sz="1600" spc="-9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0" dirty="0">
                <a:solidFill>
                  <a:srgbClr val="333333"/>
                </a:solidFill>
                <a:latin typeface="Lucida Sans Unicode"/>
                <a:cs typeface="Lucida Sans Unicode"/>
              </a:rPr>
              <a:t>required</a:t>
            </a:r>
            <a:r>
              <a:rPr lang="en-US" sz="1600" spc="-175" dirty="0">
                <a:solidFill>
                  <a:srgbClr val="333333"/>
                </a:solidFill>
                <a:latin typeface="Lucida Sans Unicode"/>
                <a:cs typeface="Lucida Sans Unicode"/>
              </a:rPr>
              <a:t>                   	</a:t>
            </a:r>
            <a:r>
              <a:rPr lang="en-US" sz="1600" spc="100" dirty="0">
                <a:solidFill>
                  <a:srgbClr val="333333"/>
                </a:solidFill>
                <a:latin typeface="Lucida Sans Unicode"/>
                <a:cs typeface="Lucida Sans Unicode"/>
              </a:rPr>
              <a:t>dependencies,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plugins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00" dirty="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versions.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600" spc="90" dirty="0">
                <a:solidFill>
                  <a:srgbClr val="333333"/>
                </a:solidFill>
                <a:latin typeface="Lucida Sans Unicode"/>
                <a:cs typeface="Lucida Sans Unicode"/>
              </a:rPr>
              <a:t>Write</a:t>
            </a:r>
            <a:r>
              <a:rPr lang="en-US" sz="1600" spc="-17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0" dirty="0">
                <a:solidFill>
                  <a:srgbClr val="333333"/>
                </a:solidFill>
                <a:latin typeface="Lucida Sans Unicode"/>
                <a:cs typeface="Lucida Sans Unicode"/>
              </a:rPr>
              <a:t>required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35" dirty="0">
                <a:solidFill>
                  <a:srgbClr val="333333"/>
                </a:solidFill>
                <a:latin typeface="Lucida Sans Unicode"/>
                <a:cs typeface="Lucida Sans Unicode"/>
              </a:rPr>
              <a:t>classes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00" dirty="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methods.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Install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all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-1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45" dirty="0">
                <a:solidFill>
                  <a:srgbClr val="333333"/>
                </a:solidFill>
                <a:latin typeface="Lucida Sans Unicode"/>
                <a:cs typeface="Lucida Sans Unicode"/>
              </a:rPr>
              <a:t>dependencies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0" dirty="0">
                <a:solidFill>
                  <a:srgbClr val="333333"/>
                </a:solidFill>
                <a:latin typeface="Lucida Sans Unicode"/>
                <a:cs typeface="Lucida Sans Unicode"/>
              </a:rPr>
              <a:t>with the help of command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 :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90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mvn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5" dirty="0">
                <a:solidFill>
                  <a:srgbClr val="333333"/>
                </a:solidFill>
                <a:latin typeface="Lucida Sans Unicode"/>
                <a:cs typeface="Lucida Sans Unicode"/>
              </a:rPr>
              <a:t>clean</a:t>
            </a:r>
            <a:r>
              <a:rPr lang="en-US" sz="1600" spc="-1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install</a:t>
            </a:r>
            <a:r>
              <a:rPr lang="en-US" sz="1600" spc="-9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</a:p>
          <a:p>
            <a:pPr marL="12700" marR="5080">
              <a:lnSpc>
                <a:spcPct val="125000"/>
              </a:lnSpc>
            </a:pPr>
            <a:r>
              <a:rPr lang="en-US" sz="1600" spc="95" dirty="0">
                <a:solidFill>
                  <a:srgbClr val="333333"/>
                </a:solidFill>
                <a:latin typeface="Lucida Sans Unicode"/>
                <a:cs typeface="Lucida Sans Unicode"/>
              </a:rPr>
              <a:t>Start </a:t>
            </a:r>
            <a:r>
              <a:rPr lang="en-US" sz="1600" spc="125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mysql</a:t>
            </a:r>
            <a:r>
              <a:rPr lang="en-US" sz="1600" spc="12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90" dirty="0">
                <a:solidFill>
                  <a:srgbClr val="333333"/>
                </a:solidFill>
                <a:latin typeface="Lucida Sans Unicode"/>
                <a:cs typeface="Lucida Sans Unicode"/>
              </a:rPr>
              <a:t>image </a:t>
            </a:r>
            <a:r>
              <a:rPr lang="en-US" sz="16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in </a:t>
            </a:r>
            <a:r>
              <a:rPr lang="en-US" sz="1600" spc="80" dirty="0">
                <a:solidFill>
                  <a:srgbClr val="333333"/>
                </a:solidFill>
                <a:latin typeface="Lucida Sans Unicode"/>
                <a:cs typeface="Lucida Sans Unicode"/>
              </a:rPr>
              <a:t>docker </a:t>
            </a:r>
            <a:r>
              <a:rPr lang="en-US" sz="160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using :</a:t>
            </a:r>
          </a:p>
          <a:p>
            <a:pPr marL="0" marR="5080" indent="0">
              <a:lnSpc>
                <a:spcPct val="125000"/>
              </a:lnSpc>
              <a:buNone/>
            </a:pPr>
            <a:r>
              <a:rPr lang="en-US" sz="160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			</a:t>
            </a:r>
            <a:r>
              <a:rPr lang="en-US" sz="1600" spc="114" dirty="0">
                <a:solidFill>
                  <a:srgbClr val="333333"/>
                </a:solidFill>
                <a:latin typeface="Lucida Sans Unicode"/>
                <a:cs typeface="Lucida Sans Unicode"/>
              </a:rPr>
              <a:t>docker-compose </a:t>
            </a:r>
            <a:r>
              <a:rPr lang="en-US" sz="16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-f </a:t>
            </a:r>
            <a:r>
              <a:rPr lang="en-US" sz="1600" spc="70" dirty="0">
                <a:solidFill>
                  <a:srgbClr val="333333"/>
                </a:solidFill>
                <a:latin typeface="Lucida Sans Unicode"/>
                <a:cs typeface="Lucida Sans Unicode"/>
              </a:rPr>
              <a:t>docker- 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14" dirty="0">
                <a:solidFill>
                  <a:srgbClr val="333333"/>
                </a:solidFill>
                <a:latin typeface="Lucida Sans Unicode"/>
                <a:cs typeface="Lucida Sans Unicode"/>
              </a:rPr>
              <a:t>compose-</a:t>
            </a:r>
            <a:r>
              <a:rPr lang="en-US" sz="1600" spc="114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mysql.yml</a:t>
            </a:r>
            <a:r>
              <a:rPr lang="en-US" sz="1600" spc="-17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14" dirty="0">
                <a:solidFill>
                  <a:srgbClr val="333333"/>
                </a:solidFill>
                <a:latin typeface="Lucida Sans Unicode"/>
                <a:cs typeface="Lucida Sans Unicode"/>
              </a:rPr>
              <a:t>up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0" dirty="0">
                <a:solidFill>
                  <a:srgbClr val="333333"/>
                </a:solidFill>
                <a:latin typeface="Lucida Sans Unicode"/>
                <a:cs typeface="Lucida Sans Unicode"/>
              </a:rPr>
              <a:t>-d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700" marR="466090">
              <a:lnSpc>
                <a:spcPct val="125000"/>
              </a:lnSpc>
            </a:pP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Run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10" dirty="0">
                <a:solidFill>
                  <a:srgbClr val="333333"/>
                </a:solidFill>
                <a:latin typeface="Lucida Sans Unicode"/>
                <a:cs typeface="Lucida Sans Unicode"/>
              </a:rPr>
              <a:t>application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0" dirty="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25" dirty="0">
                <a:solidFill>
                  <a:srgbClr val="333333"/>
                </a:solidFill>
                <a:latin typeface="Lucida Sans Unicode"/>
                <a:cs typeface="Lucida Sans Unicode"/>
              </a:rPr>
              <a:t>maven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5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spring-boot:run</a:t>
            </a:r>
            <a:r>
              <a:rPr lang="en-US" sz="16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. </a:t>
            </a:r>
            <a:r>
              <a:rPr lang="en-US" sz="1600" spc="-9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35" dirty="0">
                <a:solidFill>
                  <a:srgbClr val="333333"/>
                </a:solidFill>
                <a:latin typeface="Lucida Sans Unicode"/>
                <a:cs typeface="Lucida Sans Unicode"/>
              </a:rPr>
              <a:t>Tomcat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30" dirty="0">
                <a:solidFill>
                  <a:srgbClr val="333333"/>
                </a:solidFill>
                <a:latin typeface="Lucida Sans Unicode"/>
                <a:cs typeface="Lucida Sans Unicode"/>
              </a:rPr>
              <a:t>Apache 				server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will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0" dirty="0">
                <a:solidFill>
                  <a:srgbClr val="333333"/>
                </a:solidFill>
                <a:latin typeface="Lucida Sans Unicode"/>
                <a:cs typeface="Lucida Sans Unicode"/>
              </a:rPr>
              <a:t>start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0" dirty="0">
                <a:solidFill>
                  <a:srgbClr val="333333"/>
                </a:solidFill>
                <a:latin typeface="Lucida Sans Unicode"/>
                <a:cs typeface="Lucida Sans Unicode"/>
              </a:rPr>
              <a:t>after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running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project.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12700" marR="596265">
              <a:lnSpc>
                <a:spcPct val="125000"/>
              </a:lnSpc>
            </a:pPr>
            <a:r>
              <a:rPr lang="en-US" sz="1600" spc="80" dirty="0">
                <a:solidFill>
                  <a:srgbClr val="333333"/>
                </a:solidFill>
                <a:latin typeface="Lucida Sans Unicode"/>
                <a:cs typeface="Lucida Sans Unicode"/>
              </a:rPr>
              <a:t>Work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20" dirty="0">
                <a:solidFill>
                  <a:srgbClr val="333333"/>
                </a:solidFill>
                <a:latin typeface="Lucida Sans Unicode"/>
                <a:cs typeface="Lucida Sans Unicode"/>
              </a:rPr>
              <a:t>data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in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45" dirty="0">
                <a:solidFill>
                  <a:srgbClr val="333333"/>
                </a:solidFill>
                <a:latin typeface="Lucida Sans Unicode"/>
                <a:cs typeface="Lucida Sans Unicode"/>
              </a:rPr>
              <a:t>Postman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60" dirty="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lang="en-US" sz="1600" spc="-1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25" dirty="0" err="1">
                <a:solidFill>
                  <a:srgbClr val="333333"/>
                </a:solidFill>
                <a:latin typeface="Lucida Sans Unicode"/>
                <a:cs typeface="Lucida Sans Unicode"/>
              </a:rPr>
              <a:t>url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 :  </a:t>
            </a:r>
            <a:r>
              <a:rPr lang="en-US" sz="1600" spc="30" dirty="0">
                <a:solidFill>
                  <a:srgbClr val="333333"/>
                </a:solidFill>
                <a:latin typeface="Lucida Sans Unicode"/>
                <a:cs typeface="Lucida Sans Unicode"/>
                <a:hlinkClick r:id="rId2"/>
              </a:rPr>
              <a:t>https://localhost</a:t>
            </a:r>
            <a:r>
              <a:rPr lang="en-US" sz="16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:</a:t>
            </a:r>
            <a:r>
              <a:rPr lang="en-US" sz="1600" spc="-1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port </a:t>
            </a:r>
            <a:r>
              <a:rPr lang="en-US" sz="1600" spc="-9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114" dirty="0">
                <a:solidFill>
                  <a:srgbClr val="333333"/>
                </a:solidFill>
                <a:latin typeface="Lucida Sans Unicode"/>
                <a:cs typeface="Lucida Sans Unicode"/>
              </a:rPr>
              <a:t>number/method</a:t>
            </a:r>
            <a:r>
              <a:rPr lang="en-US" sz="1600" spc="-17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235" dirty="0">
                <a:solidFill>
                  <a:srgbClr val="333333"/>
                </a:solidFill>
                <a:latin typeface="Lucida Sans Unicode"/>
                <a:cs typeface="Lucida Sans Unicode"/>
              </a:rPr>
              <a:t>name</a:t>
            </a:r>
            <a:endParaRPr lang="en-US" sz="1600" dirty="0">
              <a:latin typeface="Lucida Sans Unicode"/>
              <a:cs typeface="Lucida Sans Unicod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19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914D9-980F-4E2A-A51C-916E4374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780975"/>
            <a:ext cx="6019800" cy="37623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68A90-F124-491D-AE05-D3F9897A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23278"/>
            <a:ext cx="8825659" cy="790113"/>
          </a:xfrm>
        </p:spPr>
        <p:txBody>
          <a:bodyPr/>
          <a:lstStyle/>
          <a:p>
            <a:r>
              <a:rPr lang="en-GB" sz="3600" dirty="0" err="1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br>
              <a:rPr lang="en-GB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10FE-88DC-4422-9923-1ECB6EF5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80" y="2780974"/>
            <a:ext cx="6160246" cy="3762375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54973"/>
                </a:solidFill>
                <a:effectLst/>
                <a:latin typeface="Manrope"/>
              </a:rPr>
              <a:t>Dockerizing</a:t>
            </a:r>
            <a:r>
              <a:rPr lang="en-US" sz="2000" b="0" i="0" dirty="0">
                <a:solidFill>
                  <a:srgbClr val="354973"/>
                </a:solidFill>
                <a:effectLst/>
                <a:latin typeface="Manrope"/>
              </a:rPr>
              <a:t> is the process of packing, deploying, and running applications using Docker containers. </a:t>
            </a:r>
          </a:p>
          <a:p>
            <a:r>
              <a:rPr lang="en-US" sz="2000" b="0" i="0" dirty="0">
                <a:solidFill>
                  <a:srgbClr val="354973"/>
                </a:solidFill>
                <a:effectLst/>
                <a:latin typeface="Manrope"/>
              </a:rPr>
              <a:t>Docker is an open source tool that ships your application with all the necessary functionalities as one package. </a:t>
            </a:r>
          </a:p>
          <a:p>
            <a:r>
              <a:rPr lang="en-US" sz="2000" b="0" i="0" dirty="0">
                <a:solidFill>
                  <a:srgbClr val="354973"/>
                </a:solidFill>
                <a:effectLst/>
                <a:latin typeface="Manrope"/>
              </a:rPr>
              <a:t>You can use Docker to pack your application with everything you need to run the application (such as libraries) and ship it as one package - a container.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7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7C67-7397-4CBC-9189-A044FF5F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842433"/>
          </a:xfrm>
        </p:spPr>
        <p:txBody>
          <a:bodyPr/>
          <a:lstStyle/>
          <a:p>
            <a:r>
              <a:rPr lang="en-GB" sz="3600" dirty="0">
                <a:latin typeface="Times New Roman"/>
                <a:ea typeface="Times New Roman"/>
                <a:cs typeface="Times New Roman"/>
                <a:sym typeface="Times New Roman"/>
              </a:rPr>
              <a:t>Steps of </a:t>
            </a:r>
            <a:r>
              <a:rPr lang="en-GB" sz="3600" dirty="0" err="1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br>
              <a:rPr lang="en-GB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9F00-24E8-48E6-9A0C-6296ACAB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29" y="2771774"/>
            <a:ext cx="5122021" cy="358140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1. To perform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Dockerfile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 required in the application.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2. Start docker from docker desktop.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3. Run the command :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mvn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install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dockerfile:build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4. Check docker desktop if image is created or not.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5. Push to docker hub from docker desktop.</a:t>
            </a:r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FE39C-7792-4240-AAE5-CD37EAC33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" b="6763"/>
          <a:stretch/>
        </p:blipFill>
        <p:spPr>
          <a:xfrm>
            <a:off x="6486525" y="2514599"/>
            <a:ext cx="5191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358</TotalTime>
  <Words>482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Georgia</vt:lpstr>
      <vt:lpstr>Lucida Sans Unicode</vt:lpstr>
      <vt:lpstr>Manrope</vt:lpstr>
      <vt:lpstr>Times New Roman</vt:lpstr>
      <vt:lpstr>Wingdings 3</vt:lpstr>
      <vt:lpstr>Ion Boardroom</vt:lpstr>
      <vt:lpstr>Java Micro-Services Training Project</vt:lpstr>
      <vt:lpstr>Table Of Contents</vt:lpstr>
      <vt:lpstr>Introduction</vt:lpstr>
      <vt:lpstr>Functionality</vt:lpstr>
      <vt:lpstr>Implemented Methods</vt:lpstr>
      <vt:lpstr>Architecture Of Application</vt:lpstr>
      <vt:lpstr>Procedure</vt:lpstr>
      <vt:lpstr>Dockerization </vt:lpstr>
      <vt:lpstr>Steps of Dockerization </vt:lpstr>
      <vt:lpstr>System Requirements</vt:lpstr>
      <vt:lpstr>Advantages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Micro-Services Training Project</dc:title>
  <dc:creator>HP</dc:creator>
  <cp:lastModifiedBy>HP</cp:lastModifiedBy>
  <cp:revision>2</cp:revision>
  <dcterms:created xsi:type="dcterms:W3CDTF">2022-11-19T13:31:15Z</dcterms:created>
  <dcterms:modified xsi:type="dcterms:W3CDTF">2022-11-20T13:26:37Z</dcterms:modified>
</cp:coreProperties>
</file>