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4" r:id="rId10"/>
    <p:sldId id="261" r:id="rId11"/>
    <p:sldId id="262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kumar Vutikuri" userId="cc9ea70395e3e2f0" providerId="LiveId" clId="{AFD34255-2F69-4D5F-A93A-1E2E786204D7}"/>
    <pc:docChg chg="undo redo custSel addSld delSld modSld">
      <pc:chgData name="Anilkumar Vutikuri" userId="cc9ea70395e3e2f0" providerId="LiveId" clId="{AFD34255-2F69-4D5F-A93A-1E2E786204D7}" dt="2022-10-06T03:54:48.184" v="465" actId="20577"/>
      <pc:docMkLst>
        <pc:docMk/>
      </pc:docMkLst>
      <pc:sldChg chg="modSp mod">
        <pc:chgData name="Anilkumar Vutikuri" userId="cc9ea70395e3e2f0" providerId="LiveId" clId="{AFD34255-2F69-4D5F-A93A-1E2E786204D7}" dt="2022-10-01T18:08:14.134" v="72" actId="6549"/>
        <pc:sldMkLst>
          <pc:docMk/>
          <pc:sldMk cId="0" sldId="256"/>
        </pc:sldMkLst>
        <pc:spChg chg="mod">
          <ac:chgData name="Anilkumar Vutikuri" userId="cc9ea70395e3e2f0" providerId="LiveId" clId="{AFD34255-2F69-4D5F-A93A-1E2E786204D7}" dt="2022-10-01T18:08:01.606" v="24" actId="20577"/>
          <ac:spMkLst>
            <pc:docMk/>
            <pc:sldMk cId="0" sldId="256"/>
            <ac:spMk id="198" creationId="{00000000-0000-0000-0000-000000000000}"/>
          </ac:spMkLst>
        </pc:spChg>
        <pc:spChg chg="mod">
          <ac:chgData name="Anilkumar Vutikuri" userId="cc9ea70395e3e2f0" providerId="LiveId" clId="{AFD34255-2F69-4D5F-A93A-1E2E786204D7}" dt="2022-10-01T18:08:14.134" v="72" actId="6549"/>
          <ac:spMkLst>
            <pc:docMk/>
            <pc:sldMk cId="0" sldId="256"/>
            <ac:spMk id="199" creationId="{00000000-0000-0000-0000-000000000000}"/>
          </ac:spMkLst>
        </pc:spChg>
      </pc:sldChg>
      <pc:sldChg chg="modSp mod">
        <pc:chgData name="Anilkumar Vutikuri" userId="cc9ea70395e3e2f0" providerId="LiveId" clId="{AFD34255-2F69-4D5F-A93A-1E2E786204D7}" dt="2022-10-01T18:08:33.116" v="74" actId="20577"/>
        <pc:sldMkLst>
          <pc:docMk/>
          <pc:sldMk cId="0" sldId="257"/>
        </pc:sldMkLst>
        <pc:spChg chg="mod">
          <ac:chgData name="Anilkumar Vutikuri" userId="cc9ea70395e3e2f0" providerId="LiveId" clId="{AFD34255-2F69-4D5F-A93A-1E2E786204D7}" dt="2022-10-01T18:08:33.116" v="74" actId="20577"/>
          <ac:spMkLst>
            <pc:docMk/>
            <pc:sldMk cId="0" sldId="257"/>
            <ac:spMk id="201" creationId="{00000000-0000-0000-0000-000000000000}"/>
          </ac:spMkLst>
        </pc:spChg>
      </pc:sldChg>
      <pc:sldChg chg="modSp mod">
        <pc:chgData name="Anilkumar Vutikuri" userId="cc9ea70395e3e2f0" providerId="LiveId" clId="{AFD34255-2F69-4D5F-A93A-1E2E786204D7}" dt="2022-10-01T18:08:56.768" v="89" actId="20577"/>
        <pc:sldMkLst>
          <pc:docMk/>
          <pc:sldMk cId="0" sldId="258"/>
        </pc:sldMkLst>
        <pc:spChg chg="mod">
          <ac:chgData name="Anilkumar Vutikuri" userId="cc9ea70395e3e2f0" providerId="LiveId" clId="{AFD34255-2F69-4D5F-A93A-1E2E786204D7}" dt="2022-10-01T18:08:56.768" v="89" actId="20577"/>
          <ac:spMkLst>
            <pc:docMk/>
            <pc:sldMk cId="0" sldId="258"/>
            <ac:spMk id="205" creationId="{00000000-0000-0000-0000-000000000000}"/>
          </ac:spMkLst>
        </pc:spChg>
      </pc:sldChg>
      <pc:sldChg chg="modSp mod">
        <pc:chgData name="Anilkumar Vutikuri" userId="cc9ea70395e3e2f0" providerId="LiveId" clId="{AFD34255-2F69-4D5F-A93A-1E2E786204D7}" dt="2022-10-01T18:09:39.026" v="112" actId="20577"/>
        <pc:sldMkLst>
          <pc:docMk/>
          <pc:sldMk cId="0" sldId="259"/>
        </pc:sldMkLst>
        <pc:spChg chg="mod">
          <ac:chgData name="Anilkumar Vutikuri" userId="cc9ea70395e3e2f0" providerId="LiveId" clId="{AFD34255-2F69-4D5F-A93A-1E2E786204D7}" dt="2022-10-01T18:09:29.422" v="110" actId="20577"/>
          <ac:spMkLst>
            <pc:docMk/>
            <pc:sldMk cId="0" sldId="259"/>
            <ac:spMk id="235" creationId="{00000000-0000-0000-0000-000000000000}"/>
          </ac:spMkLst>
        </pc:spChg>
        <pc:spChg chg="mod">
          <ac:chgData name="Anilkumar Vutikuri" userId="cc9ea70395e3e2f0" providerId="LiveId" clId="{AFD34255-2F69-4D5F-A93A-1E2E786204D7}" dt="2022-10-01T18:09:17.800" v="105" actId="20577"/>
          <ac:spMkLst>
            <pc:docMk/>
            <pc:sldMk cId="0" sldId="259"/>
            <ac:spMk id="236" creationId="{00000000-0000-0000-0000-000000000000}"/>
          </ac:spMkLst>
        </pc:spChg>
        <pc:spChg chg="mod">
          <ac:chgData name="Anilkumar Vutikuri" userId="cc9ea70395e3e2f0" providerId="LiveId" clId="{AFD34255-2F69-4D5F-A93A-1E2E786204D7}" dt="2022-10-01T18:09:39.026" v="112" actId="20577"/>
          <ac:spMkLst>
            <pc:docMk/>
            <pc:sldMk cId="0" sldId="259"/>
            <ac:spMk id="238" creationId="{00000000-0000-0000-0000-000000000000}"/>
          </ac:spMkLst>
        </pc:spChg>
      </pc:sldChg>
      <pc:sldChg chg="add del">
        <pc:chgData name="Anilkumar Vutikuri" userId="cc9ea70395e3e2f0" providerId="LiveId" clId="{AFD34255-2F69-4D5F-A93A-1E2E786204D7}" dt="2022-10-01T18:10:33.814" v="115" actId="47"/>
        <pc:sldMkLst>
          <pc:docMk/>
          <pc:sldMk cId="0" sldId="260"/>
        </pc:sldMkLst>
      </pc:sldChg>
      <pc:sldChg chg="del">
        <pc:chgData name="Anilkumar Vutikuri" userId="cc9ea70395e3e2f0" providerId="LiveId" clId="{AFD34255-2F69-4D5F-A93A-1E2E786204D7}" dt="2022-10-01T18:11:22.213" v="116" actId="47"/>
        <pc:sldMkLst>
          <pc:docMk/>
          <pc:sldMk cId="0" sldId="263"/>
        </pc:sldMkLst>
      </pc:sldChg>
      <pc:sldChg chg="modSp new del mod">
        <pc:chgData name="Anilkumar Vutikuri" userId="cc9ea70395e3e2f0" providerId="LiveId" clId="{AFD34255-2F69-4D5F-A93A-1E2E786204D7}" dt="2022-10-06T03:53:07.164" v="149" actId="47"/>
        <pc:sldMkLst>
          <pc:docMk/>
          <pc:sldMk cId="1205047895" sldId="263"/>
        </pc:sldMkLst>
        <pc:spChg chg="mod">
          <ac:chgData name="Anilkumar Vutikuri" userId="cc9ea70395e3e2f0" providerId="LiveId" clId="{AFD34255-2F69-4D5F-A93A-1E2E786204D7}" dt="2022-10-06T03:52:51.198" v="147" actId="113"/>
          <ac:spMkLst>
            <pc:docMk/>
            <pc:sldMk cId="1205047895" sldId="263"/>
            <ac:spMk id="2" creationId="{22AF0FBE-CCE2-45C9-B793-3F755340F342}"/>
          </ac:spMkLst>
        </pc:spChg>
      </pc:sldChg>
      <pc:sldChg chg="new del">
        <pc:chgData name="Anilkumar Vutikuri" userId="cc9ea70395e3e2f0" providerId="LiveId" clId="{AFD34255-2F69-4D5F-A93A-1E2E786204D7}" dt="2022-10-06T03:52:25.813" v="119" actId="47"/>
        <pc:sldMkLst>
          <pc:docMk/>
          <pc:sldMk cId="1414420762" sldId="263"/>
        </pc:sldMkLst>
      </pc:sldChg>
      <pc:sldChg chg="modSp add mod">
        <pc:chgData name="Anilkumar Vutikuri" userId="cc9ea70395e3e2f0" providerId="LiveId" clId="{AFD34255-2F69-4D5F-A93A-1E2E786204D7}" dt="2022-10-06T03:54:48.184" v="465" actId="20577"/>
        <pc:sldMkLst>
          <pc:docMk/>
          <pc:sldMk cId="193909882" sldId="264"/>
        </pc:sldMkLst>
        <pc:spChg chg="mod">
          <ac:chgData name="Anilkumar Vutikuri" userId="cc9ea70395e3e2f0" providerId="LiveId" clId="{AFD34255-2F69-4D5F-A93A-1E2E786204D7}" dt="2022-10-06T03:53:28.582" v="178" actId="20577"/>
          <ac:spMkLst>
            <pc:docMk/>
            <pc:sldMk cId="193909882" sldId="264"/>
            <ac:spMk id="242" creationId="{00000000-0000-0000-0000-000000000000}"/>
          </ac:spMkLst>
        </pc:spChg>
        <pc:spChg chg="mod">
          <ac:chgData name="Anilkumar Vutikuri" userId="cc9ea70395e3e2f0" providerId="LiveId" clId="{AFD34255-2F69-4D5F-A93A-1E2E786204D7}" dt="2022-10-06T03:54:48.184" v="465" actId="20577"/>
          <ac:spMkLst>
            <pc:docMk/>
            <pc:sldMk cId="193909882" sldId="264"/>
            <ac:spMk id="243" creationId="{00000000-0000-0000-0000-000000000000}"/>
          </ac:spMkLst>
        </pc:spChg>
      </pc:sldChg>
      <pc:sldChg chg="add del">
        <pc:chgData name="Anilkumar Vutikuri" userId="cc9ea70395e3e2f0" providerId="LiveId" clId="{AFD34255-2F69-4D5F-A93A-1E2E786204D7}" dt="2022-10-06T03:52:28.243" v="120" actId="47"/>
        <pc:sldMkLst>
          <pc:docMk/>
          <pc:sldMk cId="298059971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84DAEFD-A64C-4D26-8176-320B0CA9B56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AB86C71-ECBE-41A6-9E45-3F0A8DB2C91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8F1E290-F718-4B02-AD95-A3B0E18F376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B9EB595-2D74-498C-9601-118A9392BAB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B96B60C-907F-45F5-AC8D-523FDDBD1AE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F46F568-E898-4EBA-9D93-E93FD01FB9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95566BA-7AC1-4C02-B33A-430F42CF6A8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2D49D1-A9EB-46B3-ABCE-2425716F39C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AAFA5E-E0F1-4F83-A931-9A58D5F7750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AC6E596-27B3-429F-B009-B7ACDAAC9FB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9BFD54-6C95-4A9B-9BFA-B1F1C1F07C6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FD89BD-46C8-4997-8B34-93612C417E0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FF2D79-2A0E-4392-BE82-6C88FBC82A4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9A5EDE-D809-4C3B-88F9-4D7E19957E6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C5A5EF-3C7A-4953-8FF4-942CFEEB63F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54C0F5-1195-41FF-AE63-9B3F215389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E2990F-A6C2-44EF-A613-E33602D4EA7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E47AA2-F00B-4A5F-A39B-CACCD14B5C8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F50B77-83C2-4BC5-A165-B57F2665D88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A504444-6AEA-4BEF-A611-2B210DF4049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AEB1DF5-638F-4659-BD10-5481FD348C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65F412B-F92E-4098-AB5C-8FD6CBABF26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F91A31-DA55-498A-865F-2160F83C65B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37C335-0940-4C5B-A544-8B56540E04E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609CD1-7A5A-4DEC-A16C-702FE1BE34E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663B673-704B-4C4E-8124-1C2019FA7DE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D6C51E-96C1-41C8-A5A6-0ED87CE5B98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2265ED-59A6-4E3D-8EB1-6338B36093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48C144-6095-461E-8EBE-95FEF34B025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CEC734-D9D7-4E14-A598-22D0D6DBB90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47A4CE9-633E-4764-9B83-C369F51432F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BB53277-8942-4F12-9E97-A1E933D053A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635DC8A-11CB-4EA0-ABCC-F2DB824293B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2E349A4-7238-42F8-B2B5-297F70E07E6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14257E1-D2F8-4A15-82DD-6EC7061D0D5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E194C39-004A-40A1-AFCC-AE13E709431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544FF"/>
            </a:gs>
            <a:gs pos="100000">
              <a:srgbClr val="0A2F9E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2;p11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sldNum" idx="1"/>
          </p:nvPr>
        </p:nvSpPr>
        <p:spPr>
          <a:xfrm>
            <a:off x="11307600" y="6333120"/>
            <a:ext cx="730800" cy="52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729" b="0" strike="noStrike" spc="-1">
                <a:solidFill>
                  <a:schemeClr val="lt1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13B09DA-13F3-4E76-A202-8B2AA25C5B03}" type="slidenum">
              <a:rPr lang="en" sz="1729" b="0" strike="noStrike" spc="-1">
                <a:solidFill>
                  <a:schemeClr val="lt1"/>
                </a:solidFill>
                <a:latin typeface="Lexend Deca"/>
                <a:ea typeface="Lexend Deca"/>
              </a:rPr>
              <a:t>‹#›</a:t>
            </a:fld>
            <a:endParaRPr lang="en-IN" sz="1729" b="0" strike="noStrike" spc="-1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544FF"/>
            </a:gs>
            <a:gs pos="100000">
              <a:srgbClr val="0A2F9E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3;p3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544FF"/>
            </a:gs>
            <a:gs pos="100000">
              <a:srgbClr val="0A2F9E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10;p2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544FF"/>
            </a:gs>
            <a:gs pos="100000">
              <a:srgbClr val="0A2F9E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41;p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sldNum" idx="2"/>
          </p:nvPr>
        </p:nvSpPr>
        <p:spPr>
          <a:xfrm>
            <a:off x="11307600" y="6333120"/>
            <a:ext cx="730800" cy="52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729" b="0" strike="noStrike" spc="-1">
                <a:solidFill>
                  <a:schemeClr val="lt1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2CA2115-F933-4FAC-9B76-F3CD8CAD123E}" type="slidenum">
              <a:rPr lang="en" sz="1729" b="0" strike="noStrike" spc="-1">
                <a:solidFill>
                  <a:schemeClr val="lt1"/>
                </a:solidFill>
                <a:latin typeface="Lexend Deca"/>
                <a:ea typeface="Lexend Deca"/>
              </a:rPr>
              <a:t>‹#›</a:t>
            </a:fld>
            <a:endParaRPr lang="en-IN" sz="1729" b="0" strike="noStrike" spc="-1"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544FF"/>
            </a:gs>
            <a:gs pos="100000">
              <a:srgbClr val="0A2F9E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52;p11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0" name="PlaceHolder 2"/>
          <p:cNvSpPr>
            <a:spLocks noGrp="1"/>
          </p:cNvSpPr>
          <p:nvPr>
            <p:ph type="sldNum" idx="3"/>
          </p:nvPr>
        </p:nvSpPr>
        <p:spPr>
          <a:xfrm>
            <a:off x="11307600" y="6333120"/>
            <a:ext cx="730800" cy="52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729" b="0" strike="noStrike" spc="-1">
                <a:solidFill>
                  <a:schemeClr val="lt1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605827C-D035-4183-8971-86CA7B5EC2CA}" type="slidenum">
              <a:rPr lang="en" sz="1729" b="0" strike="noStrike" spc="-1">
                <a:solidFill>
                  <a:schemeClr val="lt1"/>
                </a:solidFill>
                <a:latin typeface="Lexend Deca"/>
                <a:ea typeface="Lexend Deca"/>
              </a:rPr>
              <a:t>‹#›</a:t>
            </a:fld>
            <a:endParaRPr lang="en-IN" sz="1729" b="0" strike="noStrike" spc="-1"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914399" y="1788840"/>
            <a:ext cx="9472773" cy="123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600" b="1" strike="noStrike" spc="-1" dirty="0">
                <a:solidFill>
                  <a:schemeClr val="lt1"/>
                </a:solidFill>
                <a:latin typeface="Lexend Deca"/>
                <a:ea typeface="Lexend Deca"/>
              </a:rPr>
              <a:t>Hello World!</a:t>
            </a:r>
            <a:endParaRPr lang="en-IN" sz="9600" b="0" strike="noStrike" spc="-1" dirty="0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914400" y="3069360"/>
            <a:ext cx="4822560" cy="199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" sz="2400" b="1" strike="noStrike" spc="-1" dirty="0">
                <a:solidFill>
                  <a:schemeClr val="lt1"/>
                </a:solidFill>
                <a:latin typeface="Muli"/>
                <a:ea typeface="Muli"/>
              </a:rPr>
              <a:t>I am Kumar</a:t>
            </a:r>
            <a:endParaRPr lang="en-IN" sz="2400" b="0" strike="noStrike" spc="-1" dirty="0"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4"/>
          </p:nvPr>
        </p:nvSpPr>
        <p:spPr>
          <a:xfrm>
            <a:off x="11307600" y="6333120"/>
            <a:ext cx="730800" cy="52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729" b="0" strike="noStrike" spc="-1">
                <a:solidFill>
                  <a:srgbClr val="FFFFFF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9662950-C79A-4446-93B6-6C67D842770E}" type="slidenum">
              <a:rPr lang="en" sz="1729" b="0" strike="noStrike" spc="-1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lang="en-IN" sz="1729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715680" y="1103040"/>
            <a:ext cx="5684400" cy="104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4000" b="0" i="1" strike="noStrike" spc="-1" dirty="0">
                <a:solidFill>
                  <a:schemeClr val="accent4"/>
                </a:solidFill>
                <a:latin typeface="Raleway"/>
                <a:ea typeface="Lexend Deca"/>
              </a:rPr>
              <a:t>Most good programmers do programming not because they expect to get paid or get adulation by the public, but because it is fun to program</a:t>
            </a:r>
            <a:r>
              <a:rPr lang="en" sz="4000" b="0" strike="noStrike" spc="-1" dirty="0">
                <a:solidFill>
                  <a:schemeClr val="accent4"/>
                </a:solidFill>
                <a:latin typeface="Lexend Deca"/>
                <a:ea typeface="Lexend Deca"/>
              </a:rPr>
              <a:t>.</a:t>
            </a:r>
            <a:endParaRPr lang="en-IN" sz="4000" b="0" strike="noStrike" spc="-1" dirty="0">
              <a:latin typeface="Arial"/>
            </a:endParaRPr>
          </a:p>
          <a:p>
            <a:pPr algn="r">
              <a:lnSpc>
                <a:spcPct val="11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IN" sz="1870" b="0" strike="noStrike" spc="-1" dirty="0">
                <a:solidFill>
                  <a:schemeClr val="accent4"/>
                </a:solidFill>
                <a:latin typeface="Lexend Deca"/>
                <a:ea typeface="Lexend Deca"/>
              </a:rPr>
              <a:t>– Linus Torvalds</a:t>
            </a:r>
            <a:endParaRPr lang="en-IN" sz="1870" b="0" strike="noStrike" spc="-1" dirty="0">
              <a:latin typeface="Arial"/>
            </a:endParaRPr>
          </a:p>
        </p:txBody>
      </p:sp>
      <p:pic>
        <p:nvPicPr>
          <p:cNvPr id="202" name="Google Shape;96;p 1"/>
          <p:cNvPicPr/>
          <p:nvPr/>
        </p:nvPicPr>
        <p:blipFill>
          <a:blip r:embed="rId2"/>
          <a:stretch/>
        </p:blipFill>
        <p:spPr>
          <a:xfrm>
            <a:off x="7630200" y="2727000"/>
            <a:ext cx="2958480" cy="1545840"/>
          </a:xfrm>
          <a:prstGeom prst="rect">
            <a:avLst/>
          </a:prstGeom>
          <a:ln w="0">
            <a:noFill/>
          </a:ln>
        </p:spPr>
      </p:pic>
      <p:pic>
        <p:nvPicPr>
          <p:cNvPr id="203" name="Google Shape;97;p 1"/>
          <p:cNvPicPr/>
          <p:nvPr/>
        </p:nvPicPr>
        <p:blipFill>
          <a:blip r:embed="rId3"/>
          <a:stretch/>
        </p:blipFill>
        <p:spPr>
          <a:xfrm>
            <a:off x="7720920" y="3265200"/>
            <a:ext cx="192960" cy="563400"/>
          </a:xfrm>
          <a:prstGeom prst="rect">
            <a:avLst/>
          </a:prstGeom>
          <a:ln w="0">
            <a:noFill/>
          </a:ln>
        </p:spPr>
      </p:pic>
      <p:pic>
        <p:nvPicPr>
          <p:cNvPr id="204" name="Google Shape;98;p 1"/>
          <p:cNvPicPr/>
          <p:nvPr/>
        </p:nvPicPr>
        <p:blipFill>
          <a:blip r:embed="rId4"/>
          <a:stretch/>
        </p:blipFill>
        <p:spPr>
          <a:xfrm>
            <a:off x="8448840" y="1649880"/>
            <a:ext cx="1376280" cy="1611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914400" y="2655720"/>
            <a:ext cx="6051240" cy="154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6000" b="1" strike="noStrike" spc="-1" dirty="0">
                <a:solidFill>
                  <a:schemeClr val="lt1"/>
                </a:solidFill>
                <a:latin typeface="Lexend Deca"/>
                <a:ea typeface="Lexend Deca"/>
              </a:rPr>
              <a:t>Java Microservices</a:t>
            </a:r>
            <a:endParaRPr lang="en-IN" sz="6000" b="0" strike="noStrike" spc="-1" dirty="0">
              <a:latin typeface="Arial"/>
            </a:endParaRPr>
          </a:p>
        </p:txBody>
      </p:sp>
      <p:pic>
        <p:nvPicPr>
          <p:cNvPr id="206" name="Google Shape;61;p13"/>
          <p:cNvPicPr/>
          <p:nvPr/>
        </p:nvPicPr>
        <p:blipFill>
          <a:blip r:embed="rId2"/>
          <a:stretch/>
        </p:blipFill>
        <p:spPr>
          <a:xfrm>
            <a:off x="7859160" y="1401120"/>
            <a:ext cx="2376360" cy="2708280"/>
          </a:xfrm>
          <a:prstGeom prst="rect">
            <a:avLst/>
          </a:prstGeom>
          <a:ln w="0">
            <a:noFill/>
          </a:ln>
        </p:spPr>
      </p:pic>
      <p:pic>
        <p:nvPicPr>
          <p:cNvPr id="207" name="Google Shape;62;p13"/>
          <p:cNvPicPr/>
          <p:nvPr/>
        </p:nvPicPr>
        <p:blipFill>
          <a:blip r:embed="rId3"/>
          <a:stretch/>
        </p:blipFill>
        <p:spPr>
          <a:xfrm>
            <a:off x="7094520" y="504360"/>
            <a:ext cx="882720" cy="968040"/>
          </a:xfrm>
          <a:prstGeom prst="rect">
            <a:avLst/>
          </a:prstGeom>
          <a:ln w="0">
            <a:noFill/>
          </a:ln>
        </p:spPr>
      </p:pic>
      <p:pic>
        <p:nvPicPr>
          <p:cNvPr id="208" name="Google Shape;63;p13"/>
          <p:cNvPicPr/>
          <p:nvPr/>
        </p:nvPicPr>
        <p:blipFill>
          <a:blip r:embed="rId4"/>
          <a:stretch/>
        </p:blipFill>
        <p:spPr>
          <a:xfrm>
            <a:off x="10125000" y="1179360"/>
            <a:ext cx="641880" cy="699480"/>
          </a:xfrm>
          <a:prstGeom prst="rect">
            <a:avLst/>
          </a:prstGeom>
          <a:ln w="0">
            <a:noFill/>
          </a:ln>
        </p:spPr>
      </p:pic>
      <p:pic>
        <p:nvPicPr>
          <p:cNvPr id="209" name="Google Shape;64;p13"/>
          <p:cNvPicPr/>
          <p:nvPr/>
        </p:nvPicPr>
        <p:blipFill>
          <a:blip r:embed="rId5"/>
          <a:stretch/>
        </p:blipFill>
        <p:spPr>
          <a:xfrm>
            <a:off x="7495560" y="5379480"/>
            <a:ext cx="780840" cy="914400"/>
          </a:xfrm>
          <a:prstGeom prst="rect">
            <a:avLst/>
          </a:prstGeom>
          <a:ln w="0">
            <a:noFill/>
          </a:ln>
        </p:spPr>
      </p:pic>
      <p:pic>
        <p:nvPicPr>
          <p:cNvPr id="210" name="Google Shape;65;p13"/>
          <p:cNvPicPr/>
          <p:nvPr/>
        </p:nvPicPr>
        <p:blipFill>
          <a:blip r:embed="rId6"/>
          <a:stretch/>
        </p:blipFill>
        <p:spPr>
          <a:xfrm>
            <a:off x="11205720" y="4832640"/>
            <a:ext cx="428400" cy="597240"/>
          </a:xfrm>
          <a:prstGeom prst="rect">
            <a:avLst/>
          </a:prstGeom>
          <a:ln w="0">
            <a:noFill/>
          </a:ln>
        </p:spPr>
      </p:pic>
      <p:pic>
        <p:nvPicPr>
          <p:cNvPr id="211" name="Google Shape;66;p13"/>
          <p:cNvPicPr/>
          <p:nvPr/>
        </p:nvPicPr>
        <p:blipFill>
          <a:blip r:embed="rId6"/>
          <a:stretch/>
        </p:blipFill>
        <p:spPr>
          <a:xfrm>
            <a:off x="11552760" y="5010480"/>
            <a:ext cx="428400" cy="59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74000" y="274680"/>
            <a:ext cx="80186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trike="noStrike" spc="-1">
                <a:solidFill>
                  <a:schemeClr val="lt1"/>
                </a:solidFill>
                <a:latin typeface="Lexend Deca"/>
                <a:ea typeface="Lexend Deca"/>
              </a:rPr>
              <a:t>Roadmap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ldNum" idx="5"/>
          </p:nvPr>
        </p:nvSpPr>
        <p:spPr>
          <a:xfrm>
            <a:off x="11307600" y="6333120"/>
            <a:ext cx="730800" cy="52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729" b="0" strike="noStrike" spc="-1">
                <a:solidFill>
                  <a:srgbClr val="FFFFFF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767D0CB-4644-48C6-B793-3916443650B7}" type="slidenum">
              <a:rPr lang="en" sz="1729" b="0" strike="noStrike" spc="-1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lang="en-IN" sz="1729" b="0" strike="noStrike" spc="-1">
              <a:latin typeface="Times New Roman"/>
            </a:endParaRPr>
          </a:p>
        </p:txBody>
      </p:sp>
      <p:sp>
        <p:nvSpPr>
          <p:cNvPr id="214" name="Google Shape;444;p40"/>
          <p:cNvSpPr/>
          <p:nvPr/>
        </p:nvSpPr>
        <p:spPr>
          <a:xfrm>
            <a:off x="0" y="3161520"/>
            <a:ext cx="12191400" cy="134748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1347480"/>
              <a:gd name="textAreaBottom" fmla="*/ 1348200 h 1347480"/>
            </a:gdLst>
            <a:ahLst/>
            <a:cxnLst/>
            <a:rect l="textAreaLeft" t="textAreaTop" r="textAreaRight" b="textAreaBottom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>
            <a:solidFill>
              <a:srgbClr val="05006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Google Shape;445;p40"/>
          <p:cNvSpPr/>
          <p:nvPr/>
        </p:nvSpPr>
        <p:spPr>
          <a:xfrm>
            <a:off x="0" y="3161520"/>
            <a:ext cx="12191400" cy="134748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1347480"/>
              <a:gd name="textAreaBottom" fmla="*/ 1348200 h 1347480"/>
            </a:gdLst>
            <a:ahLst/>
            <a:cxnLst/>
            <a:rect l="textAreaLeft" t="textAreaTop" r="textAreaRight" b="textAreaBottom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>
            <a:solidFill>
              <a:srgbClr val="FFFFFF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oogle Shape;446;p40"/>
          <p:cNvGrpSpPr/>
          <p:nvPr/>
        </p:nvGrpSpPr>
        <p:grpSpPr>
          <a:xfrm>
            <a:off x="2382480" y="2271960"/>
            <a:ext cx="630360" cy="630000"/>
            <a:chOff x="2382480" y="2271960"/>
            <a:chExt cx="630360" cy="630000"/>
          </a:xfrm>
        </p:grpSpPr>
        <p:sp>
          <p:nvSpPr>
            <p:cNvPr id="217" name="Google Shape;447;p40"/>
            <p:cNvSpPr/>
            <p:nvPr/>
          </p:nvSpPr>
          <p:spPr>
            <a:xfrm rot="8100000">
              <a:off x="2474640" y="2364120"/>
              <a:ext cx="445680" cy="44568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Google Shape;448;p40"/>
            <p:cNvSpPr/>
            <p:nvPr/>
          </p:nvSpPr>
          <p:spPr>
            <a:xfrm>
              <a:off x="2607840" y="2488680"/>
              <a:ext cx="178200" cy="1782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800" b="0" strike="noStrike" spc="-1">
                  <a:solidFill>
                    <a:srgbClr val="585963"/>
                  </a:solidFill>
                  <a:latin typeface="Muli"/>
                  <a:ea typeface="Muli"/>
                </a:rPr>
                <a:t>1</a:t>
              </a:r>
              <a:endParaRPr lang="en-IN" sz="800" b="0" strike="noStrike" spc="-1">
                <a:latin typeface="Arial"/>
              </a:endParaRPr>
            </a:p>
          </p:txBody>
        </p:sp>
      </p:grpSp>
      <p:grpSp>
        <p:nvGrpSpPr>
          <p:cNvPr id="219" name="Google Shape;449;p40"/>
          <p:cNvGrpSpPr/>
          <p:nvPr/>
        </p:nvGrpSpPr>
        <p:grpSpPr>
          <a:xfrm>
            <a:off x="5086800" y="2271960"/>
            <a:ext cx="630360" cy="630000"/>
            <a:chOff x="5086800" y="2271960"/>
            <a:chExt cx="630360" cy="630000"/>
          </a:xfrm>
        </p:grpSpPr>
        <p:sp>
          <p:nvSpPr>
            <p:cNvPr id="220" name="Google Shape;450;p40"/>
            <p:cNvSpPr/>
            <p:nvPr/>
          </p:nvSpPr>
          <p:spPr>
            <a:xfrm rot="8100000">
              <a:off x="5178960" y="2364120"/>
              <a:ext cx="445680" cy="44568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Google Shape;451;p40"/>
            <p:cNvSpPr/>
            <p:nvPr/>
          </p:nvSpPr>
          <p:spPr>
            <a:xfrm>
              <a:off x="5312160" y="2488680"/>
              <a:ext cx="178200" cy="1782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800" b="0" strike="noStrike" spc="-1">
                  <a:solidFill>
                    <a:srgbClr val="585963"/>
                  </a:solidFill>
                  <a:latin typeface="Muli"/>
                  <a:ea typeface="Muli"/>
                </a:rPr>
                <a:t>3</a:t>
              </a:r>
              <a:endParaRPr lang="en-IN" sz="800" b="0" strike="noStrike" spc="-1">
                <a:latin typeface="Arial"/>
              </a:endParaRPr>
            </a:p>
          </p:txBody>
        </p:sp>
      </p:grpSp>
      <p:grpSp>
        <p:nvGrpSpPr>
          <p:cNvPr id="222" name="Google Shape;452;p40"/>
          <p:cNvGrpSpPr/>
          <p:nvPr/>
        </p:nvGrpSpPr>
        <p:grpSpPr>
          <a:xfrm>
            <a:off x="7790760" y="2271960"/>
            <a:ext cx="630360" cy="630000"/>
            <a:chOff x="7790760" y="2271960"/>
            <a:chExt cx="630360" cy="630000"/>
          </a:xfrm>
        </p:grpSpPr>
        <p:sp>
          <p:nvSpPr>
            <p:cNvPr id="223" name="Google Shape;453;p40"/>
            <p:cNvSpPr/>
            <p:nvPr/>
          </p:nvSpPr>
          <p:spPr>
            <a:xfrm rot="8100000">
              <a:off x="7882920" y="2364120"/>
              <a:ext cx="445680" cy="44568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Google Shape;454;p40"/>
            <p:cNvSpPr/>
            <p:nvPr/>
          </p:nvSpPr>
          <p:spPr>
            <a:xfrm>
              <a:off x="8016120" y="2488680"/>
              <a:ext cx="178200" cy="1782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800" b="0" strike="noStrike" spc="-1">
                  <a:solidFill>
                    <a:srgbClr val="585963"/>
                  </a:solidFill>
                  <a:latin typeface="Muli"/>
                  <a:ea typeface="Muli"/>
                </a:rPr>
                <a:t>5</a:t>
              </a:r>
              <a:endParaRPr lang="en-IN" sz="800" b="0" strike="noStrike" spc="-1">
                <a:latin typeface="Arial"/>
              </a:endParaRPr>
            </a:p>
          </p:txBody>
        </p:sp>
      </p:grpSp>
      <p:grpSp>
        <p:nvGrpSpPr>
          <p:cNvPr id="225" name="Google Shape;455;p40"/>
          <p:cNvGrpSpPr/>
          <p:nvPr/>
        </p:nvGrpSpPr>
        <p:grpSpPr>
          <a:xfrm>
            <a:off x="9173880" y="4768920"/>
            <a:ext cx="630360" cy="630000"/>
            <a:chOff x="9173880" y="4768920"/>
            <a:chExt cx="630360" cy="630000"/>
          </a:xfrm>
        </p:grpSpPr>
        <p:sp>
          <p:nvSpPr>
            <p:cNvPr id="226" name="Google Shape;456;p40"/>
            <p:cNvSpPr/>
            <p:nvPr/>
          </p:nvSpPr>
          <p:spPr>
            <a:xfrm rot="18900000">
              <a:off x="9266040" y="4861080"/>
              <a:ext cx="445680" cy="445680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Google Shape;457;p40"/>
            <p:cNvSpPr/>
            <p:nvPr/>
          </p:nvSpPr>
          <p:spPr>
            <a:xfrm flipH="1">
              <a:off x="9399960" y="5003280"/>
              <a:ext cx="178200" cy="1782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800" b="0" strike="noStrike" spc="-1">
                  <a:solidFill>
                    <a:srgbClr val="585963"/>
                  </a:solidFill>
                  <a:latin typeface="Muli"/>
                  <a:ea typeface="Muli"/>
                </a:rPr>
                <a:t>6</a:t>
              </a:r>
              <a:endParaRPr lang="en-IN" sz="800" b="0" strike="noStrike" spc="-1">
                <a:latin typeface="Arial"/>
              </a:endParaRPr>
            </a:p>
          </p:txBody>
        </p:sp>
      </p:grpSp>
      <p:grpSp>
        <p:nvGrpSpPr>
          <p:cNvPr id="228" name="Google Shape;458;p40"/>
          <p:cNvGrpSpPr/>
          <p:nvPr/>
        </p:nvGrpSpPr>
        <p:grpSpPr>
          <a:xfrm>
            <a:off x="6469920" y="4768920"/>
            <a:ext cx="630360" cy="630000"/>
            <a:chOff x="6469920" y="4768920"/>
            <a:chExt cx="630360" cy="630000"/>
          </a:xfrm>
        </p:grpSpPr>
        <p:sp>
          <p:nvSpPr>
            <p:cNvPr id="229" name="Google Shape;459;p40"/>
            <p:cNvSpPr/>
            <p:nvPr/>
          </p:nvSpPr>
          <p:spPr>
            <a:xfrm rot="18900000">
              <a:off x="6562080" y="4861080"/>
              <a:ext cx="445680" cy="44568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Google Shape;460;p40"/>
            <p:cNvSpPr/>
            <p:nvPr/>
          </p:nvSpPr>
          <p:spPr>
            <a:xfrm flipH="1">
              <a:off x="6695640" y="5003280"/>
              <a:ext cx="178200" cy="1782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800" b="0" strike="noStrike" spc="-1">
                  <a:solidFill>
                    <a:srgbClr val="585963"/>
                  </a:solidFill>
                  <a:latin typeface="Muli"/>
                  <a:ea typeface="Muli"/>
                </a:rPr>
                <a:t>4</a:t>
              </a:r>
              <a:endParaRPr lang="en-IN" sz="800" b="0" strike="noStrike" spc="-1">
                <a:latin typeface="Arial"/>
              </a:endParaRPr>
            </a:p>
          </p:txBody>
        </p:sp>
      </p:grpSp>
      <p:grpSp>
        <p:nvGrpSpPr>
          <p:cNvPr id="231" name="Google Shape;461;p40"/>
          <p:cNvGrpSpPr/>
          <p:nvPr/>
        </p:nvGrpSpPr>
        <p:grpSpPr>
          <a:xfrm>
            <a:off x="3765960" y="4768920"/>
            <a:ext cx="630360" cy="630000"/>
            <a:chOff x="3765960" y="4768920"/>
            <a:chExt cx="630360" cy="630000"/>
          </a:xfrm>
        </p:grpSpPr>
        <p:sp>
          <p:nvSpPr>
            <p:cNvPr id="232" name="Google Shape;462;p40"/>
            <p:cNvSpPr/>
            <p:nvPr/>
          </p:nvSpPr>
          <p:spPr>
            <a:xfrm rot="18900000">
              <a:off x="3858120" y="4861080"/>
              <a:ext cx="445680" cy="44568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Google Shape;463;p40"/>
            <p:cNvSpPr/>
            <p:nvPr/>
          </p:nvSpPr>
          <p:spPr>
            <a:xfrm flipH="1">
              <a:off x="3991680" y="5003280"/>
              <a:ext cx="178200" cy="1782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800" b="0" strike="noStrike" spc="-1">
                  <a:solidFill>
                    <a:srgbClr val="585963"/>
                  </a:solidFill>
                  <a:latin typeface="Muli"/>
                  <a:ea typeface="Muli"/>
                </a:rPr>
                <a:t>2</a:t>
              </a:r>
              <a:endParaRPr lang="en-IN" sz="800" b="0" strike="noStrike" spc="-1">
                <a:latin typeface="Arial"/>
              </a:endParaRPr>
            </a:p>
          </p:txBody>
        </p:sp>
      </p:grpSp>
      <p:sp>
        <p:nvSpPr>
          <p:cNvPr id="234" name="Google Shape;464;p40"/>
          <p:cNvSpPr/>
          <p:nvPr/>
        </p:nvSpPr>
        <p:spPr>
          <a:xfrm>
            <a:off x="1839960" y="1541520"/>
            <a:ext cx="1714320" cy="71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340" b="0" strike="noStrike" spc="-1">
                <a:solidFill>
                  <a:srgbClr val="FFFFFF"/>
                </a:solidFill>
                <a:latin typeface="Muli"/>
                <a:ea typeface="Muli"/>
              </a:rPr>
              <a:t>Getting started</a:t>
            </a:r>
            <a:endParaRPr lang="en-IN" sz="1340" b="0" strike="noStrike" spc="-1">
              <a:latin typeface="Arial"/>
            </a:endParaRPr>
          </a:p>
        </p:txBody>
      </p:sp>
      <p:sp>
        <p:nvSpPr>
          <p:cNvPr id="235" name="Google Shape;465;p40"/>
          <p:cNvSpPr/>
          <p:nvPr/>
        </p:nvSpPr>
        <p:spPr>
          <a:xfrm>
            <a:off x="4502880" y="1541520"/>
            <a:ext cx="1714320" cy="71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400" b="0" strike="noStrike" spc="-1" dirty="0">
                <a:solidFill>
                  <a:srgbClr val="FFFFFF"/>
                </a:solidFill>
                <a:latin typeface="Muli"/>
                <a:ea typeface="Muli"/>
              </a:rPr>
              <a:t>Setting up in Local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236" name="Google Shape;466;p40"/>
          <p:cNvSpPr/>
          <p:nvPr/>
        </p:nvSpPr>
        <p:spPr>
          <a:xfrm>
            <a:off x="7247880" y="1541520"/>
            <a:ext cx="1714320" cy="71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400" b="0" strike="noStrike" spc="-1" dirty="0">
                <a:solidFill>
                  <a:srgbClr val="FFFFFF"/>
                </a:solidFill>
                <a:latin typeface="Muli"/>
                <a:ea typeface="Muli"/>
              </a:rPr>
              <a:t>Deployment 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237" name="Google Shape;467;p40"/>
          <p:cNvSpPr/>
          <p:nvPr/>
        </p:nvSpPr>
        <p:spPr>
          <a:xfrm>
            <a:off x="3224160" y="5418000"/>
            <a:ext cx="1714320" cy="71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400" b="0" strike="noStrike" spc="-1">
                <a:solidFill>
                  <a:srgbClr val="FFFFFF"/>
                </a:solidFill>
                <a:latin typeface="Muli"/>
                <a:ea typeface="Muli"/>
              </a:rPr>
              <a:t>Knowing Microservices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38" name="Google Shape;468;p40"/>
          <p:cNvSpPr/>
          <p:nvPr/>
        </p:nvSpPr>
        <p:spPr>
          <a:xfrm>
            <a:off x="5928480" y="5418000"/>
            <a:ext cx="1714320" cy="71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400" b="0" strike="noStrike" spc="-1" dirty="0">
                <a:solidFill>
                  <a:srgbClr val="FFFFFF"/>
                </a:solidFill>
                <a:latin typeface="Muli"/>
                <a:ea typeface="Muli"/>
              </a:rPr>
              <a:t>Connecting to DB, MQs, etc.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239" name="Google Shape;469;p40"/>
          <p:cNvSpPr/>
          <p:nvPr/>
        </p:nvSpPr>
        <p:spPr>
          <a:xfrm>
            <a:off x="8632440" y="5418000"/>
            <a:ext cx="1714320" cy="71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400" b="0" strike="noStrike" spc="-1" dirty="0">
                <a:solidFill>
                  <a:srgbClr val="FFFFFF"/>
                </a:solidFill>
                <a:latin typeface="Muli"/>
                <a:ea typeface="Muli"/>
              </a:rPr>
              <a:t>Capstone Project</a:t>
            </a: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-13680"/>
            <a:ext cx="10972080" cy="171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600" b="1" spc="-1" dirty="0">
                <a:solidFill>
                  <a:schemeClr val="lt1"/>
                </a:solidFill>
                <a:latin typeface="Lexend Deca"/>
              </a:rPr>
              <a:t>Why What How</a:t>
            </a:r>
            <a:endParaRPr lang="en-IN" sz="9600" b="0" strike="noStrike" spc="-1" dirty="0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spc="-1" dirty="0">
                <a:solidFill>
                  <a:srgbClr val="FFFFFF"/>
                </a:solidFill>
                <a:latin typeface="Arial"/>
              </a:rPr>
              <a:t>S</a:t>
            </a:r>
            <a:r>
              <a:rPr lang="en-IN" sz="3200" b="0" strike="noStrike" spc="-1" dirty="0">
                <a:solidFill>
                  <a:srgbClr val="FFFFFF"/>
                </a:solidFill>
                <a:latin typeface="Arial"/>
              </a:rPr>
              <a:t>olution to monolithic Architecture Problems</a:t>
            </a:r>
            <a:endParaRPr lang="en-IN" sz="3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spc="-1" dirty="0">
                <a:solidFill>
                  <a:srgbClr val="FFFFFF"/>
                </a:solidFill>
                <a:latin typeface="Arial"/>
              </a:rPr>
              <a:t>Microservices is an Architecture</a:t>
            </a:r>
            <a:endParaRPr lang="en-IN" sz="3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FFFFFF"/>
                </a:solidFill>
                <a:latin typeface="Arial"/>
              </a:rPr>
              <a:t>Spring boot + </a:t>
            </a:r>
            <a:r>
              <a:rPr lang="en-IN" sz="3200" spc="-1" dirty="0">
                <a:solidFill>
                  <a:srgbClr val="FFFFFF"/>
                </a:solidFill>
                <a:latin typeface="Arial"/>
              </a:rPr>
              <a:t>Java helps to build the same</a:t>
            </a:r>
            <a:endParaRPr lang="en-IN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90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-13680"/>
            <a:ext cx="10972080" cy="171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600" b="1" strike="noStrike" spc="-1">
                <a:solidFill>
                  <a:schemeClr val="lt1"/>
                </a:solidFill>
                <a:latin typeface="Lexend Deca"/>
                <a:ea typeface="Lexend Deca"/>
              </a:rPr>
              <a:t>Maven</a:t>
            </a:r>
            <a:endParaRPr lang="en-IN" sz="9600" b="0" strike="noStrike" spc="-1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FFFFFF"/>
                </a:solidFill>
                <a:latin typeface="Arial"/>
              </a:rPr>
              <a:t>Open-source Build tool developed by Apache Group</a:t>
            </a:r>
            <a:endParaRPr lang="en-IN" sz="3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FFFFFF"/>
                </a:solidFill>
                <a:latin typeface="Arial"/>
              </a:rPr>
              <a:t>Based on Project Object Model (POM)</a:t>
            </a:r>
            <a:endParaRPr lang="en-IN" sz="3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FFFFFF"/>
                </a:solidFill>
                <a:latin typeface="Arial"/>
              </a:rPr>
              <a:t>gets the dependencies required to run the Application</a:t>
            </a:r>
            <a:endParaRPr lang="en-IN" sz="3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FFFFFF"/>
                </a:solidFill>
                <a:latin typeface="Arial"/>
              </a:rPr>
              <a:t>Also helps in getting the necessary output file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-13680"/>
            <a:ext cx="10972080" cy="171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600" b="1" strike="noStrike" spc="-1">
                <a:solidFill>
                  <a:schemeClr val="lt1"/>
                </a:solidFill>
                <a:latin typeface="Lexend Deca"/>
                <a:ea typeface="Lexend Deca"/>
              </a:rPr>
              <a:t>Docker</a:t>
            </a:r>
            <a:endParaRPr lang="en-IN" sz="96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FFFFFF"/>
                </a:solidFill>
                <a:latin typeface="Arial"/>
              </a:rPr>
              <a:t>Open-source software platform</a:t>
            </a:r>
            <a:endParaRPr lang="en-IN" sz="3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FFFFFF"/>
                </a:solidFill>
                <a:latin typeface="Arial"/>
              </a:rPr>
              <a:t>Combines whatever required to run an application</a:t>
            </a:r>
            <a:endParaRPr lang="en-IN" sz="3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FFFFFF"/>
                </a:solidFill>
                <a:latin typeface="Arial"/>
              </a:rPr>
              <a:t>This is stored into a small package/unit called Container</a:t>
            </a:r>
            <a:endParaRPr lang="en-IN" sz="3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FFFFFF"/>
                </a:solidFill>
                <a:latin typeface="Arial"/>
              </a:rPr>
              <a:t>Can run in any Environment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146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Lexend Deca</vt:lpstr>
      <vt:lpstr>Muli</vt:lpstr>
      <vt:lpstr>Raleway</vt:lpstr>
      <vt:lpstr>Symbol</vt:lpstr>
      <vt:lpstr>Times New Roman</vt:lpstr>
      <vt:lpstr>Wingdings</vt:lpstr>
      <vt:lpstr>Aliena template</vt:lpstr>
      <vt:lpstr>Aliena template</vt:lpstr>
      <vt:lpstr>Aliena template</vt:lpstr>
      <vt:lpstr>Aliena template</vt:lpstr>
      <vt:lpstr>Aliena template</vt:lpstr>
      <vt:lpstr>Hello World!</vt:lpstr>
      <vt:lpstr>PowerPoint Presentation</vt:lpstr>
      <vt:lpstr>Java Microservices</vt:lpstr>
      <vt:lpstr>Roadmap</vt:lpstr>
      <vt:lpstr>Why What How</vt:lpstr>
      <vt:lpstr>Maven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subject/>
  <dc:creator>Sandeep Yenishetty</dc:creator>
  <dc:description/>
  <cp:lastModifiedBy>Anilkumar Vutikuri</cp:lastModifiedBy>
  <cp:revision>7</cp:revision>
  <dcterms:created xsi:type="dcterms:W3CDTF">2022-08-22T04:51:51Z</dcterms:created>
  <dcterms:modified xsi:type="dcterms:W3CDTF">2022-10-06T03:54:52Z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