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Impact" panose="020B0806030902050204" pitchFamily="34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F52CE-CB06-4A76-9197-849309F5ECCD}" v="40" dt="2022-11-17T05:40:05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endra Kumawat" userId="S::2217547@tcs.com::b76caeb8-2559-48a1-a1de-16435f301fe7" providerId="AD" clId="Web-{DF5F52CE-CB06-4A76-9197-849309F5ECCD}"/>
    <pc:docChg chg="modSld addMainMaster delMainMaster">
      <pc:chgData name="Vijendra Kumawat" userId="S::2217547@tcs.com::b76caeb8-2559-48a1-a1de-16435f301fe7" providerId="AD" clId="Web-{DF5F52CE-CB06-4A76-9197-849309F5ECCD}" dt="2022-11-17T05:42:19.716" v="45"/>
      <pc:docMkLst>
        <pc:docMk/>
      </pc:docMkLst>
      <pc:sldChg chg="modSp mod modClrScheme chgLayout">
        <pc:chgData name="Vijendra Kumawat" userId="S::2217547@tcs.com::b76caeb8-2559-48a1-a1de-16435f301fe7" providerId="AD" clId="Web-{DF5F52CE-CB06-4A76-9197-849309F5ECCD}" dt="2022-11-17T05:40:02.386" v="33" actId="20577"/>
        <pc:sldMkLst>
          <pc:docMk/>
          <pc:sldMk cId="0" sldId="256"/>
        </pc:sldMkLst>
        <pc:spChg chg="mod ord">
          <ac:chgData name="Vijendra Kumawat" userId="S::2217547@tcs.com::b76caeb8-2559-48a1-a1de-16435f301fe7" providerId="AD" clId="Web-{DF5F52CE-CB06-4A76-9197-849309F5ECCD}" dt="2022-11-17T05:39:37.120" v="31"/>
          <ac:spMkLst>
            <pc:docMk/>
            <pc:sldMk cId="0" sldId="256"/>
            <ac:spMk id="128" creationId="{00000000-0000-0000-0000-000000000000}"/>
          </ac:spMkLst>
        </pc:spChg>
        <pc:spChg chg="mod ord">
          <ac:chgData name="Vijendra Kumawat" userId="S::2217547@tcs.com::b76caeb8-2559-48a1-a1de-16435f301fe7" providerId="AD" clId="Web-{DF5F52CE-CB06-4A76-9197-849309F5ECCD}" dt="2022-11-17T05:39:37.120" v="31"/>
          <ac:spMkLst>
            <pc:docMk/>
            <pc:sldMk cId="0" sldId="256"/>
            <ac:spMk id="129" creationId="{00000000-0000-0000-0000-000000000000}"/>
          </ac:spMkLst>
        </pc:spChg>
        <pc:spChg chg="mod">
          <ac:chgData name="Vijendra Kumawat" userId="S::2217547@tcs.com::b76caeb8-2559-48a1-a1de-16435f301fe7" providerId="AD" clId="Web-{DF5F52CE-CB06-4A76-9197-849309F5ECCD}" dt="2022-11-17T05:40:02.386" v="33" actId="20577"/>
          <ac:spMkLst>
            <pc:docMk/>
            <pc:sldMk cId="0" sldId="256"/>
            <ac:spMk id="131" creationId="{00000000-0000-0000-0000-000000000000}"/>
          </ac:spMkLst>
        </pc:sp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0:07.370" v="34"/>
        <pc:sldMkLst>
          <pc:docMk/>
          <pc:sldMk cId="0" sldId="257"/>
        </pc:sldMkLst>
        <pc:spChg chg="mod ord">
          <ac:chgData name="Vijendra Kumawat" userId="S::2217547@tcs.com::b76caeb8-2559-48a1-a1de-16435f301fe7" providerId="AD" clId="Web-{DF5F52CE-CB06-4A76-9197-849309F5ECCD}" dt="2022-11-17T05:40:07.370" v="34"/>
          <ac:spMkLst>
            <pc:docMk/>
            <pc:sldMk cId="0" sldId="257"/>
            <ac:spMk id="136" creationId="{00000000-0000-0000-0000-000000000000}"/>
          </ac:spMkLst>
        </pc:spChg>
        <pc:spChg chg="del mod ord">
          <ac:chgData name="Vijendra Kumawat" userId="S::2217547@tcs.com::b76caeb8-2559-48a1-a1de-16435f301fe7" providerId="AD" clId="Web-{DF5F52CE-CB06-4A76-9197-849309F5ECCD}" dt="2022-11-17T05:35:43.272" v="17"/>
          <ac:spMkLst>
            <pc:docMk/>
            <pc:sldMk cId="0" sldId="257"/>
            <ac:spMk id="137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0:07.370" v="34"/>
          <ac:spMkLst>
            <pc:docMk/>
            <pc:sldMk cId="0" sldId="257"/>
            <ac:spMk id="148" creationId="{C393B4A7-6ABF-423D-A762-3CDB4897A833}"/>
          </ac:spMkLst>
        </pc:spChg>
        <pc:spChg chg="add">
          <ac:chgData name="Vijendra Kumawat" userId="S::2217547@tcs.com::b76caeb8-2559-48a1-a1de-16435f301fe7" providerId="AD" clId="Web-{DF5F52CE-CB06-4A76-9197-849309F5ECCD}" dt="2022-11-17T05:40:07.370" v="34"/>
          <ac:spMkLst>
            <pc:docMk/>
            <pc:sldMk cId="0" sldId="257"/>
            <ac:spMk id="154" creationId="{01AD250C-F2EA-449F-9B14-DF5BB674C500}"/>
          </ac:spMkLst>
        </pc:spChg>
        <pc:spChg chg="add">
          <ac:chgData name="Vijendra Kumawat" userId="S::2217547@tcs.com::b76caeb8-2559-48a1-a1de-16435f301fe7" providerId="AD" clId="Web-{DF5F52CE-CB06-4A76-9197-849309F5ECCD}" dt="2022-11-17T05:40:07.370" v="34"/>
          <ac:spMkLst>
            <pc:docMk/>
            <pc:sldMk cId="0" sldId="257"/>
            <ac:spMk id="156" creationId="{F747F1B4-B831-4277-8AB0-32767F7EB7BF}"/>
          </ac:spMkLst>
        </pc:spChg>
        <pc:spChg chg="add">
          <ac:chgData name="Vijendra Kumawat" userId="S::2217547@tcs.com::b76caeb8-2559-48a1-a1de-16435f301fe7" providerId="AD" clId="Web-{DF5F52CE-CB06-4A76-9197-849309F5ECCD}" dt="2022-11-17T05:40:07.370" v="34"/>
          <ac:spMkLst>
            <pc:docMk/>
            <pc:sldMk cId="0" sldId="257"/>
            <ac:spMk id="158" creationId="{D80CFA21-AB7C-4BEB-9BFF-05764FBBF3C6}"/>
          </ac:spMkLst>
        </pc:spChg>
        <pc:spChg chg="add">
          <ac:chgData name="Vijendra Kumawat" userId="S::2217547@tcs.com::b76caeb8-2559-48a1-a1de-16435f301fe7" providerId="AD" clId="Web-{DF5F52CE-CB06-4A76-9197-849309F5ECCD}" dt="2022-11-17T05:40:07.370" v="34"/>
          <ac:spMkLst>
            <pc:docMk/>
            <pc:sldMk cId="0" sldId="257"/>
            <ac:spMk id="160" creationId="{12F7E335-851A-4CAE-B09F-E657819D4600}"/>
          </ac:spMkLst>
        </pc:spChg>
        <pc:spChg chg="add">
          <ac:chgData name="Vijendra Kumawat" userId="S::2217547@tcs.com::b76caeb8-2559-48a1-a1de-16435f301fe7" providerId="AD" clId="Web-{DF5F52CE-CB06-4A76-9197-849309F5ECCD}" dt="2022-11-17T05:40:07.370" v="34"/>
          <ac:spMkLst>
            <pc:docMk/>
            <pc:sldMk cId="0" sldId="257"/>
            <ac:spMk id="162" creationId="{10B541F0-7F6E-402E-84D8-CF96EACA5FBC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57"/>
            <ac:grpSpMk id="143" creationId="{C93797FD-7F0A-483E-966E-7FE88F8D8798}"/>
          </ac:grpSpMkLst>
        </pc:grpChg>
        <pc:graphicFrameChg chg="add mod modGraphic">
          <ac:chgData name="Vijendra Kumawat" userId="S::2217547@tcs.com::b76caeb8-2559-48a1-a1de-16435f301fe7" providerId="AD" clId="Web-{DF5F52CE-CB06-4A76-9197-849309F5ECCD}" dt="2022-11-17T05:40:07.370" v="34"/>
          <ac:graphicFrameMkLst>
            <pc:docMk/>
            <pc:sldMk cId="0" sldId="257"/>
            <ac:graphicFrameMk id="139" creationId="{08B66BCB-1D8F-9F63-FBEB-CBDE87FB52CD}"/>
          </ac:graphicFrameMkLst>
        </pc:graphicFrameChg>
        <pc:picChg chg="add">
          <ac:chgData name="Vijendra Kumawat" userId="S::2217547@tcs.com::b76caeb8-2559-48a1-a1de-16435f301fe7" providerId="AD" clId="Web-{DF5F52CE-CB06-4A76-9197-849309F5ECCD}" dt="2022-11-17T05:40:07.370" v="34"/>
          <ac:picMkLst>
            <pc:docMk/>
            <pc:sldMk cId="0" sldId="257"/>
            <ac:picMk id="144" creationId="{F1B8F9CB-890B-4CB8-B503-188A763E2FC1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07.370" v="34"/>
          <ac:picMkLst>
            <pc:docMk/>
            <pc:sldMk cId="0" sldId="257"/>
            <ac:picMk id="146" creationId="{AA632AB4-3837-4FD0-8B62-0A18B573F46D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07.370" v="34"/>
          <ac:picMkLst>
            <pc:docMk/>
            <pc:sldMk cId="0" sldId="257"/>
            <ac:picMk id="150" creationId="{9CD2319A-6FA9-4EFB-9EDF-7304467425E8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07.370" v="34"/>
          <ac:picMkLst>
            <pc:docMk/>
            <pc:sldMk cId="0" sldId="257"/>
            <ac:picMk id="152" creationId="{D1692A93-3514-4486-8B67-CCA4E0259BCB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57"/>
            <ac:cxnSpMk id="149" creationId="{DDB3BAEE-5BE4-4B17-A2DA-B334759C47AB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0:14.980" v="35"/>
        <pc:sldMkLst>
          <pc:docMk/>
          <pc:sldMk cId="0" sldId="258"/>
        </pc:sldMkLst>
        <pc:spChg chg="mod ord">
          <ac:chgData name="Vijendra Kumawat" userId="S::2217547@tcs.com::b76caeb8-2559-48a1-a1de-16435f301fe7" providerId="AD" clId="Web-{DF5F52CE-CB06-4A76-9197-849309F5ECCD}" dt="2022-11-17T05:40:14.980" v="35"/>
          <ac:spMkLst>
            <pc:docMk/>
            <pc:sldMk cId="0" sldId="258"/>
            <ac:spMk id="142" creationId="{00000000-0000-0000-0000-000000000000}"/>
          </ac:spMkLst>
        </pc:spChg>
        <pc:spChg chg="del mod ord">
          <ac:chgData name="Vijendra Kumawat" userId="S::2217547@tcs.com::b76caeb8-2559-48a1-a1de-16435f301fe7" providerId="AD" clId="Web-{DF5F52CE-CB06-4A76-9197-849309F5ECCD}" dt="2022-11-17T05:35:58.288" v="18"/>
          <ac:spMkLst>
            <pc:docMk/>
            <pc:sldMk cId="0" sldId="258"/>
            <ac:spMk id="143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0:14.980" v="35"/>
          <ac:spMkLst>
            <pc:docMk/>
            <pc:sldMk cId="0" sldId="258"/>
            <ac:spMk id="154" creationId="{C393B4A7-6ABF-423D-A762-3CDB4897A833}"/>
          </ac:spMkLst>
        </pc:spChg>
        <pc:spChg chg="add">
          <ac:chgData name="Vijendra Kumawat" userId="S::2217547@tcs.com::b76caeb8-2559-48a1-a1de-16435f301fe7" providerId="AD" clId="Web-{DF5F52CE-CB06-4A76-9197-849309F5ECCD}" dt="2022-11-17T05:40:14.980" v="35"/>
          <ac:spMkLst>
            <pc:docMk/>
            <pc:sldMk cId="0" sldId="258"/>
            <ac:spMk id="160" creationId="{01AD250C-F2EA-449F-9B14-DF5BB674C500}"/>
          </ac:spMkLst>
        </pc:spChg>
        <pc:spChg chg="add">
          <ac:chgData name="Vijendra Kumawat" userId="S::2217547@tcs.com::b76caeb8-2559-48a1-a1de-16435f301fe7" providerId="AD" clId="Web-{DF5F52CE-CB06-4A76-9197-849309F5ECCD}" dt="2022-11-17T05:40:14.980" v="35"/>
          <ac:spMkLst>
            <pc:docMk/>
            <pc:sldMk cId="0" sldId="258"/>
            <ac:spMk id="162" creationId="{F747F1B4-B831-4277-8AB0-32767F7EB7BF}"/>
          </ac:spMkLst>
        </pc:spChg>
        <pc:spChg chg="add">
          <ac:chgData name="Vijendra Kumawat" userId="S::2217547@tcs.com::b76caeb8-2559-48a1-a1de-16435f301fe7" providerId="AD" clId="Web-{DF5F52CE-CB06-4A76-9197-849309F5ECCD}" dt="2022-11-17T05:40:14.980" v="35"/>
          <ac:spMkLst>
            <pc:docMk/>
            <pc:sldMk cId="0" sldId="258"/>
            <ac:spMk id="164" creationId="{D80CFA21-AB7C-4BEB-9BFF-05764FBBF3C6}"/>
          </ac:spMkLst>
        </pc:spChg>
        <pc:spChg chg="add">
          <ac:chgData name="Vijendra Kumawat" userId="S::2217547@tcs.com::b76caeb8-2559-48a1-a1de-16435f301fe7" providerId="AD" clId="Web-{DF5F52CE-CB06-4A76-9197-849309F5ECCD}" dt="2022-11-17T05:40:14.980" v="35"/>
          <ac:spMkLst>
            <pc:docMk/>
            <pc:sldMk cId="0" sldId="258"/>
            <ac:spMk id="166" creationId="{12F7E335-851A-4CAE-B09F-E657819D4600}"/>
          </ac:spMkLst>
        </pc:spChg>
        <pc:spChg chg="add">
          <ac:chgData name="Vijendra Kumawat" userId="S::2217547@tcs.com::b76caeb8-2559-48a1-a1de-16435f301fe7" providerId="AD" clId="Web-{DF5F52CE-CB06-4A76-9197-849309F5ECCD}" dt="2022-11-17T05:40:14.980" v="35"/>
          <ac:spMkLst>
            <pc:docMk/>
            <pc:sldMk cId="0" sldId="258"/>
            <ac:spMk id="168" creationId="{10B541F0-7F6E-402E-84D8-CF96EACA5FBC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58"/>
            <ac:grpSpMk id="149" creationId="{C93797FD-7F0A-483E-966E-7FE88F8D8798}"/>
          </ac:grpSpMkLst>
        </pc:grpChg>
        <pc:graphicFrameChg chg="add mod modGraphic">
          <ac:chgData name="Vijendra Kumawat" userId="S::2217547@tcs.com::b76caeb8-2559-48a1-a1de-16435f301fe7" providerId="AD" clId="Web-{DF5F52CE-CB06-4A76-9197-849309F5ECCD}" dt="2022-11-17T05:40:14.980" v="35"/>
          <ac:graphicFrameMkLst>
            <pc:docMk/>
            <pc:sldMk cId="0" sldId="258"/>
            <ac:graphicFrameMk id="145" creationId="{D8137CA3-6CD1-0965-8BB4-D1F93768A71C}"/>
          </ac:graphicFrameMkLst>
        </pc:graphicFrameChg>
        <pc:picChg chg="add">
          <ac:chgData name="Vijendra Kumawat" userId="S::2217547@tcs.com::b76caeb8-2559-48a1-a1de-16435f301fe7" providerId="AD" clId="Web-{DF5F52CE-CB06-4A76-9197-849309F5ECCD}" dt="2022-11-17T05:40:14.980" v="35"/>
          <ac:picMkLst>
            <pc:docMk/>
            <pc:sldMk cId="0" sldId="258"/>
            <ac:picMk id="150" creationId="{F1B8F9CB-890B-4CB8-B503-188A763E2FC1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14.980" v="35"/>
          <ac:picMkLst>
            <pc:docMk/>
            <pc:sldMk cId="0" sldId="258"/>
            <ac:picMk id="152" creationId="{AA632AB4-3837-4FD0-8B62-0A18B573F46D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14.980" v="35"/>
          <ac:picMkLst>
            <pc:docMk/>
            <pc:sldMk cId="0" sldId="258"/>
            <ac:picMk id="156" creationId="{9CD2319A-6FA9-4EFB-9EDF-7304467425E8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14.980" v="35"/>
          <ac:picMkLst>
            <pc:docMk/>
            <pc:sldMk cId="0" sldId="258"/>
            <ac:picMk id="158" creationId="{D1692A93-3514-4486-8B67-CCA4E0259BCB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58"/>
            <ac:cxnSpMk id="155" creationId="{DDB3BAEE-5BE4-4B17-A2DA-B334759C47AB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0:24.496" v="36"/>
        <pc:sldMkLst>
          <pc:docMk/>
          <pc:sldMk cId="0" sldId="259"/>
        </pc:sldMkLst>
        <pc:spChg chg="mod ord">
          <ac:chgData name="Vijendra Kumawat" userId="S::2217547@tcs.com::b76caeb8-2559-48a1-a1de-16435f301fe7" providerId="AD" clId="Web-{DF5F52CE-CB06-4A76-9197-849309F5ECCD}" dt="2022-11-17T05:40:24.496" v="36"/>
          <ac:spMkLst>
            <pc:docMk/>
            <pc:sldMk cId="0" sldId="259"/>
            <ac:spMk id="148" creationId="{00000000-0000-0000-0000-000000000000}"/>
          </ac:spMkLst>
        </pc:spChg>
        <pc:spChg chg="del mod ord">
          <ac:chgData name="Vijendra Kumawat" userId="S::2217547@tcs.com::b76caeb8-2559-48a1-a1de-16435f301fe7" providerId="AD" clId="Web-{DF5F52CE-CB06-4A76-9197-849309F5ECCD}" dt="2022-11-17T05:36:24.710" v="19"/>
          <ac:spMkLst>
            <pc:docMk/>
            <pc:sldMk cId="0" sldId="259"/>
            <ac:spMk id="149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0:24.496" v="36"/>
          <ac:spMkLst>
            <pc:docMk/>
            <pc:sldMk cId="0" sldId="259"/>
            <ac:spMk id="160" creationId="{C393B4A7-6ABF-423D-A762-3CDB4897A833}"/>
          </ac:spMkLst>
        </pc:spChg>
        <pc:spChg chg="add">
          <ac:chgData name="Vijendra Kumawat" userId="S::2217547@tcs.com::b76caeb8-2559-48a1-a1de-16435f301fe7" providerId="AD" clId="Web-{DF5F52CE-CB06-4A76-9197-849309F5ECCD}" dt="2022-11-17T05:40:24.496" v="36"/>
          <ac:spMkLst>
            <pc:docMk/>
            <pc:sldMk cId="0" sldId="259"/>
            <ac:spMk id="166" creationId="{01AD250C-F2EA-449F-9B14-DF5BB674C500}"/>
          </ac:spMkLst>
        </pc:spChg>
        <pc:spChg chg="add">
          <ac:chgData name="Vijendra Kumawat" userId="S::2217547@tcs.com::b76caeb8-2559-48a1-a1de-16435f301fe7" providerId="AD" clId="Web-{DF5F52CE-CB06-4A76-9197-849309F5ECCD}" dt="2022-11-17T05:40:24.496" v="36"/>
          <ac:spMkLst>
            <pc:docMk/>
            <pc:sldMk cId="0" sldId="259"/>
            <ac:spMk id="168" creationId="{F747F1B4-B831-4277-8AB0-32767F7EB7BF}"/>
          </ac:spMkLst>
        </pc:spChg>
        <pc:spChg chg="add">
          <ac:chgData name="Vijendra Kumawat" userId="S::2217547@tcs.com::b76caeb8-2559-48a1-a1de-16435f301fe7" providerId="AD" clId="Web-{DF5F52CE-CB06-4A76-9197-849309F5ECCD}" dt="2022-11-17T05:40:24.496" v="36"/>
          <ac:spMkLst>
            <pc:docMk/>
            <pc:sldMk cId="0" sldId="259"/>
            <ac:spMk id="170" creationId="{D80CFA21-AB7C-4BEB-9BFF-05764FBBF3C6}"/>
          </ac:spMkLst>
        </pc:spChg>
        <pc:spChg chg="add">
          <ac:chgData name="Vijendra Kumawat" userId="S::2217547@tcs.com::b76caeb8-2559-48a1-a1de-16435f301fe7" providerId="AD" clId="Web-{DF5F52CE-CB06-4A76-9197-849309F5ECCD}" dt="2022-11-17T05:40:24.496" v="36"/>
          <ac:spMkLst>
            <pc:docMk/>
            <pc:sldMk cId="0" sldId="259"/>
            <ac:spMk id="172" creationId="{12F7E335-851A-4CAE-B09F-E657819D4600}"/>
          </ac:spMkLst>
        </pc:spChg>
        <pc:spChg chg="add">
          <ac:chgData name="Vijendra Kumawat" userId="S::2217547@tcs.com::b76caeb8-2559-48a1-a1de-16435f301fe7" providerId="AD" clId="Web-{DF5F52CE-CB06-4A76-9197-849309F5ECCD}" dt="2022-11-17T05:40:24.496" v="36"/>
          <ac:spMkLst>
            <pc:docMk/>
            <pc:sldMk cId="0" sldId="259"/>
            <ac:spMk id="174" creationId="{10B541F0-7F6E-402E-84D8-CF96EACA5FBC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59"/>
            <ac:grpSpMk id="155" creationId="{C93797FD-7F0A-483E-966E-7FE88F8D8798}"/>
          </ac:grpSpMkLst>
        </pc:grpChg>
        <pc:graphicFrameChg chg="add mod modGraphic">
          <ac:chgData name="Vijendra Kumawat" userId="S::2217547@tcs.com::b76caeb8-2559-48a1-a1de-16435f301fe7" providerId="AD" clId="Web-{DF5F52CE-CB06-4A76-9197-849309F5ECCD}" dt="2022-11-17T05:40:24.496" v="36"/>
          <ac:graphicFrameMkLst>
            <pc:docMk/>
            <pc:sldMk cId="0" sldId="259"/>
            <ac:graphicFrameMk id="151" creationId="{53F62252-E43E-9F00-F4C9-0E47A49E9387}"/>
          </ac:graphicFrameMkLst>
        </pc:graphicFrameChg>
        <pc:picChg chg="add">
          <ac:chgData name="Vijendra Kumawat" userId="S::2217547@tcs.com::b76caeb8-2559-48a1-a1de-16435f301fe7" providerId="AD" clId="Web-{DF5F52CE-CB06-4A76-9197-849309F5ECCD}" dt="2022-11-17T05:40:24.496" v="36"/>
          <ac:picMkLst>
            <pc:docMk/>
            <pc:sldMk cId="0" sldId="259"/>
            <ac:picMk id="156" creationId="{F1B8F9CB-890B-4CB8-B503-188A763E2FC1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24.496" v="36"/>
          <ac:picMkLst>
            <pc:docMk/>
            <pc:sldMk cId="0" sldId="259"/>
            <ac:picMk id="158" creationId="{AA632AB4-3837-4FD0-8B62-0A18B573F46D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24.496" v="36"/>
          <ac:picMkLst>
            <pc:docMk/>
            <pc:sldMk cId="0" sldId="259"/>
            <ac:picMk id="162" creationId="{9CD2319A-6FA9-4EFB-9EDF-7304467425E8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24.496" v="36"/>
          <ac:picMkLst>
            <pc:docMk/>
            <pc:sldMk cId="0" sldId="259"/>
            <ac:picMk id="164" creationId="{D1692A93-3514-4486-8B67-CCA4E0259BCB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59"/>
            <ac:cxnSpMk id="161" creationId="{DDB3BAEE-5BE4-4B17-A2DA-B334759C47AB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0:40.293" v="37"/>
        <pc:sldMkLst>
          <pc:docMk/>
          <pc:sldMk cId="0" sldId="260"/>
        </pc:sldMkLst>
        <pc:spChg chg="mod ord">
          <ac:chgData name="Vijendra Kumawat" userId="S::2217547@tcs.com::b76caeb8-2559-48a1-a1de-16435f301fe7" providerId="AD" clId="Web-{DF5F52CE-CB06-4A76-9197-849309F5ECCD}" dt="2022-11-17T05:40:40.293" v="37"/>
          <ac:spMkLst>
            <pc:docMk/>
            <pc:sldMk cId="0" sldId="260"/>
            <ac:spMk id="154" creationId="{00000000-0000-0000-0000-000000000000}"/>
          </ac:spMkLst>
        </pc:spChg>
        <pc:spChg chg="del mod ord">
          <ac:chgData name="Vijendra Kumawat" userId="S::2217547@tcs.com::b76caeb8-2559-48a1-a1de-16435f301fe7" providerId="AD" clId="Web-{DF5F52CE-CB06-4A76-9197-849309F5ECCD}" dt="2022-11-17T05:36:43.914" v="20"/>
          <ac:spMkLst>
            <pc:docMk/>
            <pc:sldMk cId="0" sldId="260"/>
            <ac:spMk id="155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0:40.293" v="37"/>
          <ac:spMkLst>
            <pc:docMk/>
            <pc:sldMk cId="0" sldId="260"/>
            <ac:spMk id="160" creationId="{C393B4A7-6ABF-423D-A762-3CDB4897A833}"/>
          </ac:spMkLst>
        </pc:spChg>
        <pc:spChg chg="add">
          <ac:chgData name="Vijendra Kumawat" userId="S::2217547@tcs.com::b76caeb8-2559-48a1-a1de-16435f301fe7" providerId="AD" clId="Web-{DF5F52CE-CB06-4A76-9197-849309F5ECCD}" dt="2022-11-17T05:40:40.293" v="37"/>
          <ac:spMkLst>
            <pc:docMk/>
            <pc:sldMk cId="0" sldId="260"/>
            <ac:spMk id="173" creationId="{01AD250C-F2EA-449F-9B14-DF5BB674C500}"/>
          </ac:spMkLst>
        </pc:spChg>
        <pc:spChg chg="add">
          <ac:chgData name="Vijendra Kumawat" userId="S::2217547@tcs.com::b76caeb8-2559-48a1-a1de-16435f301fe7" providerId="AD" clId="Web-{DF5F52CE-CB06-4A76-9197-849309F5ECCD}" dt="2022-11-17T05:40:40.293" v="37"/>
          <ac:spMkLst>
            <pc:docMk/>
            <pc:sldMk cId="0" sldId="260"/>
            <ac:spMk id="175" creationId="{4E78424C-6FD0-41F8-9CAA-5DC19C42359F}"/>
          </ac:spMkLst>
        </pc:spChg>
        <pc:spChg chg="add">
          <ac:chgData name="Vijendra Kumawat" userId="S::2217547@tcs.com::b76caeb8-2559-48a1-a1de-16435f301fe7" providerId="AD" clId="Web-{DF5F52CE-CB06-4A76-9197-849309F5ECCD}" dt="2022-11-17T05:40:40.293" v="37"/>
          <ac:spMkLst>
            <pc:docMk/>
            <pc:sldMk cId="0" sldId="260"/>
            <ac:spMk id="177" creationId="{DD136760-57DC-4301-8BEA-B71AD2D13905}"/>
          </ac:spMkLst>
        </pc:spChg>
        <pc:spChg chg="add">
          <ac:chgData name="Vijendra Kumawat" userId="S::2217547@tcs.com::b76caeb8-2559-48a1-a1de-16435f301fe7" providerId="AD" clId="Web-{DF5F52CE-CB06-4A76-9197-849309F5ECCD}" dt="2022-11-17T05:40:40.293" v="37"/>
          <ac:spMkLst>
            <pc:docMk/>
            <pc:sldMk cId="0" sldId="260"/>
            <ac:spMk id="179" creationId="{BDC58DEA-1307-4F44-AD47-E613D8B76A89}"/>
          </ac:spMkLst>
        </pc:spChg>
        <pc:spChg chg="add">
          <ac:chgData name="Vijendra Kumawat" userId="S::2217547@tcs.com::b76caeb8-2559-48a1-a1de-16435f301fe7" providerId="AD" clId="Web-{DF5F52CE-CB06-4A76-9197-849309F5ECCD}" dt="2022-11-17T05:40:40.293" v="37"/>
          <ac:spMkLst>
            <pc:docMk/>
            <pc:sldMk cId="0" sldId="260"/>
            <ac:spMk id="181" creationId="{C99B912D-1E4B-42AF-A2BE-CFEFEC916EE7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0"/>
            <ac:grpSpMk id="161" creationId="{C93797FD-7F0A-483E-966E-7FE88F8D8798}"/>
          </ac:grpSpMkLst>
        </pc:grpChg>
        <pc:graphicFrameChg chg="add del">
          <ac:chgData name="Vijendra Kumawat" userId="S::2217547@tcs.com::b76caeb8-2559-48a1-a1de-16435f301fe7" providerId="AD" clId="Web-{DF5F52CE-CB06-4A76-9197-849309F5ECCD}" dt="2022-11-17T05:40:40.293" v="37"/>
          <ac:graphicFrameMkLst>
            <pc:docMk/>
            <pc:sldMk cId="0" sldId="260"/>
            <ac:graphicFrameMk id="157" creationId="{DC722AEB-C795-EE77-FC79-0686B207C9EB}"/>
          </ac:graphicFrameMkLst>
        </pc:graphicFrameChg>
        <pc:graphicFrameChg chg="add">
          <ac:chgData name="Vijendra Kumawat" userId="S::2217547@tcs.com::b76caeb8-2559-48a1-a1de-16435f301fe7" providerId="AD" clId="Web-{DF5F52CE-CB06-4A76-9197-849309F5ECCD}" dt="2022-11-17T05:40:40.293" v="37"/>
          <ac:graphicFrameMkLst>
            <pc:docMk/>
            <pc:sldMk cId="0" sldId="260"/>
            <ac:graphicFrameMk id="159" creationId="{58D9D7AB-AE51-F2BF-1A08-34B85212290E}"/>
          </ac:graphicFrameMkLst>
        </pc:graphicFrameChg>
        <pc:picChg chg="add">
          <ac:chgData name="Vijendra Kumawat" userId="S::2217547@tcs.com::b76caeb8-2559-48a1-a1de-16435f301fe7" providerId="AD" clId="Web-{DF5F52CE-CB06-4A76-9197-849309F5ECCD}" dt="2022-11-17T05:40:40.293" v="37"/>
          <ac:picMkLst>
            <pc:docMk/>
            <pc:sldMk cId="0" sldId="260"/>
            <ac:picMk id="163" creationId="{F1B8F9CB-890B-4CB8-B503-188A763E2FC1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40.293" v="37"/>
          <ac:picMkLst>
            <pc:docMk/>
            <pc:sldMk cId="0" sldId="260"/>
            <ac:picMk id="165" creationId="{AA632AB4-3837-4FD0-8B62-0A18B573F46D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40.293" v="37"/>
          <ac:picMkLst>
            <pc:docMk/>
            <pc:sldMk cId="0" sldId="260"/>
            <ac:picMk id="169" creationId="{9CD2319A-6FA9-4EFB-9EDF-7304467425E8}"/>
          </ac:picMkLst>
        </pc:picChg>
        <pc:picChg chg="add">
          <ac:chgData name="Vijendra Kumawat" userId="S::2217547@tcs.com::b76caeb8-2559-48a1-a1de-16435f301fe7" providerId="AD" clId="Web-{DF5F52CE-CB06-4A76-9197-849309F5ECCD}" dt="2022-11-17T05:40:40.293" v="37"/>
          <ac:picMkLst>
            <pc:docMk/>
            <pc:sldMk cId="0" sldId="260"/>
            <ac:picMk id="171" creationId="{D1692A93-3514-4486-8B67-CCA4E0259BCB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0"/>
            <ac:cxnSpMk id="167" creationId="{DDB3BAEE-5BE4-4B17-A2DA-B334759C47AB}"/>
          </ac:cxnSpMkLst>
        </pc:cxnChg>
      </pc:sldChg>
      <pc:sldChg chg="modSp mod modClrScheme chgLayout">
        <pc:chgData name="Vijendra Kumawat" userId="S::2217547@tcs.com::b76caeb8-2559-48a1-a1de-16435f301fe7" providerId="AD" clId="Web-{DF5F52CE-CB06-4A76-9197-849309F5ECCD}" dt="2022-11-17T05:39:37.120" v="31"/>
        <pc:sldMkLst>
          <pc:docMk/>
          <pc:sldMk cId="0" sldId="261"/>
        </pc:sldMkLst>
        <pc:spChg chg="mod ord">
          <ac:chgData name="Vijendra Kumawat" userId="S::2217547@tcs.com::b76caeb8-2559-48a1-a1de-16435f301fe7" providerId="AD" clId="Web-{DF5F52CE-CB06-4A76-9197-849309F5ECCD}" dt="2022-11-17T05:39:37.120" v="31"/>
          <ac:spMkLst>
            <pc:docMk/>
            <pc:sldMk cId="0" sldId="261"/>
            <ac:spMk id="160" creationId="{00000000-0000-0000-0000-000000000000}"/>
          </ac:spMkLst>
        </pc:sp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1:03.403" v="38"/>
        <pc:sldMkLst>
          <pc:docMk/>
          <pc:sldMk cId="0" sldId="262"/>
        </pc:sldMkLst>
        <pc:spChg chg="del mod ord">
          <ac:chgData name="Vijendra Kumawat" userId="S::2217547@tcs.com::b76caeb8-2559-48a1-a1de-16435f301fe7" providerId="AD" clId="Web-{DF5F52CE-CB06-4A76-9197-849309F5ECCD}" dt="2022-11-17T05:37:00.711" v="21"/>
          <ac:spMkLst>
            <pc:docMk/>
            <pc:sldMk cId="0" sldId="262"/>
            <ac:spMk id="166" creationId="{00000000-0000-0000-0000-000000000000}"/>
          </ac:spMkLst>
        </pc:spChg>
        <pc:spChg chg="mod ord">
          <ac:chgData name="Vijendra Kumawat" userId="S::2217547@tcs.com::b76caeb8-2559-48a1-a1de-16435f301fe7" providerId="AD" clId="Web-{DF5F52CE-CB06-4A76-9197-849309F5ECCD}" dt="2022-11-17T05:41:03.403" v="38"/>
          <ac:spMkLst>
            <pc:docMk/>
            <pc:sldMk cId="0" sldId="262"/>
            <ac:spMk id="167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1:03.403" v="38"/>
          <ac:spMkLst>
            <pc:docMk/>
            <pc:sldMk cId="0" sldId="262"/>
            <ac:spMk id="178" creationId="{C393B4A7-6ABF-423D-A762-3CDB4897A833}"/>
          </ac:spMkLst>
        </pc:spChg>
        <pc:spChg chg="add">
          <ac:chgData name="Vijendra Kumawat" userId="S::2217547@tcs.com::b76caeb8-2559-48a1-a1de-16435f301fe7" providerId="AD" clId="Web-{DF5F52CE-CB06-4A76-9197-849309F5ECCD}" dt="2022-11-17T05:41:03.403" v="38"/>
          <ac:spMkLst>
            <pc:docMk/>
            <pc:sldMk cId="0" sldId="262"/>
            <ac:spMk id="184" creationId="{01AD250C-F2EA-449F-9B14-DF5BB674C500}"/>
          </ac:spMkLst>
        </pc:spChg>
        <pc:spChg chg="add">
          <ac:chgData name="Vijendra Kumawat" userId="S::2217547@tcs.com::b76caeb8-2559-48a1-a1de-16435f301fe7" providerId="AD" clId="Web-{DF5F52CE-CB06-4A76-9197-849309F5ECCD}" dt="2022-11-17T05:41:03.403" v="38"/>
          <ac:spMkLst>
            <pc:docMk/>
            <pc:sldMk cId="0" sldId="262"/>
            <ac:spMk id="186" creationId="{F747F1B4-B831-4277-8AB0-32767F7EB7BF}"/>
          </ac:spMkLst>
        </pc:spChg>
        <pc:spChg chg="add">
          <ac:chgData name="Vijendra Kumawat" userId="S::2217547@tcs.com::b76caeb8-2559-48a1-a1de-16435f301fe7" providerId="AD" clId="Web-{DF5F52CE-CB06-4A76-9197-849309F5ECCD}" dt="2022-11-17T05:41:03.403" v="38"/>
          <ac:spMkLst>
            <pc:docMk/>
            <pc:sldMk cId="0" sldId="262"/>
            <ac:spMk id="188" creationId="{D80CFA21-AB7C-4BEB-9BFF-05764FBBF3C6}"/>
          </ac:spMkLst>
        </pc:spChg>
        <pc:spChg chg="add">
          <ac:chgData name="Vijendra Kumawat" userId="S::2217547@tcs.com::b76caeb8-2559-48a1-a1de-16435f301fe7" providerId="AD" clId="Web-{DF5F52CE-CB06-4A76-9197-849309F5ECCD}" dt="2022-11-17T05:41:03.403" v="38"/>
          <ac:spMkLst>
            <pc:docMk/>
            <pc:sldMk cId="0" sldId="262"/>
            <ac:spMk id="190" creationId="{12F7E335-851A-4CAE-B09F-E657819D4600}"/>
          </ac:spMkLst>
        </pc:spChg>
        <pc:spChg chg="add">
          <ac:chgData name="Vijendra Kumawat" userId="S::2217547@tcs.com::b76caeb8-2559-48a1-a1de-16435f301fe7" providerId="AD" clId="Web-{DF5F52CE-CB06-4A76-9197-849309F5ECCD}" dt="2022-11-17T05:41:03.403" v="38"/>
          <ac:spMkLst>
            <pc:docMk/>
            <pc:sldMk cId="0" sldId="262"/>
            <ac:spMk id="192" creationId="{10B541F0-7F6E-402E-84D8-CF96EACA5FBC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2"/>
            <ac:grpSpMk id="173" creationId="{C93797FD-7F0A-483E-966E-7FE88F8D8798}"/>
          </ac:grpSpMkLst>
        </pc:grpChg>
        <pc:graphicFrameChg chg="add mod modGraphic">
          <ac:chgData name="Vijendra Kumawat" userId="S::2217547@tcs.com::b76caeb8-2559-48a1-a1de-16435f301fe7" providerId="AD" clId="Web-{DF5F52CE-CB06-4A76-9197-849309F5ECCD}" dt="2022-11-17T05:41:03.403" v="38"/>
          <ac:graphicFrameMkLst>
            <pc:docMk/>
            <pc:sldMk cId="0" sldId="262"/>
            <ac:graphicFrameMk id="169" creationId="{F1A4AFCE-8A9C-DF54-2A84-C18964AD1F22}"/>
          </ac:graphicFrameMkLst>
        </pc:graphicFrameChg>
        <pc:picChg chg="add">
          <ac:chgData name="Vijendra Kumawat" userId="S::2217547@tcs.com::b76caeb8-2559-48a1-a1de-16435f301fe7" providerId="AD" clId="Web-{DF5F52CE-CB06-4A76-9197-849309F5ECCD}" dt="2022-11-17T05:41:03.403" v="38"/>
          <ac:picMkLst>
            <pc:docMk/>
            <pc:sldMk cId="0" sldId="262"/>
            <ac:picMk id="174" creationId="{F1B8F9CB-890B-4CB8-B503-188A763E2FC1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03.403" v="38"/>
          <ac:picMkLst>
            <pc:docMk/>
            <pc:sldMk cId="0" sldId="262"/>
            <ac:picMk id="176" creationId="{AA632AB4-3837-4FD0-8B62-0A18B573F46D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03.403" v="38"/>
          <ac:picMkLst>
            <pc:docMk/>
            <pc:sldMk cId="0" sldId="262"/>
            <ac:picMk id="180" creationId="{9CD2319A-6FA9-4EFB-9EDF-7304467425E8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03.403" v="38"/>
          <ac:picMkLst>
            <pc:docMk/>
            <pc:sldMk cId="0" sldId="262"/>
            <ac:picMk id="182" creationId="{D1692A93-3514-4486-8B67-CCA4E0259BCB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2"/>
            <ac:cxnSpMk id="179" creationId="{DDB3BAEE-5BE4-4B17-A2DA-B334759C47AB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1:16.371" v="39"/>
        <pc:sldMkLst>
          <pc:docMk/>
          <pc:sldMk cId="0" sldId="263"/>
        </pc:sldMkLst>
        <pc:spChg chg="mod ord">
          <ac:chgData name="Vijendra Kumawat" userId="S::2217547@tcs.com::b76caeb8-2559-48a1-a1de-16435f301fe7" providerId="AD" clId="Web-{DF5F52CE-CB06-4A76-9197-849309F5ECCD}" dt="2022-11-17T05:41:16.371" v="39"/>
          <ac:spMkLst>
            <pc:docMk/>
            <pc:sldMk cId="0" sldId="263"/>
            <ac:spMk id="172" creationId="{00000000-0000-0000-0000-000000000000}"/>
          </ac:spMkLst>
        </pc:spChg>
        <pc:spChg chg="del mod ord">
          <ac:chgData name="Vijendra Kumawat" userId="S::2217547@tcs.com::b76caeb8-2559-48a1-a1de-16435f301fe7" providerId="AD" clId="Web-{DF5F52CE-CB06-4A76-9197-849309F5ECCD}" dt="2022-11-17T05:37:09.539" v="22"/>
          <ac:spMkLst>
            <pc:docMk/>
            <pc:sldMk cId="0" sldId="263"/>
            <ac:spMk id="173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1:16.371" v="39"/>
          <ac:spMkLst>
            <pc:docMk/>
            <pc:sldMk cId="0" sldId="263"/>
            <ac:spMk id="184" creationId="{C393B4A7-6ABF-423D-A762-3CDB4897A833}"/>
          </ac:spMkLst>
        </pc:spChg>
        <pc:spChg chg="add">
          <ac:chgData name="Vijendra Kumawat" userId="S::2217547@tcs.com::b76caeb8-2559-48a1-a1de-16435f301fe7" providerId="AD" clId="Web-{DF5F52CE-CB06-4A76-9197-849309F5ECCD}" dt="2022-11-17T05:41:16.371" v="39"/>
          <ac:spMkLst>
            <pc:docMk/>
            <pc:sldMk cId="0" sldId="263"/>
            <ac:spMk id="190" creationId="{01AD250C-F2EA-449F-9B14-DF5BB674C500}"/>
          </ac:spMkLst>
        </pc:spChg>
        <pc:spChg chg="add">
          <ac:chgData name="Vijendra Kumawat" userId="S::2217547@tcs.com::b76caeb8-2559-48a1-a1de-16435f301fe7" providerId="AD" clId="Web-{DF5F52CE-CB06-4A76-9197-849309F5ECCD}" dt="2022-11-17T05:41:16.371" v="39"/>
          <ac:spMkLst>
            <pc:docMk/>
            <pc:sldMk cId="0" sldId="263"/>
            <ac:spMk id="192" creationId="{F747F1B4-B831-4277-8AB0-32767F7EB7BF}"/>
          </ac:spMkLst>
        </pc:spChg>
        <pc:spChg chg="add">
          <ac:chgData name="Vijendra Kumawat" userId="S::2217547@tcs.com::b76caeb8-2559-48a1-a1de-16435f301fe7" providerId="AD" clId="Web-{DF5F52CE-CB06-4A76-9197-849309F5ECCD}" dt="2022-11-17T05:41:16.371" v="39"/>
          <ac:spMkLst>
            <pc:docMk/>
            <pc:sldMk cId="0" sldId="263"/>
            <ac:spMk id="194" creationId="{D80CFA21-AB7C-4BEB-9BFF-05764FBBF3C6}"/>
          </ac:spMkLst>
        </pc:spChg>
        <pc:spChg chg="add">
          <ac:chgData name="Vijendra Kumawat" userId="S::2217547@tcs.com::b76caeb8-2559-48a1-a1de-16435f301fe7" providerId="AD" clId="Web-{DF5F52CE-CB06-4A76-9197-849309F5ECCD}" dt="2022-11-17T05:41:16.371" v="39"/>
          <ac:spMkLst>
            <pc:docMk/>
            <pc:sldMk cId="0" sldId="263"/>
            <ac:spMk id="196" creationId="{12F7E335-851A-4CAE-B09F-E657819D4600}"/>
          </ac:spMkLst>
        </pc:spChg>
        <pc:spChg chg="add">
          <ac:chgData name="Vijendra Kumawat" userId="S::2217547@tcs.com::b76caeb8-2559-48a1-a1de-16435f301fe7" providerId="AD" clId="Web-{DF5F52CE-CB06-4A76-9197-849309F5ECCD}" dt="2022-11-17T05:41:16.371" v="39"/>
          <ac:spMkLst>
            <pc:docMk/>
            <pc:sldMk cId="0" sldId="263"/>
            <ac:spMk id="198" creationId="{10B541F0-7F6E-402E-84D8-CF96EACA5FBC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3"/>
            <ac:grpSpMk id="179" creationId="{C93797FD-7F0A-483E-966E-7FE88F8D8798}"/>
          </ac:grpSpMkLst>
        </pc:grpChg>
        <pc:graphicFrameChg chg="add mod modGraphic">
          <ac:chgData name="Vijendra Kumawat" userId="S::2217547@tcs.com::b76caeb8-2559-48a1-a1de-16435f301fe7" providerId="AD" clId="Web-{DF5F52CE-CB06-4A76-9197-849309F5ECCD}" dt="2022-11-17T05:41:16.371" v="39"/>
          <ac:graphicFrameMkLst>
            <pc:docMk/>
            <pc:sldMk cId="0" sldId="263"/>
            <ac:graphicFrameMk id="175" creationId="{0DC8B566-4BE8-F34F-5041-82D48D6BC010}"/>
          </ac:graphicFrameMkLst>
        </pc:graphicFrameChg>
        <pc:picChg chg="add">
          <ac:chgData name="Vijendra Kumawat" userId="S::2217547@tcs.com::b76caeb8-2559-48a1-a1de-16435f301fe7" providerId="AD" clId="Web-{DF5F52CE-CB06-4A76-9197-849309F5ECCD}" dt="2022-11-17T05:41:16.371" v="39"/>
          <ac:picMkLst>
            <pc:docMk/>
            <pc:sldMk cId="0" sldId="263"/>
            <ac:picMk id="180" creationId="{F1B8F9CB-890B-4CB8-B503-188A763E2FC1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16.371" v="39"/>
          <ac:picMkLst>
            <pc:docMk/>
            <pc:sldMk cId="0" sldId="263"/>
            <ac:picMk id="182" creationId="{AA632AB4-3837-4FD0-8B62-0A18B573F46D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16.371" v="39"/>
          <ac:picMkLst>
            <pc:docMk/>
            <pc:sldMk cId="0" sldId="263"/>
            <ac:picMk id="186" creationId="{9CD2319A-6FA9-4EFB-9EDF-7304467425E8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16.371" v="39"/>
          <ac:picMkLst>
            <pc:docMk/>
            <pc:sldMk cId="0" sldId="263"/>
            <ac:picMk id="188" creationId="{D1692A93-3514-4486-8B67-CCA4E0259BCB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3"/>
            <ac:cxnSpMk id="185" creationId="{DDB3BAEE-5BE4-4B17-A2DA-B334759C47AB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1:23.246" v="40"/>
        <pc:sldMkLst>
          <pc:docMk/>
          <pc:sldMk cId="0" sldId="264"/>
        </pc:sldMkLst>
        <pc:spChg chg="mod ord">
          <ac:chgData name="Vijendra Kumawat" userId="S::2217547@tcs.com::b76caeb8-2559-48a1-a1de-16435f301fe7" providerId="AD" clId="Web-{DF5F52CE-CB06-4A76-9197-849309F5ECCD}" dt="2022-11-17T05:41:23.246" v="40"/>
          <ac:spMkLst>
            <pc:docMk/>
            <pc:sldMk cId="0" sldId="264"/>
            <ac:spMk id="178" creationId="{00000000-0000-0000-0000-000000000000}"/>
          </ac:spMkLst>
        </pc:spChg>
        <pc:spChg chg="mod ord">
          <ac:chgData name="Vijendra Kumawat" userId="S::2217547@tcs.com::b76caeb8-2559-48a1-a1de-16435f301fe7" providerId="AD" clId="Web-{DF5F52CE-CB06-4A76-9197-849309F5ECCD}" dt="2022-11-17T05:41:23.246" v="40"/>
          <ac:spMkLst>
            <pc:docMk/>
            <pc:sldMk cId="0" sldId="264"/>
            <ac:spMk id="179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1:23.246" v="40"/>
          <ac:spMkLst>
            <pc:docMk/>
            <pc:sldMk cId="0" sldId="264"/>
            <ac:spMk id="186" creationId="{DE4D62F9-188E-4530-84C2-24BDEE4BEB82}"/>
          </ac:spMkLst>
        </pc:spChg>
        <pc:spChg chg="add">
          <ac:chgData name="Vijendra Kumawat" userId="S::2217547@tcs.com::b76caeb8-2559-48a1-a1de-16435f301fe7" providerId="AD" clId="Web-{DF5F52CE-CB06-4A76-9197-849309F5ECCD}" dt="2022-11-17T05:41:23.246" v="40"/>
          <ac:spMkLst>
            <pc:docMk/>
            <pc:sldMk cId="0" sldId="264"/>
            <ac:spMk id="188" creationId="{9ED2773C-FE51-4632-BA46-036BDCDA6E5C}"/>
          </ac:spMkLst>
        </pc:spChg>
        <pc:spChg chg="add">
          <ac:chgData name="Vijendra Kumawat" userId="S::2217547@tcs.com::b76caeb8-2559-48a1-a1de-16435f301fe7" providerId="AD" clId="Web-{DF5F52CE-CB06-4A76-9197-849309F5ECCD}" dt="2022-11-17T05:41:23.246" v="40"/>
          <ac:spMkLst>
            <pc:docMk/>
            <pc:sldMk cId="0" sldId="264"/>
            <ac:spMk id="189" creationId="{4AC0CD9D-7610-4620-93B4-798CCD9AB581}"/>
          </ac:spMkLst>
        </pc:spChg>
        <pc:spChg chg="add">
          <ac:chgData name="Vijendra Kumawat" userId="S::2217547@tcs.com::b76caeb8-2559-48a1-a1de-16435f301fe7" providerId="AD" clId="Web-{DF5F52CE-CB06-4A76-9197-849309F5ECCD}" dt="2022-11-17T05:41:23.246" v="40"/>
          <ac:spMkLst>
            <pc:docMk/>
            <pc:sldMk cId="0" sldId="264"/>
            <ac:spMk id="190" creationId="{E02F9158-C4C2-46A8-BE73-A4F77E139FB6}"/>
          </ac:spMkLst>
        </pc:spChg>
        <pc:spChg chg="add del">
          <ac:chgData name="Vijendra Kumawat" userId="S::2217547@tcs.com::b76caeb8-2559-48a1-a1de-16435f301fe7" providerId="AD" clId="Web-{DF5F52CE-CB06-4A76-9197-849309F5ECCD}" dt="2022-11-17T05:39:18.651" v="29"/>
          <ac:spMkLst>
            <pc:docMk/>
            <pc:sldMk cId="0" sldId="264"/>
            <ac:spMk id="193" creationId="{ED56E41F-B8E0-4D18-B554-FD40260DE0E3}"/>
          </ac:spMkLst>
        </pc:spChg>
        <pc:spChg chg="add">
          <ac:chgData name="Vijendra Kumawat" userId="S::2217547@tcs.com::b76caeb8-2559-48a1-a1de-16435f301fe7" providerId="AD" clId="Web-{DF5F52CE-CB06-4A76-9197-849309F5ECCD}" dt="2022-11-17T05:41:23.246" v="40"/>
          <ac:spMkLst>
            <pc:docMk/>
            <pc:sldMk cId="0" sldId="264"/>
            <ac:spMk id="197" creationId="{9362849A-570D-49DB-954C-63F144E88A4A}"/>
          </ac:spMkLst>
        </pc:spChg>
        <pc:spChg chg="add">
          <ac:chgData name="Vijendra Kumawat" userId="S::2217547@tcs.com::b76caeb8-2559-48a1-a1de-16435f301fe7" providerId="AD" clId="Web-{DF5F52CE-CB06-4A76-9197-849309F5ECCD}" dt="2022-11-17T05:41:23.246" v="40"/>
          <ac:spMkLst>
            <pc:docMk/>
            <pc:sldMk cId="0" sldId="264"/>
            <ac:spMk id="199" creationId="{1CA42011-E478-428B-9D15-A98E338BF8C1}"/>
          </ac:spMkLst>
        </pc:spChg>
        <pc:spChg chg="add del">
          <ac:chgData name="Vijendra Kumawat" userId="S::2217547@tcs.com::b76caeb8-2559-48a1-a1de-16435f301fe7" providerId="AD" clId="Web-{DF5F52CE-CB06-4A76-9197-849309F5ECCD}" dt="2022-11-17T05:39:18.651" v="29"/>
          <ac:spMkLst>
            <pc:docMk/>
            <pc:sldMk cId="0" sldId="264"/>
            <ac:spMk id="201" creationId="{23E937B9-07EE-456A-A31C-41A8866E28A2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4"/>
            <ac:grpSpMk id="185" creationId="{3F6D81C7-B083-478E-82FE-089A8CB72EB8}"/>
          </ac:grpSpMkLst>
        </pc:gr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4"/>
            <ac:grpSpMk id="195" creationId="{2DB31E17-E562-4F82-98D0-858C84120F34}"/>
          </ac:grpSpMkLst>
        </pc:grpChg>
        <pc:picChg chg="mod">
          <ac:chgData name="Vijendra Kumawat" userId="S::2217547@tcs.com::b76caeb8-2559-48a1-a1de-16435f301fe7" providerId="AD" clId="Web-{DF5F52CE-CB06-4A76-9197-849309F5ECCD}" dt="2022-11-17T05:41:23.246" v="40"/>
          <ac:picMkLst>
            <pc:docMk/>
            <pc:sldMk cId="0" sldId="264"/>
            <ac:picMk id="180" creationId="{00000000-0000-0000-0000-000000000000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23.246" v="40"/>
          <ac:picMkLst>
            <pc:docMk/>
            <pc:sldMk cId="0" sldId="264"/>
            <ac:picMk id="182" creationId="{41B68C77-138E-4BF7-A276-BD0C78A4219F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23.246" v="40"/>
          <ac:picMkLst>
            <pc:docMk/>
            <pc:sldMk cId="0" sldId="264"/>
            <ac:picMk id="183" creationId="{B9238B3E-24AA-439A-B527-6C5DF6D72145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23.246" v="40"/>
          <ac:picMkLst>
            <pc:docMk/>
            <pc:sldMk cId="0" sldId="264"/>
            <ac:picMk id="184" creationId="{69F01145-BEA3-4CBF-AA21-10077B948CA8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23.246" v="40"/>
          <ac:picMkLst>
            <pc:docMk/>
            <pc:sldMk cId="0" sldId="264"/>
            <ac:picMk id="187" creationId="{7C268552-D473-46ED-B1B8-422042C4DEF1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4"/>
            <ac:cxnSpMk id="191" creationId="{F06B54F2-CD11-4359-A7D6-DA7C76C091A6}"/>
          </ac:cxnSpMkLst>
        </pc:cxn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4"/>
            <ac:cxnSpMk id="203" creationId="{FD2308B7-2829-44DD-B213-27EEBDED1411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1:31.293" v="41"/>
        <pc:sldMkLst>
          <pc:docMk/>
          <pc:sldMk cId="0" sldId="265"/>
        </pc:sldMkLst>
        <pc:spChg chg="mod ord">
          <ac:chgData name="Vijendra Kumawat" userId="S::2217547@tcs.com::b76caeb8-2559-48a1-a1de-16435f301fe7" providerId="AD" clId="Web-{DF5F52CE-CB06-4A76-9197-849309F5ECCD}" dt="2022-11-17T05:41:31.293" v="41"/>
          <ac:spMkLst>
            <pc:docMk/>
            <pc:sldMk cId="0" sldId="265"/>
            <ac:spMk id="185" creationId="{00000000-0000-0000-0000-000000000000}"/>
          </ac:spMkLst>
        </pc:spChg>
        <pc:spChg chg="del mod ord">
          <ac:chgData name="Vijendra Kumawat" userId="S::2217547@tcs.com::b76caeb8-2559-48a1-a1de-16435f301fe7" providerId="AD" clId="Web-{DF5F52CE-CB06-4A76-9197-849309F5ECCD}" dt="2022-11-17T05:37:29.571" v="24"/>
          <ac:spMkLst>
            <pc:docMk/>
            <pc:sldMk cId="0" sldId="265"/>
            <ac:spMk id="186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1:31.293" v="41"/>
          <ac:spMkLst>
            <pc:docMk/>
            <pc:sldMk cId="0" sldId="265"/>
            <ac:spMk id="197" creationId="{C393B4A7-6ABF-423D-A762-3CDB4897A833}"/>
          </ac:spMkLst>
        </pc:spChg>
        <pc:spChg chg="add">
          <ac:chgData name="Vijendra Kumawat" userId="S::2217547@tcs.com::b76caeb8-2559-48a1-a1de-16435f301fe7" providerId="AD" clId="Web-{DF5F52CE-CB06-4A76-9197-849309F5ECCD}" dt="2022-11-17T05:41:31.293" v="41"/>
          <ac:spMkLst>
            <pc:docMk/>
            <pc:sldMk cId="0" sldId="265"/>
            <ac:spMk id="203" creationId="{01AD250C-F2EA-449F-9B14-DF5BB674C500}"/>
          </ac:spMkLst>
        </pc:spChg>
        <pc:spChg chg="add">
          <ac:chgData name="Vijendra Kumawat" userId="S::2217547@tcs.com::b76caeb8-2559-48a1-a1de-16435f301fe7" providerId="AD" clId="Web-{DF5F52CE-CB06-4A76-9197-849309F5ECCD}" dt="2022-11-17T05:41:31.293" v="41"/>
          <ac:spMkLst>
            <pc:docMk/>
            <pc:sldMk cId="0" sldId="265"/>
            <ac:spMk id="205" creationId="{F747F1B4-B831-4277-8AB0-32767F7EB7BF}"/>
          </ac:spMkLst>
        </pc:spChg>
        <pc:spChg chg="add">
          <ac:chgData name="Vijendra Kumawat" userId="S::2217547@tcs.com::b76caeb8-2559-48a1-a1de-16435f301fe7" providerId="AD" clId="Web-{DF5F52CE-CB06-4A76-9197-849309F5ECCD}" dt="2022-11-17T05:41:31.293" v="41"/>
          <ac:spMkLst>
            <pc:docMk/>
            <pc:sldMk cId="0" sldId="265"/>
            <ac:spMk id="207" creationId="{D80CFA21-AB7C-4BEB-9BFF-05764FBBF3C6}"/>
          </ac:spMkLst>
        </pc:spChg>
        <pc:spChg chg="add">
          <ac:chgData name="Vijendra Kumawat" userId="S::2217547@tcs.com::b76caeb8-2559-48a1-a1de-16435f301fe7" providerId="AD" clId="Web-{DF5F52CE-CB06-4A76-9197-849309F5ECCD}" dt="2022-11-17T05:41:31.293" v="41"/>
          <ac:spMkLst>
            <pc:docMk/>
            <pc:sldMk cId="0" sldId="265"/>
            <ac:spMk id="209" creationId="{12F7E335-851A-4CAE-B09F-E657819D4600}"/>
          </ac:spMkLst>
        </pc:spChg>
        <pc:spChg chg="add">
          <ac:chgData name="Vijendra Kumawat" userId="S::2217547@tcs.com::b76caeb8-2559-48a1-a1de-16435f301fe7" providerId="AD" clId="Web-{DF5F52CE-CB06-4A76-9197-849309F5ECCD}" dt="2022-11-17T05:41:31.293" v="41"/>
          <ac:spMkLst>
            <pc:docMk/>
            <pc:sldMk cId="0" sldId="265"/>
            <ac:spMk id="211" creationId="{10B541F0-7F6E-402E-84D8-CF96EACA5FBC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5"/>
            <ac:grpSpMk id="192" creationId="{C93797FD-7F0A-483E-966E-7FE88F8D8798}"/>
          </ac:grpSpMkLst>
        </pc:grpChg>
        <pc:graphicFrameChg chg="add mod modGraphic">
          <ac:chgData name="Vijendra Kumawat" userId="S::2217547@tcs.com::b76caeb8-2559-48a1-a1de-16435f301fe7" providerId="AD" clId="Web-{DF5F52CE-CB06-4A76-9197-849309F5ECCD}" dt="2022-11-17T05:41:31.293" v="41"/>
          <ac:graphicFrameMkLst>
            <pc:docMk/>
            <pc:sldMk cId="0" sldId="265"/>
            <ac:graphicFrameMk id="188" creationId="{37DA3D1C-9630-73E6-7B32-CB7368366393}"/>
          </ac:graphicFrameMkLst>
        </pc:graphicFrameChg>
        <pc:picChg chg="add">
          <ac:chgData name="Vijendra Kumawat" userId="S::2217547@tcs.com::b76caeb8-2559-48a1-a1de-16435f301fe7" providerId="AD" clId="Web-{DF5F52CE-CB06-4A76-9197-849309F5ECCD}" dt="2022-11-17T05:41:31.293" v="41"/>
          <ac:picMkLst>
            <pc:docMk/>
            <pc:sldMk cId="0" sldId="265"/>
            <ac:picMk id="193" creationId="{F1B8F9CB-890B-4CB8-B503-188A763E2FC1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31.293" v="41"/>
          <ac:picMkLst>
            <pc:docMk/>
            <pc:sldMk cId="0" sldId="265"/>
            <ac:picMk id="195" creationId="{AA632AB4-3837-4FD0-8B62-0A18B573F46D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31.293" v="41"/>
          <ac:picMkLst>
            <pc:docMk/>
            <pc:sldMk cId="0" sldId="265"/>
            <ac:picMk id="199" creationId="{9CD2319A-6FA9-4EFB-9EDF-7304467425E8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31.293" v="41"/>
          <ac:picMkLst>
            <pc:docMk/>
            <pc:sldMk cId="0" sldId="265"/>
            <ac:picMk id="201" creationId="{D1692A93-3514-4486-8B67-CCA4E0259BCB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5"/>
            <ac:cxnSpMk id="198" creationId="{DDB3BAEE-5BE4-4B17-A2DA-B334759C47AB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1:52.919" v="42"/>
        <pc:sldMkLst>
          <pc:docMk/>
          <pc:sldMk cId="0" sldId="266"/>
        </pc:sldMkLst>
        <pc:spChg chg="mod ord">
          <ac:chgData name="Vijendra Kumawat" userId="S::2217547@tcs.com::b76caeb8-2559-48a1-a1de-16435f301fe7" providerId="AD" clId="Web-{DF5F52CE-CB06-4A76-9197-849309F5ECCD}" dt="2022-11-17T05:41:52.919" v="42"/>
          <ac:spMkLst>
            <pc:docMk/>
            <pc:sldMk cId="0" sldId="266"/>
            <ac:spMk id="191" creationId="{00000000-0000-0000-0000-000000000000}"/>
          </ac:spMkLst>
        </pc:spChg>
        <pc:spChg chg="del mod ord">
          <ac:chgData name="Vijendra Kumawat" userId="S::2217547@tcs.com::b76caeb8-2559-48a1-a1de-16435f301fe7" providerId="AD" clId="Web-{DF5F52CE-CB06-4A76-9197-849309F5ECCD}" dt="2022-11-17T05:37:47.493" v="25"/>
          <ac:spMkLst>
            <pc:docMk/>
            <pc:sldMk cId="0" sldId="266"/>
            <ac:spMk id="192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1:52.919" v="42"/>
          <ac:spMkLst>
            <pc:docMk/>
            <pc:sldMk cId="0" sldId="266"/>
            <ac:spMk id="203" creationId="{C393B4A7-6ABF-423D-A762-3CDB4897A833}"/>
          </ac:spMkLst>
        </pc:spChg>
        <pc:spChg chg="add">
          <ac:chgData name="Vijendra Kumawat" userId="S::2217547@tcs.com::b76caeb8-2559-48a1-a1de-16435f301fe7" providerId="AD" clId="Web-{DF5F52CE-CB06-4A76-9197-849309F5ECCD}" dt="2022-11-17T05:41:52.919" v="42"/>
          <ac:spMkLst>
            <pc:docMk/>
            <pc:sldMk cId="0" sldId="266"/>
            <ac:spMk id="209" creationId="{01AD250C-F2EA-449F-9B14-DF5BB674C500}"/>
          </ac:spMkLst>
        </pc:spChg>
        <pc:spChg chg="add">
          <ac:chgData name="Vijendra Kumawat" userId="S::2217547@tcs.com::b76caeb8-2559-48a1-a1de-16435f301fe7" providerId="AD" clId="Web-{DF5F52CE-CB06-4A76-9197-849309F5ECCD}" dt="2022-11-17T05:41:52.919" v="42"/>
          <ac:spMkLst>
            <pc:docMk/>
            <pc:sldMk cId="0" sldId="266"/>
            <ac:spMk id="211" creationId="{F747F1B4-B831-4277-8AB0-32767F7EB7BF}"/>
          </ac:spMkLst>
        </pc:spChg>
        <pc:spChg chg="add">
          <ac:chgData name="Vijendra Kumawat" userId="S::2217547@tcs.com::b76caeb8-2559-48a1-a1de-16435f301fe7" providerId="AD" clId="Web-{DF5F52CE-CB06-4A76-9197-849309F5ECCD}" dt="2022-11-17T05:41:52.919" v="42"/>
          <ac:spMkLst>
            <pc:docMk/>
            <pc:sldMk cId="0" sldId="266"/>
            <ac:spMk id="213" creationId="{D80CFA21-AB7C-4BEB-9BFF-05764FBBF3C6}"/>
          </ac:spMkLst>
        </pc:spChg>
        <pc:spChg chg="add">
          <ac:chgData name="Vijendra Kumawat" userId="S::2217547@tcs.com::b76caeb8-2559-48a1-a1de-16435f301fe7" providerId="AD" clId="Web-{DF5F52CE-CB06-4A76-9197-849309F5ECCD}" dt="2022-11-17T05:41:52.919" v="42"/>
          <ac:spMkLst>
            <pc:docMk/>
            <pc:sldMk cId="0" sldId="266"/>
            <ac:spMk id="215" creationId="{12F7E335-851A-4CAE-B09F-E657819D4600}"/>
          </ac:spMkLst>
        </pc:spChg>
        <pc:spChg chg="add">
          <ac:chgData name="Vijendra Kumawat" userId="S::2217547@tcs.com::b76caeb8-2559-48a1-a1de-16435f301fe7" providerId="AD" clId="Web-{DF5F52CE-CB06-4A76-9197-849309F5ECCD}" dt="2022-11-17T05:41:52.919" v="42"/>
          <ac:spMkLst>
            <pc:docMk/>
            <pc:sldMk cId="0" sldId="266"/>
            <ac:spMk id="217" creationId="{10B541F0-7F6E-402E-84D8-CF96EACA5FBC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6"/>
            <ac:grpSpMk id="198" creationId="{C93797FD-7F0A-483E-966E-7FE88F8D8798}"/>
          </ac:grpSpMkLst>
        </pc:gr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6"/>
            <ac:grpSpMk id="206" creationId="{E7DEDD00-5E71-418B-9C3C-9B71B018221A}"/>
          </ac:grpSpMkLst>
        </pc:grpChg>
        <pc:graphicFrameChg chg="add mod modGraphic">
          <ac:chgData name="Vijendra Kumawat" userId="S::2217547@tcs.com::b76caeb8-2559-48a1-a1de-16435f301fe7" providerId="AD" clId="Web-{DF5F52CE-CB06-4A76-9197-849309F5ECCD}" dt="2022-11-17T05:41:52.919" v="42"/>
          <ac:graphicFrameMkLst>
            <pc:docMk/>
            <pc:sldMk cId="0" sldId="266"/>
            <ac:graphicFrameMk id="194" creationId="{9DA3F65C-3BF1-CA46-C309-9EC422131430}"/>
          </ac:graphicFrameMkLst>
        </pc:graphicFrameChg>
        <pc:picChg chg="add">
          <ac:chgData name="Vijendra Kumawat" userId="S::2217547@tcs.com::b76caeb8-2559-48a1-a1de-16435f301fe7" providerId="AD" clId="Web-{DF5F52CE-CB06-4A76-9197-849309F5ECCD}" dt="2022-11-17T05:41:52.919" v="42"/>
          <ac:picMkLst>
            <pc:docMk/>
            <pc:sldMk cId="0" sldId="266"/>
            <ac:picMk id="199" creationId="{F1B8F9CB-890B-4CB8-B503-188A763E2FC1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52.919" v="42"/>
          <ac:picMkLst>
            <pc:docMk/>
            <pc:sldMk cId="0" sldId="266"/>
            <ac:picMk id="201" creationId="{AA632AB4-3837-4FD0-8B62-0A18B573F46D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52.919" v="42"/>
          <ac:picMkLst>
            <pc:docMk/>
            <pc:sldMk cId="0" sldId="266"/>
            <ac:picMk id="205" creationId="{9CD2319A-6FA9-4EFB-9EDF-7304467425E8}"/>
          </ac:picMkLst>
        </pc:picChg>
        <pc:picChg chg="add">
          <ac:chgData name="Vijendra Kumawat" userId="S::2217547@tcs.com::b76caeb8-2559-48a1-a1de-16435f301fe7" providerId="AD" clId="Web-{DF5F52CE-CB06-4A76-9197-849309F5ECCD}" dt="2022-11-17T05:41:52.919" v="42"/>
          <ac:picMkLst>
            <pc:docMk/>
            <pc:sldMk cId="0" sldId="266"/>
            <ac:picMk id="207" creationId="{D1692A93-3514-4486-8B67-CCA4E0259BCB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6"/>
            <ac:cxnSpMk id="204" creationId="{DDB3BAEE-5BE4-4B17-A2DA-B334759C47AB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2:01.528" v="43"/>
        <pc:sldMkLst>
          <pc:docMk/>
          <pc:sldMk cId="0" sldId="267"/>
        </pc:sldMkLst>
        <pc:spChg chg="mod ord">
          <ac:chgData name="Vijendra Kumawat" userId="S::2217547@tcs.com::b76caeb8-2559-48a1-a1de-16435f301fe7" providerId="AD" clId="Web-{DF5F52CE-CB06-4A76-9197-849309F5ECCD}" dt="2022-11-17T05:42:01.528" v="43"/>
          <ac:spMkLst>
            <pc:docMk/>
            <pc:sldMk cId="0" sldId="267"/>
            <ac:spMk id="197" creationId="{00000000-0000-0000-0000-000000000000}"/>
          </ac:spMkLst>
        </pc:spChg>
        <pc:spChg chg="del mod ord">
          <ac:chgData name="Vijendra Kumawat" userId="S::2217547@tcs.com::b76caeb8-2559-48a1-a1de-16435f301fe7" providerId="AD" clId="Web-{DF5F52CE-CB06-4A76-9197-849309F5ECCD}" dt="2022-11-17T05:37:57.587" v="26"/>
          <ac:spMkLst>
            <pc:docMk/>
            <pc:sldMk cId="0" sldId="267"/>
            <ac:spMk id="198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2:01.528" v="43"/>
          <ac:spMkLst>
            <pc:docMk/>
            <pc:sldMk cId="0" sldId="267"/>
            <ac:spMk id="210" creationId="{C393B4A7-6ABF-423D-A762-3CDB4897A833}"/>
          </ac:spMkLst>
        </pc:spChg>
        <pc:spChg chg="add">
          <ac:chgData name="Vijendra Kumawat" userId="S::2217547@tcs.com::b76caeb8-2559-48a1-a1de-16435f301fe7" providerId="AD" clId="Web-{DF5F52CE-CB06-4A76-9197-849309F5ECCD}" dt="2022-11-17T05:42:01.528" v="43"/>
          <ac:spMkLst>
            <pc:docMk/>
            <pc:sldMk cId="0" sldId="267"/>
            <ac:spMk id="216" creationId="{01AD250C-F2EA-449F-9B14-DF5BB674C500}"/>
          </ac:spMkLst>
        </pc:spChg>
        <pc:spChg chg="add">
          <ac:chgData name="Vijendra Kumawat" userId="S::2217547@tcs.com::b76caeb8-2559-48a1-a1de-16435f301fe7" providerId="AD" clId="Web-{DF5F52CE-CB06-4A76-9197-849309F5ECCD}" dt="2022-11-17T05:42:01.528" v="43"/>
          <ac:spMkLst>
            <pc:docMk/>
            <pc:sldMk cId="0" sldId="267"/>
            <ac:spMk id="218" creationId="{F747F1B4-B831-4277-8AB0-32767F7EB7BF}"/>
          </ac:spMkLst>
        </pc:spChg>
        <pc:spChg chg="add">
          <ac:chgData name="Vijendra Kumawat" userId="S::2217547@tcs.com::b76caeb8-2559-48a1-a1de-16435f301fe7" providerId="AD" clId="Web-{DF5F52CE-CB06-4A76-9197-849309F5ECCD}" dt="2022-11-17T05:42:01.528" v="43"/>
          <ac:spMkLst>
            <pc:docMk/>
            <pc:sldMk cId="0" sldId="267"/>
            <ac:spMk id="220" creationId="{D80CFA21-AB7C-4BEB-9BFF-05764FBBF3C6}"/>
          </ac:spMkLst>
        </pc:spChg>
        <pc:spChg chg="add">
          <ac:chgData name="Vijendra Kumawat" userId="S::2217547@tcs.com::b76caeb8-2559-48a1-a1de-16435f301fe7" providerId="AD" clId="Web-{DF5F52CE-CB06-4A76-9197-849309F5ECCD}" dt="2022-11-17T05:42:01.528" v="43"/>
          <ac:spMkLst>
            <pc:docMk/>
            <pc:sldMk cId="0" sldId="267"/>
            <ac:spMk id="222" creationId="{12F7E335-851A-4CAE-B09F-E657819D4600}"/>
          </ac:spMkLst>
        </pc:spChg>
        <pc:spChg chg="add">
          <ac:chgData name="Vijendra Kumawat" userId="S::2217547@tcs.com::b76caeb8-2559-48a1-a1de-16435f301fe7" providerId="AD" clId="Web-{DF5F52CE-CB06-4A76-9197-849309F5ECCD}" dt="2022-11-17T05:42:01.528" v="43"/>
          <ac:spMkLst>
            <pc:docMk/>
            <pc:sldMk cId="0" sldId="267"/>
            <ac:spMk id="224" creationId="{10B541F0-7F6E-402E-84D8-CF96EACA5FBC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7"/>
            <ac:grpSpMk id="205" creationId="{C93797FD-7F0A-483E-966E-7FE88F8D8798}"/>
          </ac:grpSpMkLst>
        </pc:gr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7"/>
            <ac:grpSpMk id="213" creationId="{E7DEDD00-5E71-418B-9C3C-9B71B018221A}"/>
          </ac:grpSpMkLst>
        </pc:grpChg>
        <pc:graphicFrameChg chg="add mod modGraphic">
          <ac:chgData name="Vijendra Kumawat" userId="S::2217547@tcs.com::b76caeb8-2559-48a1-a1de-16435f301fe7" providerId="AD" clId="Web-{DF5F52CE-CB06-4A76-9197-849309F5ECCD}" dt="2022-11-17T05:42:01.528" v="43"/>
          <ac:graphicFrameMkLst>
            <pc:docMk/>
            <pc:sldMk cId="0" sldId="267"/>
            <ac:graphicFrameMk id="201" creationId="{77BCA742-C6E4-3849-427E-52B043AB7EBA}"/>
          </ac:graphicFrameMkLst>
        </pc:graphicFrameChg>
        <pc:picChg chg="add">
          <ac:chgData name="Vijendra Kumawat" userId="S::2217547@tcs.com::b76caeb8-2559-48a1-a1de-16435f301fe7" providerId="AD" clId="Web-{DF5F52CE-CB06-4A76-9197-849309F5ECCD}" dt="2022-11-17T05:42:01.528" v="43"/>
          <ac:picMkLst>
            <pc:docMk/>
            <pc:sldMk cId="0" sldId="267"/>
            <ac:picMk id="206" creationId="{F1B8F9CB-890B-4CB8-B503-188A763E2FC1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01.528" v="43"/>
          <ac:picMkLst>
            <pc:docMk/>
            <pc:sldMk cId="0" sldId="267"/>
            <ac:picMk id="208" creationId="{AA632AB4-3837-4FD0-8B62-0A18B573F46D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01.528" v="43"/>
          <ac:picMkLst>
            <pc:docMk/>
            <pc:sldMk cId="0" sldId="267"/>
            <ac:picMk id="212" creationId="{9CD2319A-6FA9-4EFB-9EDF-7304467425E8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01.528" v="43"/>
          <ac:picMkLst>
            <pc:docMk/>
            <pc:sldMk cId="0" sldId="267"/>
            <ac:picMk id="214" creationId="{D1692A93-3514-4486-8B67-CCA4E0259BCB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7"/>
            <ac:cxnSpMk id="211" creationId="{DDB3BAEE-5BE4-4B17-A2DA-B334759C47AB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2:10.732" v="44"/>
        <pc:sldMkLst>
          <pc:docMk/>
          <pc:sldMk cId="0" sldId="268"/>
        </pc:sldMkLst>
        <pc:spChg chg="mod ord">
          <ac:chgData name="Vijendra Kumawat" userId="S::2217547@tcs.com::b76caeb8-2559-48a1-a1de-16435f301fe7" providerId="AD" clId="Web-{DF5F52CE-CB06-4A76-9197-849309F5ECCD}" dt="2022-11-17T05:42:10.732" v="44"/>
          <ac:spMkLst>
            <pc:docMk/>
            <pc:sldMk cId="0" sldId="268"/>
            <ac:spMk id="204" creationId="{00000000-0000-0000-0000-000000000000}"/>
          </ac:spMkLst>
        </pc:spChg>
        <pc:spChg chg="mod ord">
          <ac:chgData name="Vijendra Kumawat" userId="S::2217547@tcs.com::b76caeb8-2559-48a1-a1de-16435f301fe7" providerId="AD" clId="Web-{DF5F52CE-CB06-4A76-9197-849309F5ECCD}" dt="2022-11-17T05:42:10.732" v="44"/>
          <ac:spMkLst>
            <pc:docMk/>
            <pc:sldMk cId="0" sldId="268"/>
            <ac:spMk id="205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2:10.732" v="44"/>
          <ac:spMkLst>
            <pc:docMk/>
            <pc:sldMk cId="0" sldId="268"/>
            <ac:spMk id="211" creationId="{87F0FDC4-AD8C-47D9-9131-623C98ADB0AE}"/>
          </ac:spMkLst>
        </pc:spChg>
        <pc:spChg chg="add">
          <ac:chgData name="Vijendra Kumawat" userId="S::2217547@tcs.com::b76caeb8-2559-48a1-a1de-16435f301fe7" providerId="AD" clId="Web-{DF5F52CE-CB06-4A76-9197-849309F5ECCD}" dt="2022-11-17T05:42:10.732" v="44"/>
          <ac:spMkLst>
            <pc:docMk/>
            <pc:sldMk cId="0" sldId="268"/>
            <ac:spMk id="213" creationId="{74CD14DB-BB81-479F-A1FC-1C75640E9F84}"/>
          </ac:spMkLst>
        </pc:spChg>
        <pc:spChg chg="add">
          <ac:chgData name="Vijendra Kumawat" userId="S::2217547@tcs.com::b76caeb8-2559-48a1-a1de-16435f301fe7" providerId="AD" clId="Web-{DF5F52CE-CB06-4A76-9197-849309F5ECCD}" dt="2022-11-17T05:42:10.732" v="44"/>
          <ac:spMkLst>
            <pc:docMk/>
            <pc:sldMk cId="0" sldId="268"/>
            <ac:spMk id="214" creationId="{4FA533C5-33E3-4611-AF9F-72811D8B26A6}"/>
          </ac:spMkLst>
        </pc:spChg>
        <pc:spChg chg="add">
          <ac:chgData name="Vijendra Kumawat" userId="S::2217547@tcs.com::b76caeb8-2559-48a1-a1de-16435f301fe7" providerId="AD" clId="Web-{DF5F52CE-CB06-4A76-9197-849309F5ECCD}" dt="2022-11-17T05:42:10.732" v="44"/>
          <ac:spMkLst>
            <pc:docMk/>
            <pc:sldMk cId="0" sldId="268"/>
            <ac:spMk id="215" creationId="{C943A91B-7CA7-4592-A975-73B1BF8C4C74}"/>
          </ac:spMkLst>
        </pc:spChg>
        <pc:spChg chg="add del">
          <ac:chgData name="Vijendra Kumawat" userId="S::2217547@tcs.com::b76caeb8-2559-48a1-a1de-16435f301fe7" providerId="AD" clId="Web-{DF5F52CE-CB06-4A76-9197-849309F5ECCD}" dt="2022-11-17T05:39:18.651" v="29"/>
          <ac:spMkLst>
            <pc:docMk/>
            <pc:sldMk cId="0" sldId="268"/>
            <ac:spMk id="218" creationId="{52723366-C73B-4ED6-ADEF-29911C6BC55F}"/>
          </ac:spMkLst>
        </pc:spChg>
        <pc:spChg chg="add del">
          <ac:chgData name="Vijendra Kumawat" userId="S::2217547@tcs.com::b76caeb8-2559-48a1-a1de-16435f301fe7" providerId="AD" clId="Web-{DF5F52CE-CB06-4A76-9197-849309F5ECCD}" dt="2022-11-17T05:39:18.651" v="29"/>
          <ac:spMkLst>
            <pc:docMk/>
            <pc:sldMk cId="0" sldId="268"/>
            <ac:spMk id="220" creationId="{847A4152-8E41-4D1C-B88C-57C5C430A69E}"/>
          </ac:spMkLst>
        </pc:spChg>
        <pc:spChg chg="add del">
          <ac:chgData name="Vijendra Kumawat" userId="S::2217547@tcs.com::b76caeb8-2559-48a1-a1de-16435f301fe7" providerId="AD" clId="Web-{DF5F52CE-CB06-4A76-9197-849309F5ECCD}" dt="2022-11-17T05:39:18.651" v="29"/>
          <ac:spMkLst>
            <pc:docMk/>
            <pc:sldMk cId="0" sldId="268"/>
            <ac:spMk id="222" creationId="{999F76F5-72D4-4814-9169-8F535AEEB809}"/>
          </ac:spMkLst>
        </pc:spChg>
        <pc:spChg chg="add del">
          <ac:chgData name="Vijendra Kumawat" userId="S::2217547@tcs.com::b76caeb8-2559-48a1-a1de-16435f301fe7" providerId="AD" clId="Web-{DF5F52CE-CB06-4A76-9197-849309F5ECCD}" dt="2022-11-17T05:39:18.651" v="29"/>
          <ac:spMkLst>
            <pc:docMk/>
            <pc:sldMk cId="0" sldId="268"/>
            <ac:spMk id="224" creationId="{C6202988-4466-42C5-B33A-AFABF051B4FE}"/>
          </ac:spMkLst>
        </pc:spChg>
        <pc:spChg chg="add">
          <ac:chgData name="Vijendra Kumawat" userId="S::2217547@tcs.com::b76caeb8-2559-48a1-a1de-16435f301fe7" providerId="AD" clId="Web-{DF5F52CE-CB06-4A76-9197-849309F5ECCD}" dt="2022-11-17T05:42:10.732" v="44"/>
          <ac:spMkLst>
            <pc:docMk/>
            <pc:sldMk cId="0" sldId="268"/>
            <ac:spMk id="226" creationId="{EC471314-E46A-414B-8D91-74880E84F187}"/>
          </ac:spMkLst>
        </pc:spChg>
        <pc:spChg chg="add">
          <ac:chgData name="Vijendra Kumawat" userId="S::2217547@tcs.com::b76caeb8-2559-48a1-a1de-16435f301fe7" providerId="AD" clId="Web-{DF5F52CE-CB06-4A76-9197-849309F5ECCD}" dt="2022-11-17T05:42:10.732" v="44"/>
          <ac:spMkLst>
            <pc:docMk/>
            <pc:sldMk cId="0" sldId="268"/>
            <ac:spMk id="228" creationId="{6A681326-1C9D-44A3-A627-3871BDAE4127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8"/>
            <ac:grpSpMk id="210" creationId="{614F7DB2-2747-44B1-8CCD-EA4CF6EABA54}"/>
          </ac:grpSpMkLst>
        </pc:grpChg>
        <pc:picChg chg="add">
          <ac:chgData name="Vijendra Kumawat" userId="S::2217547@tcs.com::b76caeb8-2559-48a1-a1de-16435f301fe7" providerId="AD" clId="Web-{DF5F52CE-CB06-4A76-9197-849309F5ECCD}" dt="2022-11-17T05:42:10.732" v="44"/>
          <ac:picMkLst>
            <pc:docMk/>
            <pc:sldMk cId="0" sldId="268"/>
            <ac:picMk id="207" creationId="{91B28F63-CF00-448F-B141-FE33C33B1891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10.732" v="44"/>
          <ac:picMkLst>
            <pc:docMk/>
            <pc:sldMk cId="0" sldId="268"/>
            <ac:picMk id="208" creationId="{8949AD42-25FD-4C3D-9EEE-B7FEC5809988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10.732" v="44"/>
          <ac:picMkLst>
            <pc:docMk/>
            <pc:sldMk cId="0" sldId="268"/>
            <ac:picMk id="209" creationId="{6AC7D913-60B7-4603-881B-831DA5D3A940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10.732" v="44"/>
          <ac:picMkLst>
            <pc:docMk/>
            <pc:sldMk cId="0" sldId="268"/>
            <ac:picMk id="212" creationId="{2AE609E2-8522-44E4-9077-980E5BCF3E14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8"/>
            <ac:cxnSpMk id="216" creationId="{2C02D87C-1E23-4B24-AFE6-A85743C72FDD}"/>
          </ac:cxnSpMkLst>
        </pc:cxnChg>
      </pc:sldChg>
      <pc:sldChg chg="addSp delSp modSp mod setBg modClrScheme setClrOvrMap delDesignElem chgLayout">
        <pc:chgData name="Vijendra Kumawat" userId="S::2217547@tcs.com::b76caeb8-2559-48a1-a1de-16435f301fe7" providerId="AD" clId="Web-{DF5F52CE-CB06-4A76-9197-849309F5ECCD}" dt="2022-11-17T05:42:19.716" v="45"/>
        <pc:sldMkLst>
          <pc:docMk/>
          <pc:sldMk cId="0" sldId="269"/>
        </pc:sldMkLst>
        <pc:spChg chg="mod ord">
          <ac:chgData name="Vijendra Kumawat" userId="S::2217547@tcs.com::b76caeb8-2559-48a1-a1de-16435f301fe7" providerId="AD" clId="Web-{DF5F52CE-CB06-4A76-9197-849309F5ECCD}" dt="2022-11-17T05:42:19.716" v="45"/>
          <ac:spMkLst>
            <pc:docMk/>
            <pc:sldMk cId="0" sldId="269"/>
            <ac:spMk id="210" creationId="{00000000-0000-0000-0000-000000000000}"/>
          </ac:spMkLst>
        </pc:spChg>
        <pc:spChg chg="mod ord">
          <ac:chgData name="Vijendra Kumawat" userId="S::2217547@tcs.com::b76caeb8-2559-48a1-a1de-16435f301fe7" providerId="AD" clId="Web-{DF5F52CE-CB06-4A76-9197-849309F5ECCD}" dt="2022-11-17T05:42:19.716" v="45"/>
          <ac:spMkLst>
            <pc:docMk/>
            <pc:sldMk cId="0" sldId="269"/>
            <ac:spMk id="211" creationId="{00000000-0000-0000-0000-000000000000}"/>
          </ac:spMkLst>
        </pc:spChg>
        <pc:spChg chg="add">
          <ac:chgData name="Vijendra Kumawat" userId="S::2217547@tcs.com::b76caeb8-2559-48a1-a1de-16435f301fe7" providerId="AD" clId="Web-{DF5F52CE-CB06-4A76-9197-849309F5ECCD}" dt="2022-11-17T05:42:19.716" v="45"/>
          <ac:spMkLst>
            <pc:docMk/>
            <pc:sldMk cId="0" sldId="269"/>
            <ac:spMk id="217" creationId="{4AC0CD9D-7610-4620-93B4-798CCD9AB581}"/>
          </ac:spMkLst>
        </pc:spChg>
        <pc:spChg chg="add">
          <ac:chgData name="Vijendra Kumawat" userId="S::2217547@tcs.com::b76caeb8-2559-48a1-a1de-16435f301fe7" providerId="AD" clId="Web-{DF5F52CE-CB06-4A76-9197-849309F5ECCD}" dt="2022-11-17T05:42:19.716" v="45"/>
          <ac:spMkLst>
            <pc:docMk/>
            <pc:sldMk cId="0" sldId="269"/>
            <ac:spMk id="230" creationId="{DE4D62F9-188E-4530-84C2-24BDEE4BEB82}"/>
          </ac:spMkLst>
        </pc:spChg>
        <pc:spChg chg="add">
          <ac:chgData name="Vijendra Kumawat" userId="S::2217547@tcs.com::b76caeb8-2559-48a1-a1de-16435f301fe7" providerId="AD" clId="Web-{DF5F52CE-CB06-4A76-9197-849309F5ECCD}" dt="2022-11-17T05:42:19.716" v="45"/>
          <ac:spMkLst>
            <pc:docMk/>
            <pc:sldMk cId="0" sldId="269"/>
            <ac:spMk id="232" creationId="{B4AAD3FD-83A5-4B89-9F8F-01B8870865BE}"/>
          </ac:spMkLst>
        </pc:spChg>
        <pc:spChg chg="add">
          <ac:chgData name="Vijendra Kumawat" userId="S::2217547@tcs.com::b76caeb8-2559-48a1-a1de-16435f301fe7" providerId="AD" clId="Web-{DF5F52CE-CB06-4A76-9197-849309F5ECCD}" dt="2022-11-17T05:42:19.716" v="45"/>
          <ac:spMkLst>
            <pc:docMk/>
            <pc:sldMk cId="0" sldId="269"/>
            <ac:spMk id="234" creationId="{61752F1D-FC0F-4103-9584-630E643CCDA6}"/>
          </ac:spMkLst>
        </pc:spChg>
        <pc:spChg chg="add">
          <ac:chgData name="Vijendra Kumawat" userId="S::2217547@tcs.com::b76caeb8-2559-48a1-a1de-16435f301fe7" providerId="AD" clId="Web-{DF5F52CE-CB06-4A76-9197-849309F5ECCD}" dt="2022-11-17T05:42:19.716" v="45"/>
          <ac:spMkLst>
            <pc:docMk/>
            <pc:sldMk cId="0" sldId="269"/>
            <ac:spMk id="236" creationId="{70151CB7-E7DE-4917-B831-01DF9CE01306}"/>
          </ac:spMkLst>
        </pc:spChg>
        <pc:spChg chg="add">
          <ac:chgData name="Vijendra Kumawat" userId="S::2217547@tcs.com::b76caeb8-2559-48a1-a1de-16435f301fe7" providerId="AD" clId="Web-{DF5F52CE-CB06-4A76-9197-849309F5ECCD}" dt="2022-11-17T05:42:19.716" v="45"/>
          <ac:spMkLst>
            <pc:docMk/>
            <pc:sldMk cId="0" sldId="269"/>
            <ac:spMk id="238" creationId="{A92A1116-1C84-41DF-B803-1F7B0883EC82}"/>
          </ac:spMkLst>
        </pc:spChg>
        <pc:grpChg chg="add del">
          <ac:chgData name="Vijendra Kumawat" userId="S::2217547@tcs.com::b76caeb8-2559-48a1-a1de-16435f301fe7" providerId="AD" clId="Web-{DF5F52CE-CB06-4A76-9197-849309F5ECCD}" dt="2022-11-17T05:39:18.651" v="29"/>
          <ac:grpSpMkLst>
            <pc:docMk/>
            <pc:sldMk cId="0" sldId="269"/>
            <ac:grpSpMk id="218" creationId="{3F6D81C7-B083-478E-82FE-089A8CB72EB8}"/>
          </ac:grpSpMkLst>
        </pc:grpChg>
        <pc:picChg chg="add mod">
          <ac:chgData name="Vijendra Kumawat" userId="S::2217547@tcs.com::b76caeb8-2559-48a1-a1de-16435f301fe7" providerId="AD" clId="Web-{DF5F52CE-CB06-4A76-9197-849309F5ECCD}" dt="2022-11-17T05:42:19.716" v="45"/>
          <ac:picMkLst>
            <pc:docMk/>
            <pc:sldMk cId="0" sldId="269"/>
            <ac:picMk id="215" creationId="{3DAF0DAE-E8DE-F7C8-08C3-207A94885F71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19.716" v="45"/>
          <ac:picMkLst>
            <pc:docMk/>
            <pc:sldMk cId="0" sldId="269"/>
            <ac:picMk id="220" creationId="{41B68C77-138E-4BF7-A276-BD0C78A4219F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19.716" v="45"/>
          <ac:picMkLst>
            <pc:docMk/>
            <pc:sldMk cId="0" sldId="269"/>
            <ac:picMk id="222" creationId="{7C268552-D473-46ED-B1B8-422042C4DEF1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19.716" v="45"/>
          <ac:picMkLst>
            <pc:docMk/>
            <pc:sldMk cId="0" sldId="269"/>
            <ac:picMk id="226" creationId="{B9238B3E-24AA-439A-B527-6C5DF6D72145}"/>
          </ac:picMkLst>
        </pc:picChg>
        <pc:picChg chg="add">
          <ac:chgData name="Vijendra Kumawat" userId="S::2217547@tcs.com::b76caeb8-2559-48a1-a1de-16435f301fe7" providerId="AD" clId="Web-{DF5F52CE-CB06-4A76-9197-849309F5ECCD}" dt="2022-11-17T05:42:19.716" v="45"/>
          <ac:picMkLst>
            <pc:docMk/>
            <pc:sldMk cId="0" sldId="269"/>
            <ac:picMk id="228" creationId="{69F01145-BEA3-4CBF-AA21-10077B948CA8}"/>
          </ac:picMkLst>
        </pc:picChg>
        <pc:cxnChg chg="add del">
          <ac:chgData name="Vijendra Kumawat" userId="S::2217547@tcs.com::b76caeb8-2559-48a1-a1de-16435f301fe7" providerId="AD" clId="Web-{DF5F52CE-CB06-4A76-9197-849309F5ECCD}" dt="2022-11-17T05:39:18.651" v="29"/>
          <ac:cxnSpMkLst>
            <pc:docMk/>
            <pc:sldMk cId="0" sldId="269"/>
            <ac:cxnSpMk id="224" creationId="{F06B54F2-CD11-4359-A7D6-DA7C76C091A6}"/>
          </ac:cxnSpMkLst>
        </pc:cxnChg>
      </pc:sldChg>
      <pc:sldMasterChg chg="del delSldLayout">
        <pc:chgData name="Vijendra Kumawat" userId="S::2217547@tcs.com::b76caeb8-2559-48a1-a1de-16435f301fe7" providerId="AD" clId="Web-{DF5F52CE-CB06-4A76-9197-849309F5ECCD}" dt="2022-11-17T05:35:10.631" v="15"/>
        <pc:sldMasterMkLst>
          <pc:docMk/>
          <pc:sldMasterMk cId="0" sldId="2147483659"/>
        </pc:sldMasterMkLst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Vijendra Kumawat" userId="S::2217547@tcs.com::b76caeb8-2559-48a1-a1de-16435f301fe7" providerId="AD" clId="Web-{DF5F52CE-CB06-4A76-9197-849309F5ECCD}" dt="2022-11-17T05:35:10.631" v="15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del addSldLayout delSldLayout modSldLayout">
        <pc:chgData name="Vijendra Kumawat" userId="S::2217547@tcs.com::b76caeb8-2559-48a1-a1de-16435f301fe7" providerId="AD" clId="Web-{DF5F52CE-CB06-4A76-9197-849309F5ECCD}" dt="2022-11-17T05:35:20.647" v="16"/>
        <pc:sldMasterMkLst>
          <pc:docMk/>
          <pc:sldMasterMk cId="1551426202" sldId="2147483660"/>
        </pc:sldMasterMkLst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1627399811" sldId="2147483661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2285527694" sldId="2147483662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1161842705" sldId="2147483663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417840112" sldId="2147483664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4155529953" sldId="2147483665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3958513292" sldId="2147483666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1305042383" sldId="2147483667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4033935488" sldId="2147483668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2733840480" sldId="2147483669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2179856976" sldId="2147483670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2071260331" sldId="2147483671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478184586" sldId="2147483672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5:20.647" v="16"/>
          <pc:sldLayoutMkLst>
            <pc:docMk/>
            <pc:sldMasterMk cId="1551426202" sldId="2147483660"/>
            <pc:sldLayoutMk cId="1958747915" sldId="2147483673"/>
          </pc:sldLayoutMkLst>
        </pc:sldLayoutChg>
      </pc:sldMasterChg>
      <pc:sldMasterChg chg="add del addSldLayout delSldLayout modSldLayout">
        <pc:chgData name="Vijendra Kumawat" userId="S::2217547@tcs.com::b76caeb8-2559-48a1-a1de-16435f301fe7" providerId="AD" clId="Web-{DF5F52CE-CB06-4A76-9197-849309F5ECCD}" dt="2022-11-17T05:39:18.651" v="29"/>
        <pc:sldMasterMkLst>
          <pc:docMk/>
          <pc:sldMasterMk cId="2763905938" sldId="2147483674"/>
        </pc:sldMasterMkLst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4096329304" sldId="2147483675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1687694683" sldId="2147483676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900056964" sldId="2147483677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1865852828" sldId="2147483678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3454818660" sldId="2147483679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1731278485" sldId="2147483680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524107672" sldId="2147483681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296094866" sldId="2147483682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2543256394" sldId="2147483683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2800396768" sldId="2147483684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1044424081" sldId="2147483685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2815247760" sldId="2147483686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390985153" sldId="2147483687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1435861987" sldId="2147483688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3440052395" sldId="2147483689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3488586113" sldId="2147483690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116282960" sldId="2147483691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1475045210" sldId="2147483692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18.651" v="29"/>
          <pc:sldLayoutMkLst>
            <pc:docMk/>
            <pc:sldMasterMk cId="2763905938" sldId="2147483674"/>
            <pc:sldLayoutMk cId="1262862581" sldId="2147483693"/>
          </pc:sldLayoutMkLst>
        </pc:sldLayoutChg>
      </pc:sldMasterChg>
      <pc:sldMasterChg chg="add del addSldLayout delSldLayout modSldLayout">
        <pc:chgData name="Vijendra Kumawat" userId="S::2217547@tcs.com::b76caeb8-2559-48a1-a1de-16435f301fe7" providerId="AD" clId="Web-{DF5F52CE-CB06-4A76-9197-849309F5ECCD}" dt="2022-11-17T05:39:26.588" v="30"/>
        <pc:sldMasterMkLst>
          <pc:docMk/>
          <pc:sldMasterMk cId="2876912369" sldId="2147483694"/>
        </pc:sldMasterMkLst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1968497766" sldId="2147483695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802623501" sldId="2147483696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975988366" sldId="2147483697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4194685484" sldId="2147483698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1751264332" sldId="2147483699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1018922610" sldId="2147483700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2439122514" sldId="2147483701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66452238" sldId="2147483702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3053422951" sldId="2147483703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640450579" sldId="2147483704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1604304497" sldId="2147483705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2988492250" sldId="2147483706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26.588" v="30"/>
          <pc:sldLayoutMkLst>
            <pc:docMk/>
            <pc:sldMasterMk cId="2876912369" sldId="2147483694"/>
            <pc:sldLayoutMk cId="2027673204" sldId="2147483707"/>
          </pc:sldLayoutMkLst>
        </pc:sldLayoutChg>
      </pc:sldMasterChg>
      <pc:sldMasterChg chg="add del addSldLayout delSldLayout modSldLayout">
        <pc:chgData name="Vijendra Kumawat" userId="S::2217547@tcs.com::b76caeb8-2559-48a1-a1de-16435f301fe7" providerId="AD" clId="Web-{DF5F52CE-CB06-4A76-9197-849309F5ECCD}" dt="2022-11-17T05:39:37.120" v="31"/>
        <pc:sldMasterMkLst>
          <pc:docMk/>
          <pc:sldMasterMk cId="775831187" sldId="2147483708"/>
        </pc:sldMasterMkLst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1348878106" sldId="2147483709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1475643135" sldId="2147483710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2746839002" sldId="2147483711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3102101874" sldId="2147483712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548118090" sldId="2147483713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1780400877" sldId="2147483714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2697284073" sldId="2147483715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1656170740" sldId="2147483716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4226835000" sldId="2147483717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3775072149" sldId="2147483718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3960821861" sldId="2147483719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3845777651" sldId="2147483720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4265522449" sldId="2147483721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388970549" sldId="2147483722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214615116" sldId="2147483723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3888456835" sldId="2147483724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694448229" sldId="2147483725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3019219097" sldId="2147483726"/>
          </pc:sldLayoutMkLst>
        </pc:sldLayoutChg>
        <pc:sldLayoutChg chg="add del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775831187" sldId="2147483708"/>
            <pc:sldLayoutMk cId="196852306" sldId="2147483727"/>
          </pc:sldLayoutMkLst>
        </pc:sldLayoutChg>
      </pc:sldMasterChg>
      <pc:sldMasterChg chg="add addSldLayout modSldLayout">
        <pc:chgData name="Vijendra Kumawat" userId="S::2217547@tcs.com::b76caeb8-2559-48a1-a1de-16435f301fe7" providerId="AD" clId="Web-{DF5F52CE-CB06-4A76-9197-849309F5ECCD}" dt="2022-11-17T05:39:37.120" v="31"/>
        <pc:sldMasterMkLst>
          <pc:docMk/>
          <pc:sldMasterMk cId="3682190283" sldId="2147483728"/>
        </pc:sldMasterMkLst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1811910035" sldId="2147483729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2527951636" sldId="2147483730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3898151918" sldId="2147483731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4053388745" sldId="2147483732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3015235986" sldId="2147483733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32587295" sldId="2147483734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3708731987" sldId="2147483735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467677230" sldId="2147483736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257012007" sldId="2147483737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360009051" sldId="2147483738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1627601872" sldId="2147483739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2617435203" sldId="2147483740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851873689" sldId="2147483741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43344324" sldId="2147483742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1074806717" sldId="2147483743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779170515" sldId="2147483744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258166888" sldId="2147483745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4016177184" sldId="2147483746"/>
          </pc:sldLayoutMkLst>
        </pc:sldLayoutChg>
        <pc:sldLayoutChg chg="add mod replId">
          <pc:chgData name="Vijendra Kumawat" userId="S::2217547@tcs.com::b76caeb8-2559-48a1-a1de-16435f301fe7" providerId="AD" clId="Web-{DF5F52CE-CB06-4A76-9197-849309F5ECCD}" dt="2022-11-17T05:39:37.120" v="31"/>
          <pc:sldLayoutMkLst>
            <pc:docMk/>
            <pc:sldMasterMk cId="3682190283" sldId="2147483728"/>
            <pc:sldLayoutMk cId="129283210" sldId="2147483747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localhost/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localhos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31645-32F8-4698-A1AA-90ED17B11D9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4584B3-A8AF-46EC-8474-E83D64967810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AEE1BDF2-FF4D-4C17-AB32-6A44E6AD2735}" type="parTrans" cxnId="{4B3AFA96-6B1B-4154-A37C-54DBD124EE80}">
      <dgm:prSet/>
      <dgm:spPr/>
      <dgm:t>
        <a:bodyPr/>
        <a:lstStyle/>
        <a:p>
          <a:endParaRPr lang="en-US"/>
        </a:p>
      </dgm:t>
    </dgm:pt>
    <dgm:pt modelId="{D00B7389-2601-4891-AE90-70DDE5102808}" type="sibTrans" cxnId="{4B3AFA96-6B1B-4154-A37C-54DBD124EE80}">
      <dgm:prSet/>
      <dgm:spPr/>
      <dgm:t>
        <a:bodyPr/>
        <a:lstStyle/>
        <a:p>
          <a:endParaRPr lang="en-US"/>
        </a:p>
      </dgm:t>
    </dgm:pt>
    <dgm:pt modelId="{3E45D955-0EA0-466A-A9BC-C8F03817C2FD}">
      <dgm:prSet/>
      <dgm:spPr/>
      <dgm:t>
        <a:bodyPr/>
        <a:lstStyle/>
        <a:p>
          <a:r>
            <a:rPr lang="en-GB"/>
            <a:t>Functionality</a:t>
          </a:r>
          <a:endParaRPr lang="en-US"/>
        </a:p>
      </dgm:t>
    </dgm:pt>
    <dgm:pt modelId="{AF67BE5A-AE55-4A32-993B-02BFC8F4FB57}" type="parTrans" cxnId="{63FFF062-3B47-42FB-B8F2-086F5CC0E8FB}">
      <dgm:prSet/>
      <dgm:spPr/>
      <dgm:t>
        <a:bodyPr/>
        <a:lstStyle/>
        <a:p>
          <a:endParaRPr lang="en-US"/>
        </a:p>
      </dgm:t>
    </dgm:pt>
    <dgm:pt modelId="{E5F2D998-EEF6-46A9-B487-2CDA88F5C3E6}" type="sibTrans" cxnId="{63FFF062-3B47-42FB-B8F2-086F5CC0E8FB}">
      <dgm:prSet/>
      <dgm:spPr/>
      <dgm:t>
        <a:bodyPr/>
        <a:lstStyle/>
        <a:p>
          <a:endParaRPr lang="en-US"/>
        </a:p>
      </dgm:t>
    </dgm:pt>
    <dgm:pt modelId="{7E4F85CA-138A-4B19-A06B-48CABE37D941}">
      <dgm:prSet/>
      <dgm:spPr/>
      <dgm:t>
        <a:bodyPr/>
        <a:lstStyle/>
        <a:p>
          <a:r>
            <a:rPr lang="en-GB"/>
            <a:t>Implemented Methods</a:t>
          </a:r>
          <a:endParaRPr lang="en-US"/>
        </a:p>
      </dgm:t>
    </dgm:pt>
    <dgm:pt modelId="{21BC8AE2-1084-4B55-8EDE-87EF0D4D76C9}" type="parTrans" cxnId="{F4A6329A-86A9-4118-816F-35BFF56C8966}">
      <dgm:prSet/>
      <dgm:spPr/>
      <dgm:t>
        <a:bodyPr/>
        <a:lstStyle/>
        <a:p>
          <a:endParaRPr lang="en-US"/>
        </a:p>
      </dgm:t>
    </dgm:pt>
    <dgm:pt modelId="{CECBF8AF-7A36-4DA8-8E6D-B3F736BAC716}" type="sibTrans" cxnId="{F4A6329A-86A9-4118-816F-35BFF56C8966}">
      <dgm:prSet/>
      <dgm:spPr/>
      <dgm:t>
        <a:bodyPr/>
        <a:lstStyle/>
        <a:p>
          <a:endParaRPr lang="en-US"/>
        </a:p>
      </dgm:t>
    </dgm:pt>
    <dgm:pt modelId="{F5C16D7C-FEB2-465F-9F45-6168CB2134C7}">
      <dgm:prSet/>
      <dgm:spPr/>
      <dgm:t>
        <a:bodyPr/>
        <a:lstStyle/>
        <a:p>
          <a:r>
            <a:rPr lang="en-GB"/>
            <a:t>Architecture of Application(Spring-Boot Architecture) </a:t>
          </a:r>
          <a:endParaRPr lang="en-US"/>
        </a:p>
      </dgm:t>
    </dgm:pt>
    <dgm:pt modelId="{871423A2-5669-4405-BC37-7DE1AC367BA0}" type="parTrans" cxnId="{DAD6AE39-278E-40DF-843F-453BCD3A8143}">
      <dgm:prSet/>
      <dgm:spPr/>
      <dgm:t>
        <a:bodyPr/>
        <a:lstStyle/>
        <a:p>
          <a:endParaRPr lang="en-US"/>
        </a:p>
      </dgm:t>
    </dgm:pt>
    <dgm:pt modelId="{04AA7016-6C9D-4156-9FF7-8A94981E7AE1}" type="sibTrans" cxnId="{DAD6AE39-278E-40DF-843F-453BCD3A8143}">
      <dgm:prSet/>
      <dgm:spPr/>
      <dgm:t>
        <a:bodyPr/>
        <a:lstStyle/>
        <a:p>
          <a:endParaRPr lang="en-US"/>
        </a:p>
      </dgm:t>
    </dgm:pt>
    <dgm:pt modelId="{53A6168B-FCFF-4905-9D3B-E41C0FAE4ABE}">
      <dgm:prSet/>
      <dgm:spPr/>
      <dgm:t>
        <a:bodyPr/>
        <a:lstStyle/>
        <a:p>
          <a:r>
            <a:rPr lang="en-GB"/>
            <a:t>Procedure</a:t>
          </a:r>
          <a:endParaRPr lang="en-US"/>
        </a:p>
      </dgm:t>
    </dgm:pt>
    <dgm:pt modelId="{55207A57-DE4F-42B5-BF96-CE06BEA983D3}" type="parTrans" cxnId="{B9CB62A8-8440-4762-AAAA-D001C7C94BE7}">
      <dgm:prSet/>
      <dgm:spPr/>
      <dgm:t>
        <a:bodyPr/>
        <a:lstStyle/>
        <a:p>
          <a:endParaRPr lang="en-US"/>
        </a:p>
      </dgm:t>
    </dgm:pt>
    <dgm:pt modelId="{25F82BC9-66D9-4C2C-B480-3CCA405F6FC8}" type="sibTrans" cxnId="{B9CB62A8-8440-4762-AAAA-D001C7C94BE7}">
      <dgm:prSet/>
      <dgm:spPr/>
      <dgm:t>
        <a:bodyPr/>
        <a:lstStyle/>
        <a:p>
          <a:endParaRPr lang="en-US"/>
        </a:p>
      </dgm:t>
    </dgm:pt>
    <dgm:pt modelId="{BAD61F3A-B08F-433C-8D61-9461BAF0F10C}">
      <dgm:prSet/>
      <dgm:spPr/>
      <dgm:t>
        <a:bodyPr/>
        <a:lstStyle/>
        <a:p>
          <a:r>
            <a:rPr lang="en-GB"/>
            <a:t>Dockerization</a:t>
          </a:r>
          <a:endParaRPr lang="en-US"/>
        </a:p>
      </dgm:t>
    </dgm:pt>
    <dgm:pt modelId="{7FBA48AB-E165-4C97-9EEA-D4E429B5A196}" type="parTrans" cxnId="{B9D2FEA5-59B9-4004-8548-604FF7D514BB}">
      <dgm:prSet/>
      <dgm:spPr/>
      <dgm:t>
        <a:bodyPr/>
        <a:lstStyle/>
        <a:p>
          <a:endParaRPr lang="en-US"/>
        </a:p>
      </dgm:t>
    </dgm:pt>
    <dgm:pt modelId="{8BFC6A9D-F4B4-474B-9EFE-1252BCF0CC31}" type="sibTrans" cxnId="{B9D2FEA5-59B9-4004-8548-604FF7D514BB}">
      <dgm:prSet/>
      <dgm:spPr/>
      <dgm:t>
        <a:bodyPr/>
        <a:lstStyle/>
        <a:p>
          <a:endParaRPr lang="en-US"/>
        </a:p>
      </dgm:t>
    </dgm:pt>
    <dgm:pt modelId="{5E966249-3B18-478C-8D75-FA0957456822}">
      <dgm:prSet/>
      <dgm:spPr/>
      <dgm:t>
        <a:bodyPr/>
        <a:lstStyle/>
        <a:p>
          <a:r>
            <a:rPr lang="en-GB"/>
            <a:t>Steps of Dockerization</a:t>
          </a:r>
          <a:endParaRPr lang="en-US"/>
        </a:p>
      </dgm:t>
    </dgm:pt>
    <dgm:pt modelId="{0ABD7183-AF92-48FF-AC97-364584D9B6D7}" type="parTrans" cxnId="{0B41CC66-143F-4330-AFBF-33460685292A}">
      <dgm:prSet/>
      <dgm:spPr/>
      <dgm:t>
        <a:bodyPr/>
        <a:lstStyle/>
        <a:p>
          <a:endParaRPr lang="en-US"/>
        </a:p>
      </dgm:t>
    </dgm:pt>
    <dgm:pt modelId="{DBE2917E-A996-44CC-9C85-A5EDAE48F957}" type="sibTrans" cxnId="{0B41CC66-143F-4330-AFBF-33460685292A}">
      <dgm:prSet/>
      <dgm:spPr/>
      <dgm:t>
        <a:bodyPr/>
        <a:lstStyle/>
        <a:p>
          <a:endParaRPr lang="en-US"/>
        </a:p>
      </dgm:t>
    </dgm:pt>
    <dgm:pt modelId="{BE66843C-D479-4566-BA03-A2E7619E9B69}">
      <dgm:prSet/>
      <dgm:spPr/>
      <dgm:t>
        <a:bodyPr/>
        <a:lstStyle/>
        <a:p>
          <a:r>
            <a:rPr lang="en-GB"/>
            <a:t>Requirements</a:t>
          </a:r>
          <a:endParaRPr lang="en-US"/>
        </a:p>
      </dgm:t>
    </dgm:pt>
    <dgm:pt modelId="{95BF0998-0927-4DA9-B080-E1D5C0A4E7D4}" type="parTrans" cxnId="{D9CA7F81-F692-4702-B086-BE2C4E42DF65}">
      <dgm:prSet/>
      <dgm:spPr/>
      <dgm:t>
        <a:bodyPr/>
        <a:lstStyle/>
        <a:p>
          <a:endParaRPr lang="en-US"/>
        </a:p>
      </dgm:t>
    </dgm:pt>
    <dgm:pt modelId="{B78022F4-82D3-42FC-B83D-4F08161D33BE}" type="sibTrans" cxnId="{D9CA7F81-F692-4702-B086-BE2C4E42DF65}">
      <dgm:prSet/>
      <dgm:spPr/>
      <dgm:t>
        <a:bodyPr/>
        <a:lstStyle/>
        <a:p>
          <a:endParaRPr lang="en-US"/>
        </a:p>
      </dgm:t>
    </dgm:pt>
    <dgm:pt modelId="{7CA7393C-E60F-4104-A47E-4C5DE31D2217}">
      <dgm:prSet/>
      <dgm:spPr/>
      <dgm:t>
        <a:bodyPr/>
        <a:lstStyle/>
        <a:p>
          <a:r>
            <a:rPr lang="en-GB"/>
            <a:t>Advantages</a:t>
          </a:r>
          <a:endParaRPr lang="en-US"/>
        </a:p>
      </dgm:t>
    </dgm:pt>
    <dgm:pt modelId="{58FF5AFC-E10C-4CCB-9374-8785FD00646C}" type="parTrans" cxnId="{D4D538E0-063A-4B84-A5C3-D10C8E3B274D}">
      <dgm:prSet/>
      <dgm:spPr/>
      <dgm:t>
        <a:bodyPr/>
        <a:lstStyle/>
        <a:p>
          <a:endParaRPr lang="en-US"/>
        </a:p>
      </dgm:t>
    </dgm:pt>
    <dgm:pt modelId="{92B10F0B-8343-454C-9415-C707296F8E15}" type="sibTrans" cxnId="{D4D538E0-063A-4B84-A5C3-D10C8E3B274D}">
      <dgm:prSet/>
      <dgm:spPr/>
      <dgm:t>
        <a:bodyPr/>
        <a:lstStyle/>
        <a:p>
          <a:endParaRPr lang="en-US"/>
        </a:p>
      </dgm:t>
    </dgm:pt>
    <dgm:pt modelId="{A1DC421C-F6A2-470A-B942-A26650E3C4C5}">
      <dgm:prSet/>
      <dgm:spPr/>
      <dgm:t>
        <a:bodyPr/>
        <a:lstStyle/>
        <a:p>
          <a:r>
            <a:rPr lang="en-GB"/>
            <a:t>Conclusion </a:t>
          </a:r>
          <a:endParaRPr lang="en-US"/>
        </a:p>
      </dgm:t>
    </dgm:pt>
    <dgm:pt modelId="{4018FE29-C06B-4941-B41F-804ADB22EC6E}" type="parTrans" cxnId="{8A66A37F-D44E-47F8-A3BD-0FD9DDBD38DC}">
      <dgm:prSet/>
      <dgm:spPr/>
      <dgm:t>
        <a:bodyPr/>
        <a:lstStyle/>
        <a:p>
          <a:endParaRPr lang="en-US"/>
        </a:p>
      </dgm:t>
    </dgm:pt>
    <dgm:pt modelId="{1313E26E-6319-4B1E-8823-217F457FFC53}" type="sibTrans" cxnId="{8A66A37F-D44E-47F8-A3BD-0FD9DDBD38DC}">
      <dgm:prSet/>
      <dgm:spPr/>
      <dgm:t>
        <a:bodyPr/>
        <a:lstStyle/>
        <a:p>
          <a:endParaRPr lang="en-US"/>
        </a:p>
      </dgm:t>
    </dgm:pt>
    <dgm:pt modelId="{5DE1B129-1986-4CF7-9AE1-20A7840957A9}" type="pres">
      <dgm:prSet presAssocID="{F0831645-32F8-4698-A1AA-90ED17B11D9B}" presName="diagram" presStyleCnt="0">
        <dgm:presLayoutVars>
          <dgm:dir/>
          <dgm:resizeHandles val="exact"/>
        </dgm:presLayoutVars>
      </dgm:prSet>
      <dgm:spPr/>
    </dgm:pt>
    <dgm:pt modelId="{795ED2E8-242A-4DA1-A2BE-69DBC7520CBC}" type="pres">
      <dgm:prSet presAssocID="{A44584B3-A8AF-46EC-8474-E83D64967810}" presName="node" presStyleLbl="node1" presStyleIdx="0" presStyleCnt="10">
        <dgm:presLayoutVars>
          <dgm:bulletEnabled val="1"/>
        </dgm:presLayoutVars>
      </dgm:prSet>
      <dgm:spPr/>
    </dgm:pt>
    <dgm:pt modelId="{DB8CC351-9855-48A3-AD47-ED764D757697}" type="pres">
      <dgm:prSet presAssocID="{D00B7389-2601-4891-AE90-70DDE5102808}" presName="sibTrans" presStyleCnt="0"/>
      <dgm:spPr/>
    </dgm:pt>
    <dgm:pt modelId="{548E0763-6211-4622-A8BB-D533451B2D9E}" type="pres">
      <dgm:prSet presAssocID="{3E45D955-0EA0-466A-A9BC-C8F03817C2FD}" presName="node" presStyleLbl="node1" presStyleIdx="1" presStyleCnt="10">
        <dgm:presLayoutVars>
          <dgm:bulletEnabled val="1"/>
        </dgm:presLayoutVars>
      </dgm:prSet>
      <dgm:spPr/>
    </dgm:pt>
    <dgm:pt modelId="{AFF48AEC-BBE7-4A0E-8507-B2DD3C8384B1}" type="pres">
      <dgm:prSet presAssocID="{E5F2D998-EEF6-46A9-B487-2CDA88F5C3E6}" presName="sibTrans" presStyleCnt="0"/>
      <dgm:spPr/>
    </dgm:pt>
    <dgm:pt modelId="{E0BFC2D4-E9C6-4099-ACBB-0A794AAA77B1}" type="pres">
      <dgm:prSet presAssocID="{7E4F85CA-138A-4B19-A06B-48CABE37D941}" presName="node" presStyleLbl="node1" presStyleIdx="2" presStyleCnt="10">
        <dgm:presLayoutVars>
          <dgm:bulletEnabled val="1"/>
        </dgm:presLayoutVars>
      </dgm:prSet>
      <dgm:spPr/>
    </dgm:pt>
    <dgm:pt modelId="{31C412B4-DE72-4B13-A26E-0B4ED836F21E}" type="pres">
      <dgm:prSet presAssocID="{CECBF8AF-7A36-4DA8-8E6D-B3F736BAC716}" presName="sibTrans" presStyleCnt="0"/>
      <dgm:spPr/>
    </dgm:pt>
    <dgm:pt modelId="{11FB5883-C1FA-460D-BA7F-33DCDDF7806F}" type="pres">
      <dgm:prSet presAssocID="{F5C16D7C-FEB2-465F-9F45-6168CB2134C7}" presName="node" presStyleLbl="node1" presStyleIdx="3" presStyleCnt="10">
        <dgm:presLayoutVars>
          <dgm:bulletEnabled val="1"/>
        </dgm:presLayoutVars>
      </dgm:prSet>
      <dgm:spPr/>
    </dgm:pt>
    <dgm:pt modelId="{03B45229-F605-4FD1-B2F1-2BC6E3439681}" type="pres">
      <dgm:prSet presAssocID="{04AA7016-6C9D-4156-9FF7-8A94981E7AE1}" presName="sibTrans" presStyleCnt="0"/>
      <dgm:spPr/>
    </dgm:pt>
    <dgm:pt modelId="{EFEB2B25-4A73-4971-8684-F56F5A81BE84}" type="pres">
      <dgm:prSet presAssocID="{53A6168B-FCFF-4905-9D3B-E41C0FAE4ABE}" presName="node" presStyleLbl="node1" presStyleIdx="4" presStyleCnt="10">
        <dgm:presLayoutVars>
          <dgm:bulletEnabled val="1"/>
        </dgm:presLayoutVars>
      </dgm:prSet>
      <dgm:spPr/>
    </dgm:pt>
    <dgm:pt modelId="{BAD3322A-B6B1-4F11-84CE-1EB77D1D9416}" type="pres">
      <dgm:prSet presAssocID="{25F82BC9-66D9-4C2C-B480-3CCA405F6FC8}" presName="sibTrans" presStyleCnt="0"/>
      <dgm:spPr/>
    </dgm:pt>
    <dgm:pt modelId="{D8E086AC-2C82-4891-A859-EF245C7FC631}" type="pres">
      <dgm:prSet presAssocID="{BAD61F3A-B08F-433C-8D61-9461BAF0F10C}" presName="node" presStyleLbl="node1" presStyleIdx="5" presStyleCnt="10">
        <dgm:presLayoutVars>
          <dgm:bulletEnabled val="1"/>
        </dgm:presLayoutVars>
      </dgm:prSet>
      <dgm:spPr/>
    </dgm:pt>
    <dgm:pt modelId="{C55E6005-EDD0-4289-B945-2A9BC45E633D}" type="pres">
      <dgm:prSet presAssocID="{8BFC6A9D-F4B4-474B-9EFE-1252BCF0CC31}" presName="sibTrans" presStyleCnt="0"/>
      <dgm:spPr/>
    </dgm:pt>
    <dgm:pt modelId="{C64F6774-DE09-47F3-B336-2D67520D5C38}" type="pres">
      <dgm:prSet presAssocID="{5E966249-3B18-478C-8D75-FA0957456822}" presName="node" presStyleLbl="node1" presStyleIdx="6" presStyleCnt="10">
        <dgm:presLayoutVars>
          <dgm:bulletEnabled val="1"/>
        </dgm:presLayoutVars>
      </dgm:prSet>
      <dgm:spPr/>
    </dgm:pt>
    <dgm:pt modelId="{0ECC7251-74CD-4DC4-A3F7-9714DF38408D}" type="pres">
      <dgm:prSet presAssocID="{DBE2917E-A996-44CC-9C85-A5EDAE48F957}" presName="sibTrans" presStyleCnt="0"/>
      <dgm:spPr/>
    </dgm:pt>
    <dgm:pt modelId="{F2C02464-01CB-44D8-BE34-7EDB664A5D28}" type="pres">
      <dgm:prSet presAssocID="{BE66843C-D479-4566-BA03-A2E7619E9B69}" presName="node" presStyleLbl="node1" presStyleIdx="7" presStyleCnt="10">
        <dgm:presLayoutVars>
          <dgm:bulletEnabled val="1"/>
        </dgm:presLayoutVars>
      </dgm:prSet>
      <dgm:spPr/>
    </dgm:pt>
    <dgm:pt modelId="{5F081532-FD21-4934-86D4-A6E4B4D83C7A}" type="pres">
      <dgm:prSet presAssocID="{B78022F4-82D3-42FC-B83D-4F08161D33BE}" presName="sibTrans" presStyleCnt="0"/>
      <dgm:spPr/>
    </dgm:pt>
    <dgm:pt modelId="{D2ECCB5E-09B5-4371-B17B-B5063E3A3327}" type="pres">
      <dgm:prSet presAssocID="{7CA7393C-E60F-4104-A47E-4C5DE31D2217}" presName="node" presStyleLbl="node1" presStyleIdx="8" presStyleCnt="10">
        <dgm:presLayoutVars>
          <dgm:bulletEnabled val="1"/>
        </dgm:presLayoutVars>
      </dgm:prSet>
      <dgm:spPr/>
    </dgm:pt>
    <dgm:pt modelId="{2478111F-EDE1-48E0-BE15-B54F629B51B4}" type="pres">
      <dgm:prSet presAssocID="{92B10F0B-8343-454C-9415-C707296F8E15}" presName="sibTrans" presStyleCnt="0"/>
      <dgm:spPr/>
    </dgm:pt>
    <dgm:pt modelId="{78BAEEE8-D444-4151-88AB-B59779B30A83}" type="pres">
      <dgm:prSet presAssocID="{A1DC421C-F6A2-470A-B942-A26650E3C4C5}" presName="node" presStyleLbl="node1" presStyleIdx="9" presStyleCnt="10">
        <dgm:presLayoutVars>
          <dgm:bulletEnabled val="1"/>
        </dgm:presLayoutVars>
      </dgm:prSet>
      <dgm:spPr/>
    </dgm:pt>
  </dgm:ptLst>
  <dgm:cxnLst>
    <dgm:cxn modelId="{27328603-9E74-490D-994A-98E8F749195E}" type="presOf" srcId="{A44584B3-A8AF-46EC-8474-E83D64967810}" destId="{795ED2E8-242A-4DA1-A2BE-69DBC7520CBC}" srcOrd="0" destOrd="0" presId="urn:microsoft.com/office/officeart/2005/8/layout/default"/>
    <dgm:cxn modelId="{9D121305-45CB-45FF-AA02-DA5863CFA1C1}" type="presOf" srcId="{BAD61F3A-B08F-433C-8D61-9461BAF0F10C}" destId="{D8E086AC-2C82-4891-A859-EF245C7FC631}" srcOrd="0" destOrd="0" presId="urn:microsoft.com/office/officeart/2005/8/layout/default"/>
    <dgm:cxn modelId="{970A7507-662C-433A-9BCD-A7EF23246E62}" type="presOf" srcId="{A1DC421C-F6A2-470A-B942-A26650E3C4C5}" destId="{78BAEEE8-D444-4151-88AB-B59779B30A83}" srcOrd="0" destOrd="0" presId="urn:microsoft.com/office/officeart/2005/8/layout/default"/>
    <dgm:cxn modelId="{DAD6AE39-278E-40DF-843F-453BCD3A8143}" srcId="{F0831645-32F8-4698-A1AA-90ED17B11D9B}" destId="{F5C16D7C-FEB2-465F-9F45-6168CB2134C7}" srcOrd="3" destOrd="0" parTransId="{871423A2-5669-4405-BC37-7DE1AC367BA0}" sibTransId="{04AA7016-6C9D-4156-9FF7-8A94981E7AE1}"/>
    <dgm:cxn modelId="{C8F23460-FC70-4A64-A8B6-884962CE0321}" type="presOf" srcId="{5E966249-3B18-478C-8D75-FA0957456822}" destId="{C64F6774-DE09-47F3-B336-2D67520D5C38}" srcOrd="0" destOrd="0" presId="urn:microsoft.com/office/officeart/2005/8/layout/default"/>
    <dgm:cxn modelId="{63FFF062-3B47-42FB-B8F2-086F5CC0E8FB}" srcId="{F0831645-32F8-4698-A1AA-90ED17B11D9B}" destId="{3E45D955-0EA0-466A-A9BC-C8F03817C2FD}" srcOrd="1" destOrd="0" parTransId="{AF67BE5A-AE55-4A32-993B-02BFC8F4FB57}" sibTransId="{E5F2D998-EEF6-46A9-B487-2CDA88F5C3E6}"/>
    <dgm:cxn modelId="{97C17545-F417-406C-A9D4-26E9E4F7F104}" type="presOf" srcId="{F0831645-32F8-4698-A1AA-90ED17B11D9B}" destId="{5DE1B129-1986-4CF7-9AE1-20A7840957A9}" srcOrd="0" destOrd="0" presId="urn:microsoft.com/office/officeart/2005/8/layout/default"/>
    <dgm:cxn modelId="{0B41CC66-143F-4330-AFBF-33460685292A}" srcId="{F0831645-32F8-4698-A1AA-90ED17B11D9B}" destId="{5E966249-3B18-478C-8D75-FA0957456822}" srcOrd="6" destOrd="0" parTransId="{0ABD7183-AF92-48FF-AC97-364584D9B6D7}" sibTransId="{DBE2917E-A996-44CC-9C85-A5EDAE48F957}"/>
    <dgm:cxn modelId="{39BD564B-057D-4701-ADCD-AE0BDAE57939}" type="presOf" srcId="{3E45D955-0EA0-466A-A9BC-C8F03817C2FD}" destId="{548E0763-6211-4622-A8BB-D533451B2D9E}" srcOrd="0" destOrd="0" presId="urn:microsoft.com/office/officeart/2005/8/layout/default"/>
    <dgm:cxn modelId="{8A66A37F-D44E-47F8-A3BD-0FD9DDBD38DC}" srcId="{F0831645-32F8-4698-A1AA-90ED17B11D9B}" destId="{A1DC421C-F6A2-470A-B942-A26650E3C4C5}" srcOrd="9" destOrd="0" parTransId="{4018FE29-C06B-4941-B41F-804ADB22EC6E}" sibTransId="{1313E26E-6319-4B1E-8823-217F457FFC53}"/>
    <dgm:cxn modelId="{D9CA7F81-F692-4702-B086-BE2C4E42DF65}" srcId="{F0831645-32F8-4698-A1AA-90ED17B11D9B}" destId="{BE66843C-D479-4566-BA03-A2E7619E9B69}" srcOrd="7" destOrd="0" parTransId="{95BF0998-0927-4DA9-B080-E1D5C0A4E7D4}" sibTransId="{B78022F4-82D3-42FC-B83D-4F08161D33BE}"/>
    <dgm:cxn modelId="{4B3AFA96-6B1B-4154-A37C-54DBD124EE80}" srcId="{F0831645-32F8-4698-A1AA-90ED17B11D9B}" destId="{A44584B3-A8AF-46EC-8474-E83D64967810}" srcOrd="0" destOrd="0" parTransId="{AEE1BDF2-FF4D-4C17-AB32-6A44E6AD2735}" sibTransId="{D00B7389-2601-4891-AE90-70DDE5102808}"/>
    <dgm:cxn modelId="{F4A6329A-86A9-4118-816F-35BFF56C8966}" srcId="{F0831645-32F8-4698-A1AA-90ED17B11D9B}" destId="{7E4F85CA-138A-4B19-A06B-48CABE37D941}" srcOrd="2" destOrd="0" parTransId="{21BC8AE2-1084-4B55-8EDE-87EF0D4D76C9}" sibTransId="{CECBF8AF-7A36-4DA8-8E6D-B3F736BAC716}"/>
    <dgm:cxn modelId="{B9D2FEA5-59B9-4004-8548-604FF7D514BB}" srcId="{F0831645-32F8-4698-A1AA-90ED17B11D9B}" destId="{BAD61F3A-B08F-433C-8D61-9461BAF0F10C}" srcOrd="5" destOrd="0" parTransId="{7FBA48AB-E165-4C97-9EEA-D4E429B5A196}" sibTransId="{8BFC6A9D-F4B4-474B-9EFE-1252BCF0CC31}"/>
    <dgm:cxn modelId="{B9CB62A8-8440-4762-AAAA-D001C7C94BE7}" srcId="{F0831645-32F8-4698-A1AA-90ED17B11D9B}" destId="{53A6168B-FCFF-4905-9D3B-E41C0FAE4ABE}" srcOrd="4" destOrd="0" parTransId="{55207A57-DE4F-42B5-BF96-CE06BEA983D3}" sibTransId="{25F82BC9-66D9-4C2C-B480-3CCA405F6FC8}"/>
    <dgm:cxn modelId="{A28824AD-2E8C-4D88-B328-035F1EDD3BF1}" type="presOf" srcId="{F5C16D7C-FEB2-465F-9F45-6168CB2134C7}" destId="{11FB5883-C1FA-460D-BA7F-33DCDDF7806F}" srcOrd="0" destOrd="0" presId="urn:microsoft.com/office/officeart/2005/8/layout/default"/>
    <dgm:cxn modelId="{E77564CB-6BF0-491B-89D3-A3E630614EAA}" type="presOf" srcId="{53A6168B-FCFF-4905-9D3B-E41C0FAE4ABE}" destId="{EFEB2B25-4A73-4971-8684-F56F5A81BE84}" srcOrd="0" destOrd="0" presId="urn:microsoft.com/office/officeart/2005/8/layout/default"/>
    <dgm:cxn modelId="{BCD476DB-D2B9-4FB2-907F-1F1624D69B5D}" type="presOf" srcId="{7CA7393C-E60F-4104-A47E-4C5DE31D2217}" destId="{D2ECCB5E-09B5-4371-B17B-B5063E3A3327}" srcOrd="0" destOrd="0" presId="urn:microsoft.com/office/officeart/2005/8/layout/default"/>
    <dgm:cxn modelId="{D4D538E0-063A-4B84-A5C3-D10C8E3B274D}" srcId="{F0831645-32F8-4698-A1AA-90ED17B11D9B}" destId="{7CA7393C-E60F-4104-A47E-4C5DE31D2217}" srcOrd="8" destOrd="0" parTransId="{58FF5AFC-E10C-4CCB-9374-8785FD00646C}" sibTransId="{92B10F0B-8343-454C-9415-C707296F8E15}"/>
    <dgm:cxn modelId="{89798DE1-3F82-4DEA-91B8-52360BEEE1A3}" type="presOf" srcId="{7E4F85CA-138A-4B19-A06B-48CABE37D941}" destId="{E0BFC2D4-E9C6-4099-ACBB-0A794AAA77B1}" srcOrd="0" destOrd="0" presId="urn:microsoft.com/office/officeart/2005/8/layout/default"/>
    <dgm:cxn modelId="{655826F3-A92D-4AE1-BE9C-E26A18D49C7B}" type="presOf" srcId="{BE66843C-D479-4566-BA03-A2E7619E9B69}" destId="{F2C02464-01CB-44D8-BE34-7EDB664A5D28}" srcOrd="0" destOrd="0" presId="urn:microsoft.com/office/officeart/2005/8/layout/default"/>
    <dgm:cxn modelId="{E7D37262-D9BB-48A0-8974-54882090D8A1}" type="presParOf" srcId="{5DE1B129-1986-4CF7-9AE1-20A7840957A9}" destId="{795ED2E8-242A-4DA1-A2BE-69DBC7520CBC}" srcOrd="0" destOrd="0" presId="urn:microsoft.com/office/officeart/2005/8/layout/default"/>
    <dgm:cxn modelId="{5B6BC277-8524-4524-A0CD-E86E1C3ED66F}" type="presParOf" srcId="{5DE1B129-1986-4CF7-9AE1-20A7840957A9}" destId="{DB8CC351-9855-48A3-AD47-ED764D757697}" srcOrd="1" destOrd="0" presId="urn:microsoft.com/office/officeart/2005/8/layout/default"/>
    <dgm:cxn modelId="{37A4AD60-92E8-422C-A270-25E7B891FAF3}" type="presParOf" srcId="{5DE1B129-1986-4CF7-9AE1-20A7840957A9}" destId="{548E0763-6211-4622-A8BB-D533451B2D9E}" srcOrd="2" destOrd="0" presId="urn:microsoft.com/office/officeart/2005/8/layout/default"/>
    <dgm:cxn modelId="{744EA470-F009-4880-8D07-1C694BDA4848}" type="presParOf" srcId="{5DE1B129-1986-4CF7-9AE1-20A7840957A9}" destId="{AFF48AEC-BBE7-4A0E-8507-B2DD3C8384B1}" srcOrd="3" destOrd="0" presId="urn:microsoft.com/office/officeart/2005/8/layout/default"/>
    <dgm:cxn modelId="{362F5334-4A99-428C-8F2D-702FF48FA410}" type="presParOf" srcId="{5DE1B129-1986-4CF7-9AE1-20A7840957A9}" destId="{E0BFC2D4-E9C6-4099-ACBB-0A794AAA77B1}" srcOrd="4" destOrd="0" presId="urn:microsoft.com/office/officeart/2005/8/layout/default"/>
    <dgm:cxn modelId="{A27E8B2F-E287-47D7-96E1-5613405F8801}" type="presParOf" srcId="{5DE1B129-1986-4CF7-9AE1-20A7840957A9}" destId="{31C412B4-DE72-4B13-A26E-0B4ED836F21E}" srcOrd="5" destOrd="0" presId="urn:microsoft.com/office/officeart/2005/8/layout/default"/>
    <dgm:cxn modelId="{C938BB1E-09C0-4AD1-B31E-35F0B6869933}" type="presParOf" srcId="{5DE1B129-1986-4CF7-9AE1-20A7840957A9}" destId="{11FB5883-C1FA-460D-BA7F-33DCDDF7806F}" srcOrd="6" destOrd="0" presId="urn:microsoft.com/office/officeart/2005/8/layout/default"/>
    <dgm:cxn modelId="{49415F0F-9458-405A-8F71-280ED84DFD9D}" type="presParOf" srcId="{5DE1B129-1986-4CF7-9AE1-20A7840957A9}" destId="{03B45229-F605-4FD1-B2F1-2BC6E3439681}" srcOrd="7" destOrd="0" presId="urn:microsoft.com/office/officeart/2005/8/layout/default"/>
    <dgm:cxn modelId="{3A48E979-8EEE-42E0-B069-6D9836191199}" type="presParOf" srcId="{5DE1B129-1986-4CF7-9AE1-20A7840957A9}" destId="{EFEB2B25-4A73-4971-8684-F56F5A81BE84}" srcOrd="8" destOrd="0" presId="urn:microsoft.com/office/officeart/2005/8/layout/default"/>
    <dgm:cxn modelId="{2FE5CDE7-EB8F-43C1-8942-AE8246683185}" type="presParOf" srcId="{5DE1B129-1986-4CF7-9AE1-20A7840957A9}" destId="{BAD3322A-B6B1-4F11-84CE-1EB77D1D9416}" srcOrd="9" destOrd="0" presId="urn:microsoft.com/office/officeart/2005/8/layout/default"/>
    <dgm:cxn modelId="{6FE4088F-8527-4C7C-BB22-BE01980BF74B}" type="presParOf" srcId="{5DE1B129-1986-4CF7-9AE1-20A7840957A9}" destId="{D8E086AC-2C82-4891-A859-EF245C7FC631}" srcOrd="10" destOrd="0" presId="urn:microsoft.com/office/officeart/2005/8/layout/default"/>
    <dgm:cxn modelId="{084250EE-8F23-45DE-99B9-A62CB0A4D1F4}" type="presParOf" srcId="{5DE1B129-1986-4CF7-9AE1-20A7840957A9}" destId="{C55E6005-EDD0-4289-B945-2A9BC45E633D}" srcOrd="11" destOrd="0" presId="urn:microsoft.com/office/officeart/2005/8/layout/default"/>
    <dgm:cxn modelId="{186ACDC8-B319-4602-B744-9AA4C84C1482}" type="presParOf" srcId="{5DE1B129-1986-4CF7-9AE1-20A7840957A9}" destId="{C64F6774-DE09-47F3-B336-2D67520D5C38}" srcOrd="12" destOrd="0" presId="urn:microsoft.com/office/officeart/2005/8/layout/default"/>
    <dgm:cxn modelId="{CA99E83F-379E-45A5-A70F-FFAD0C55CE40}" type="presParOf" srcId="{5DE1B129-1986-4CF7-9AE1-20A7840957A9}" destId="{0ECC7251-74CD-4DC4-A3F7-9714DF38408D}" srcOrd="13" destOrd="0" presId="urn:microsoft.com/office/officeart/2005/8/layout/default"/>
    <dgm:cxn modelId="{A3877E44-81B6-4027-BAB0-9B80B778DD77}" type="presParOf" srcId="{5DE1B129-1986-4CF7-9AE1-20A7840957A9}" destId="{F2C02464-01CB-44D8-BE34-7EDB664A5D28}" srcOrd="14" destOrd="0" presId="urn:microsoft.com/office/officeart/2005/8/layout/default"/>
    <dgm:cxn modelId="{5B9F2811-8083-4698-9346-49112750BBD2}" type="presParOf" srcId="{5DE1B129-1986-4CF7-9AE1-20A7840957A9}" destId="{5F081532-FD21-4934-86D4-A6E4B4D83C7A}" srcOrd="15" destOrd="0" presId="urn:microsoft.com/office/officeart/2005/8/layout/default"/>
    <dgm:cxn modelId="{1FEAD89F-40C9-4B7F-A960-620A2E4A0D68}" type="presParOf" srcId="{5DE1B129-1986-4CF7-9AE1-20A7840957A9}" destId="{D2ECCB5E-09B5-4371-B17B-B5063E3A3327}" srcOrd="16" destOrd="0" presId="urn:microsoft.com/office/officeart/2005/8/layout/default"/>
    <dgm:cxn modelId="{C3214FBF-9BA1-4F74-8643-8AAF8D3FB371}" type="presParOf" srcId="{5DE1B129-1986-4CF7-9AE1-20A7840957A9}" destId="{2478111F-EDE1-48E0-BE15-B54F629B51B4}" srcOrd="17" destOrd="0" presId="urn:microsoft.com/office/officeart/2005/8/layout/default"/>
    <dgm:cxn modelId="{7C1A7838-B479-4302-A0A9-9509785C53B3}" type="presParOf" srcId="{5DE1B129-1986-4CF7-9AE1-20A7840957A9}" destId="{78BAEEE8-D444-4151-88AB-B59779B30A83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EA3D3-172A-4E18-89D7-7171531F530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0765FE-F0D4-4EA0-A8F9-842AB368FF8C}">
      <dgm:prSet/>
      <dgm:spPr/>
      <dgm:t>
        <a:bodyPr/>
        <a:lstStyle/>
        <a:p>
          <a:r>
            <a:rPr lang="en-GB"/>
            <a:t>The purpose of building this application is to build a system that gives employee or employer various functionality for their pension management system.</a:t>
          </a:r>
          <a:endParaRPr lang="en-US"/>
        </a:p>
      </dgm:t>
    </dgm:pt>
    <dgm:pt modelId="{C89A7596-61D7-4F6D-BFA4-8CB84E0BC6D1}" type="parTrans" cxnId="{D74CAFE1-A42E-4B9E-AEB0-4DDC43FB43C5}">
      <dgm:prSet/>
      <dgm:spPr/>
      <dgm:t>
        <a:bodyPr/>
        <a:lstStyle/>
        <a:p>
          <a:endParaRPr lang="en-US"/>
        </a:p>
      </dgm:t>
    </dgm:pt>
    <dgm:pt modelId="{3067606E-3658-4098-8AC4-B67B59223819}" type="sibTrans" cxnId="{D74CAFE1-A42E-4B9E-AEB0-4DDC43FB43C5}">
      <dgm:prSet/>
      <dgm:spPr/>
      <dgm:t>
        <a:bodyPr/>
        <a:lstStyle/>
        <a:p>
          <a:endParaRPr lang="en-US"/>
        </a:p>
      </dgm:t>
    </dgm:pt>
    <dgm:pt modelId="{1137433F-4AD4-4EF0-BD1D-99BD26D4882B}">
      <dgm:prSet/>
      <dgm:spPr/>
      <dgm:t>
        <a:bodyPr/>
        <a:lstStyle/>
        <a:p>
          <a:r>
            <a:rPr lang="en-GB"/>
            <a:t>This application includes various function like create applicant , check status , check balance ,check application,issue pension ,load pension using spring boot framework.</a:t>
          </a:r>
          <a:endParaRPr lang="en-US"/>
        </a:p>
      </dgm:t>
    </dgm:pt>
    <dgm:pt modelId="{6564129F-3A64-4A8C-BAEF-892B1C07653C}" type="parTrans" cxnId="{43008A45-6227-459B-BC8E-882E49A67D91}">
      <dgm:prSet/>
      <dgm:spPr/>
      <dgm:t>
        <a:bodyPr/>
        <a:lstStyle/>
        <a:p>
          <a:endParaRPr lang="en-US"/>
        </a:p>
      </dgm:t>
    </dgm:pt>
    <dgm:pt modelId="{E7CDE188-087D-4E46-BB09-4E2967448729}" type="sibTrans" cxnId="{43008A45-6227-459B-BC8E-882E49A67D91}">
      <dgm:prSet/>
      <dgm:spPr/>
      <dgm:t>
        <a:bodyPr/>
        <a:lstStyle/>
        <a:p>
          <a:endParaRPr lang="en-US"/>
        </a:p>
      </dgm:t>
    </dgm:pt>
    <dgm:pt modelId="{F04E3856-CE10-4B84-A98F-7AE08526106E}" type="pres">
      <dgm:prSet presAssocID="{0D6EA3D3-172A-4E18-89D7-7171531F53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07AA3E-05EB-4EDE-8983-6AD3006376A3}" type="pres">
      <dgm:prSet presAssocID="{4D0765FE-F0D4-4EA0-A8F9-842AB368FF8C}" presName="hierRoot1" presStyleCnt="0"/>
      <dgm:spPr/>
    </dgm:pt>
    <dgm:pt modelId="{8BFA62FA-5D37-4206-ABEB-FE9E82DE9F71}" type="pres">
      <dgm:prSet presAssocID="{4D0765FE-F0D4-4EA0-A8F9-842AB368FF8C}" presName="composite" presStyleCnt="0"/>
      <dgm:spPr/>
    </dgm:pt>
    <dgm:pt modelId="{8108ED32-3704-4AF7-9876-ED1C66A0D10A}" type="pres">
      <dgm:prSet presAssocID="{4D0765FE-F0D4-4EA0-A8F9-842AB368FF8C}" presName="background" presStyleLbl="node0" presStyleIdx="0" presStyleCnt="2"/>
      <dgm:spPr/>
    </dgm:pt>
    <dgm:pt modelId="{212CCEB1-0EBC-452B-984F-F2C6B4617197}" type="pres">
      <dgm:prSet presAssocID="{4D0765FE-F0D4-4EA0-A8F9-842AB368FF8C}" presName="text" presStyleLbl="fgAcc0" presStyleIdx="0" presStyleCnt="2">
        <dgm:presLayoutVars>
          <dgm:chPref val="3"/>
        </dgm:presLayoutVars>
      </dgm:prSet>
      <dgm:spPr/>
    </dgm:pt>
    <dgm:pt modelId="{BE6F4E91-13A7-4972-8BAC-7A6C906A28B6}" type="pres">
      <dgm:prSet presAssocID="{4D0765FE-F0D4-4EA0-A8F9-842AB368FF8C}" presName="hierChild2" presStyleCnt="0"/>
      <dgm:spPr/>
    </dgm:pt>
    <dgm:pt modelId="{F76C44A9-F2D2-4DF6-9B64-3E99E878A374}" type="pres">
      <dgm:prSet presAssocID="{1137433F-4AD4-4EF0-BD1D-99BD26D4882B}" presName="hierRoot1" presStyleCnt="0"/>
      <dgm:spPr/>
    </dgm:pt>
    <dgm:pt modelId="{9FB35307-7C21-4773-8C53-635D5F3B7762}" type="pres">
      <dgm:prSet presAssocID="{1137433F-4AD4-4EF0-BD1D-99BD26D4882B}" presName="composite" presStyleCnt="0"/>
      <dgm:spPr/>
    </dgm:pt>
    <dgm:pt modelId="{995A4EA0-869E-4EA8-A435-1A7A038CEDB4}" type="pres">
      <dgm:prSet presAssocID="{1137433F-4AD4-4EF0-BD1D-99BD26D4882B}" presName="background" presStyleLbl="node0" presStyleIdx="1" presStyleCnt="2"/>
      <dgm:spPr/>
    </dgm:pt>
    <dgm:pt modelId="{E8108E37-E315-49F4-B1C2-88863B19B8CD}" type="pres">
      <dgm:prSet presAssocID="{1137433F-4AD4-4EF0-BD1D-99BD26D4882B}" presName="text" presStyleLbl="fgAcc0" presStyleIdx="1" presStyleCnt="2">
        <dgm:presLayoutVars>
          <dgm:chPref val="3"/>
        </dgm:presLayoutVars>
      </dgm:prSet>
      <dgm:spPr/>
    </dgm:pt>
    <dgm:pt modelId="{2306B9E9-AE08-41D6-9198-A99C96D4E945}" type="pres">
      <dgm:prSet presAssocID="{1137433F-4AD4-4EF0-BD1D-99BD26D4882B}" presName="hierChild2" presStyleCnt="0"/>
      <dgm:spPr/>
    </dgm:pt>
  </dgm:ptLst>
  <dgm:cxnLst>
    <dgm:cxn modelId="{CCCAD862-4288-4208-93C2-E88C62BEE4E8}" type="presOf" srcId="{4D0765FE-F0D4-4EA0-A8F9-842AB368FF8C}" destId="{212CCEB1-0EBC-452B-984F-F2C6B4617197}" srcOrd="0" destOrd="0" presId="urn:microsoft.com/office/officeart/2005/8/layout/hierarchy1"/>
    <dgm:cxn modelId="{43008A45-6227-459B-BC8E-882E49A67D91}" srcId="{0D6EA3D3-172A-4E18-89D7-7171531F530A}" destId="{1137433F-4AD4-4EF0-BD1D-99BD26D4882B}" srcOrd="1" destOrd="0" parTransId="{6564129F-3A64-4A8C-BAEF-892B1C07653C}" sibTransId="{E7CDE188-087D-4E46-BB09-4E2967448729}"/>
    <dgm:cxn modelId="{8255C3A4-2FF6-47B4-B0EB-04CFE0F974BC}" type="presOf" srcId="{1137433F-4AD4-4EF0-BD1D-99BD26D4882B}" destId="{E8108E37-E315-49F4-B1C2-88863B19B8CD}" srcOrd="0" destOrd="0" presId="urn:microsoft.com/office/officeart/2005/8/layout/hierarchy1"/>
    <dgm:cxn modelId="{D74CAFE1-A42E-4B9E-AEB0-4DDC43FB43C5}" srcId="{0D6EA3D3-172A-4E18-89D7-7171531F530A}" destId="{4D0765FE-F0D4-4EA0-A8F9-842AB368FF8C}" srcOrd="0" destOrd="0" parTransId="{C89A7596-61D7-4F6D-BFA4-8CB84E0BC6D1}" sibTransId="{3067606E-3658-4098-8AC4-B67B59223819}"/>
    <dgm:cxn modelId="{51D720F0-2126-41BD-BD0C-C3306827EEB0}" type="presOf" srcId="{0D6EA3D3-172A-4E18-89D7-7171531F530A}" destId="{F04E3856-CE10-4B84-A98F-7AE08526106E}" srcOrd="0" destOrd="0" presId="urn:microsoft.com/office/officeart/2005/8/layout/hierarchy1"/>
    <dgm:cxn modelId="{440CEF9B-211E-420C-A2E6-9220F81949C4}" type="presParOf" srcId="{F04E3856-CE10-4B84-A98F-7AE08526106E}" destId="{5607AA3E-05EB-4EDE-8983-6AD3006376A3}" srcOrd="0" destOrd="0" presId="urn:microsoft.com/office/officeart/2005/8/layout/hierarchy1"/>
    <dgm:cxn modelId="{915DE96C-3D43-4DE5-86D6-87FEFAF59B36}" type="presParOf" srcId="{5607AA3E-05EB-4EDE-8983-6AD3006376A3}" destId="{8BFA62FA-5D37-4206-ABEB-FE9E82DE9F71}" srcOrd="0" destOrd="0" presId="urn:microsoft.com/office/officeart/2005/8/layout/hierarchy1"/>
    <dgm:cxn modelId="{8FBC8503-1C6A-4644-AE96-711D240F8C84}" type="presParOf" srcId="{8BFA62FA-5D37-4206-ABEB-FE9E82DE9F71}" destId="{8108ED32-3704-4AF7-9876-ED1C66A0D10A}" srcOrd="0" destOrd="0" presId="urn:microsoft.com/office/officeart/2005/8/layout/hierarchy1"/>
    <dgm:cxn modelId="{BC18489F-AD53-4E3A-B0E1-D631E813A087}" type="presParOf" srcId="{8BFA62FA-5D37-4206-ABEB-FE9E82DE9F71}" destId="{212CCEB1-0EBC-452B-984F-F2C6B4617197}" srcOrd="1" destOrd="0" presId="urn:microsoft.com/office/officeart/2005/8/layout/hierarchy1"/>
    <dgm:cxn modelId="{41563B07-D80C-4EC4-B1B4-97D956112F5B}" type="presParOf" srcId="{5607AA3E-05EB-4EDE-8983-6AD3006376A3}" destId="{BE6F4E91-13A7-4972-8BAC-7A6C906A28B6}" srcOrd="1" destOrd="0" presId="urn:microsoft.com/office/officeart/2005/8/layout/hierarchy1"/>
    <dgm:cxn modelId="{D0C8CDE2-8DAE-4BE5-A793-413F48160D7C}" type="presParOf" srcId="{F04E3856-CE10-4B84-A98F-7AE08526106E}" destId="{F76C44A9-F2D2-4DF6-9B64-3E99E878A374}" srcOrd="1" destOrd="0" presId="urn:microsoft.com/office/officeart/2005/8/layout/hierarchy1"/>
    <dgm:cxn modelId="{4F2550A3-3F02-4ACF-B589-B58C2CEF4AF3}" type="presParOf" srcId="{F76C44A9-F2D2-4DF6-9B64-3E99E878A374}" destId="{9FB35307-7C21-4773-8C53-635D5F3B7762}" srcOrd="0" destOrd="0" presId="urn:microsoft.com/office/officeart/2005/8/layout/hierarchy1"/>
    <dgm:cxn modelId="{9BD9763E-F435-427A-907A-5A7FB62FB02C}" type="presParOf" srcId="{9FB35307-7C21-4773-8C53-635D5F3B7762}" destId="{995A4EA0-869E-4EA8-A435-1A7A038CEDB4}" srcOrd="0" destOrd="0" presId="urn:microsoft.com/office/officeart/2005/8/layout/hierarchy1"/>
    <dgm:cxn modelId="{2F6A6BDC-C396-4A47-B751-5B879E4E5B2D}" type="presParOf" srcId="{9FB35307-7C21-4773-8C53-635D5F3B7762}" destId="{E8108E37-E315-49F4-B1C2-88863B19B8CD}" srcOrd="1" destOrd="0" presId="urn:microsoft.com/office/officeart/2005/8/layout/hierarchy1"/>
    <dgm:cxn modelId="{5F3A39A3-067A-42EC-9351-C3D647E61926}" type="presParOf" srcId="{F76C44A9-F2D2-4DF6-9B64-3E99E878A374}" destId="{2306B9E9-AE08-41D6-9198-A99C96D4E9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C0EBA7-C705-4D50-BB36-36D13C374C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006270F8-30AA-4669-81F8-BB7FBB739F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1. Add Pensioner/Employee Records</a:t>
          </a:r>
          <a:endParaRPr lang="en-US"/>
        </a:p>
      </dgm:t>
    </dgm:pt>
    <dgm:pt modelId="{1D08603E-F826-4086-BE17-F7EB2E524AF5}" type="parTrans" cxnId="{B4863A78-41B6-4612-AD13-3126EEB173EC}">
      <dgm:prSet/>
      <dgm:spPr/>
      <dgm:t>
        <a:bodyPr/>
        <a:lstStyle/>
        <a:p>
          <a:endParaRPr lang="en-US"/>
        </a:p>
      </dgm:t>
    </dgm:pt>
    <dgm:pt modelId="{57B0A34A-A5E0-4508-952C-77AF8BB43B83}" type="sibTrans" cxnId="{B4863A78-41B6-4612-AD13-3126EEB173EC}">
      <dgm:prSet/>
      <dgm:spPr/>
      <dgm:t>
        <a:bodyPr/>
        <a:lstStyle/>
        <a:p>
          <a:endParaRPr lang="en-US"/>
        </a:p>
      </dgm:t>
    </dgm:pt>
    <dgm:pt modelId="{8049A925-B44F-4150-94CB-39B73C6572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2. View Employee Records</a:t>
          </a:r>
          <a:endParaRPr lang="en-US"/>
        </a:p>
      </dgm:t>
    </dgm:pt>
    <dgm:pt modelId="{6B9F355A-EF68-49AB-91F2-49E2AE92AE3D}" type="parTrans" cxnId="{DF007259-4CF2-4A6F-88FC-A28ABFBEF5B7}">
      <dgm:prSet/>
      <dgm:spPr/>
      <dgm:t>
        <a:bodyPr/>
        <a:lstStyle/>
        <a:p>
          <a:endParaRPr lang="en-US"/>
        </a:p>
      </dgm:t>
    </dgm:pt>
    <dgm:pt modelId="{6B3394D8-49C0-431D-B50D-FC8AF5369ED4}" type="sibTrans" cxnId="{DF007259-4CF2-4A6F-88FC-A28ABFBEF5B7}">
      <dgm:prSet/>
      <dgm:spPr/>
      <dgm:t>
        <a:bodyPr/>
        <a:lstStyle/>
        <a:p>
          <a:endParaRPr lang="en-US"/>
        </a:p>
      </dgm:t>
    </dgm:pt>
    <dgm:pt modelId="{3FC5138F-2406-4FA3-9AC1-1359AEE650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3. Search Records(by id)</a:t>
          </a:r>
          <a:endParaRPr lang="en-US"/>
        </a:p>
      </dgm:t>
    </dgm:pt>
    <dgm:pt modelId="{6CFA0C73-C1F3-4636-896A-DA416E2D21E5}" type="parTrans" cxnId="{CBDB60C5-BC49-41B2-B3CF-E35E46C001B8}">
      <dgm:prSet/>
      <dgm:spPr/>
      <dgm:t>
        <a:bodyPr/>
        <a:lstStyle/>
        <a:p>
          <a:endParaRPr lang="en-US"/>
        </a:p>
      </dgm:t>
    </dgm:pt>
    <dgm:pt modelId="{D5B8D17A-4CD9-4DC3-B233-2C999709AF04}" type="sibTrans" cxnId="{CBDB60C5-BC49-41B2-B3CF-E35E46C001B8}">
      <dgm:prSet/>
      <dgm:spPr/>
      <dgm:t>
        <a:bodyPr/>
        <a:lstStyle/>
        <a:p>
          <a:endParaRPr lang="en-US"/>
        </a:p>
      </dgm:t>
    </dgm:pt>
    <dgm:pt modelId="{7F6BD098-6EED-4C78-8B19-B3F362F819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4. Calculate Pension(by their status)</a:t>
          </a:r>
          <a:endParaRPr lang="en-US"/>
        </a:p>
      </dgm:t>
    </dgm:pt>
    <dgm:pt modelId="{00B0E718-123D-4412-85BC-4ED5A721398D}" type="parTrans" cxnId="{853D45EE-95E2-4702-9DC3-CBAD3D924C55}">
      <dgm:prSet/>
      <dgm:spPr/>
      <dgm:t>
        <a:bodyPr/>
        <a:lstStyle/>
        <a:p>
          <a:endParaRPr lang="en-US"/>
        </a:p>
      </dgm:t>
    </dgm:pt>
    <dgm:pt modelId="{CA141EA1-B672-42B2-AE68-3D893EDBF3F3}" type="sibTrans" cxnId="{853D45EE-95E2-4702-9DC3-CBAD3D924C55}">
      <dgm:prSet/>
      <dgm:spPr/>
      <dgm:t>
        <a:bodyPr/>
        <a:lstStyle/>
        <a:p>
          <a:endParaRPr lang="en-US"/>
        </a:p>
      </dgm:t>
    </dgm:pt>
    <dgm:pt modelId="{F8C45E21-0427-4325-8022-65A88EBC181E}" type="pres">
      <dgm:prSet presAssocID="{12C0EBA7-C705-4D50-BB36-36D13C374CB9}" presName="root" presStyleCnt="0">
        <dgm:presLayoutVars>
          <dgm:dir/>
          <dgm:resizeHandles val="exact"/>
        </dgm:presLayoutVars>
      </dgm:prSet>
      <dgm:spPr/>
    </dgm:pt>
    <dgm:pt modelId="{BE31228E-EFFF-45E8-86CB-BC3C5B34F08B}" type="pres">
      <dgm:prSet presAssocID="{006270F8-30AA-4669-81F8-BB7FBB739F56}" presName="compNode" presStyleCnt="0"/>
      <dgm:spPr/>
    </dgm:pt>
    <dgm:pt modelId="{E472047C-94B0-4F2A-BD87-009D69ECA328}" type="pres">
      <dgm:prSet presAssocID="{006270F8-30AA-4669-81F8-BB7FBB739F5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A5F18E-FCD7-4E8A-A0C8-87FED1279DDB}" type="pres">
      <dgm:prSet presAssocID="{006270F8-30AA-4669-81F8-BB7FBB739F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4A4306AC-E85C-4902-8386-81126A46F917}" type="pres">
      <dgm:prSet presAssocID="{006270F8-30AA-4669-81F8-BB7FBB739F56}" presName="spaceRect" presStyleCnt="0"/>
      <dgm:spPr/>
    </dgm:pt>
    <dgm:pt modelId="{BF60ED3F-D318-4F2F-9E13-C0590B996A56}" type="pres">
      <dgm:prSet presAssocID="{006270F8-30AA-4669-81F8-BB7FBB739F56}" presName="textRect" presStyleLbl="revTx" presStyleIdx="0" presStyleCnt="4">
        <dgm:presLayoutVars>
          <dgm:chMax val="1"/>
          <dgm:chPref val="1"/>
        </dgm:presLayoutVars>
      </dgm:prSet>
      <dgm:spPr/>
    </dgm:pt>
    <dgm:pt modelId="{A5597324-7188-4038-98B5-C37E06D54FD1}" type="pres">
      <dgm:prSet presAssocID="{57B0A34A-A5E0-4508-952C-77AF8BB43B83}" presName="sibTrans" presStyleCnt="0"/>
      <dgm:spPr/>
    </dgm:pt>
    <dgm:pt modelId="{2620C3E4-15D8-4722-B4BF-CFD752386C58}" type="pres">
      <dgm:prSet presAssocID="{8049A925-B44F-4150-94CB-39B73C657252}" presName="compNode" presStyleCnt="0"/>
      <dgm:spPr/>
    </dgm:pt>
    <dgm:pt modelId="{A7A13D26-34CD-46CC-A820-9037282956F7}" type="pres">
      <dgm:prSet presAssocID="{8049A925-B44F-4150-94CB-39B73C65725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9CDFE9-4A2D-49C8-9279-E89DF8DF4F95}" type="pres">
      <dgm:prSet presAssocID="{8049A925-B44F-4150-94CB-39B73C6572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DBB0F51-CA30-47B8-8670-1FF8D80B422D}" type="pres">
      <dgm:prSet presAssocID="{8049A925-B44F-4150-94CB-39B73C657252}" presName="spaceRect" presStyleCnt="0"/>
      <dgm:spPr/>
    </dgm:pt>
    <dgm:pt modelId="{1E3AF352-27D2-4448-8459-37093C277C16}" type="pres">
      <dgm:prSet presAssocID="{8049A925-B44F-4150-94CB-39B73C657252}" presName="textRect" presStyleLbl="revTx" presStyleIdx="1" presStyleCnt="4">
        <dgm:presLayoutVars>
          <dgm:chMax val="1"/>
          <dgm:chPref val="1"/>
        </dgm:presLayoutVars>
      </dgm:prSet>
      <dgm:spPr/>
    </dgm:pt>
    <dgm:pt modelId="{41C5D878-3D61-40E1-A61F-0D720700B01D}" type="pres">
      <dgm:prSet presAssocID="{6B3394D8-49C0-431D-B50D-FC8AF5369ED4}" presName="sibTrans" presStyleCnt="0"/>
      <dgm:spPr/>
    </dgm:pt>
    <dgm:pt modelId="{2A478864-9929-4141-87D1-8E8AEF789CEF}" type="pres">
      <dgm:prSet presAssocID="{3FC5138F-2406-4FA3-9AC1-1359AEE65006}" presName="compNode" presStyleCnt="0"/>
      <dgm:spPr/>
    </dgm:pt>
    <dgm:pt modelId="{FF9F5808-4B95-43BE-AC91-37DA92F518EB}" type="pres">
      <dgm:prSet presAssocID="{3FC5138F-2406-4FA3-9AC1-1359AEE6500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11AFE09-C4DD-4CC0-8FB7-2F0E892E05AC}" type="pres">
      <dgm:prSet presAssocID="{3FC5138F-2406-4FA3-9AC1-1359AEE650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E2D0543A-B10A-454A-B7B9-B277C178D9B3}" type="pres">
      <dgm:prSet presAssocID="{3FC5138F-2406-4FA3-9AC1-1359AEE65006}" presName="spaceRect" presStyleCnt="0"/>
      <dgm:spPr/>
    </dgm:pt>
    <dgm:pt modelId="{67FAF1C5-E22D-4361-BCFD-70BF6CED3238}" type="pres">
      <dgm:prSet presAssocID="{3FC5138F-2406-4FA3-9AC1-1359AEE65006}" presName="textRect" presStyleLbl="revTx" presStyleIdx="2" presStyleCnt="4">
        <dgm:presLayoutVars>
          <dgm:chMax val="1"/>
          <dgm:chPref val="1"/>
        </dgm:presLayoutVars>
      </dgm:prSet>
      <dgm:spPr/>
    </dgm:pt>
    <dgm:pt modelId="{9F3A77B3-1FC7-4299-BC85-2A1AE21E2F4D}" type="pres">
      <dgm:prSet presAssocID="{D5B8D17A-4CD9-4DC3-B233-2C999709AF04}" presName="sibTrans" presStyleCnt="0"/>
      <dgm:spPr/>
    </dgm:pt>
    <dgm:pt modelId="{FFC052DC-BC5F-43DE-9A10-1B9AE761C3AD}" type="pres">
      <dgm:prSet presAssocID="{7F6BD098-6EED-4C78-8B19-B3F362F819BC}" presName="compNode" presStyleCnt="0"/>
      <dgm:spPr/>
    </dgm:pt>
    <dgm:pt modelId="{0C451810-2DC9-451C-A050-D563D8E4F84B}" type="pres">
      <dgm:prSet presAssocID="{7F6BD098-6EED-4C78-8B19-B3F362F819B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0EB4DE8-853C-404F-8AD3-6AE71229FBD3}" type="pres">
      <dgm:prSet presAssocID="{7F6BD098-6EED-4C78-8B19-B3F362F819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E555346-D448-481D-BD53-54B7813A9696}" type="pres">
      <dgm:prSet presAssocID="{7F6BD098-6EED-4C78-8B19-B3F362F819BC}" presName="spaceRect" presStyleCnt="0"/>
      <dgm:spPr/>
    </dgm:pt>
    <dgm:pt modelId="{C7E12B66-978C-4C2C-A83C-3E5BA72A7A41}" type="pres">
      <dgm:prSet presAssocID="{7F6BD098-6EED-4C78-8B19-B3F362F819B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309003-07D8-4521-AA32-7AF646591D59}" type="presOf" srcId="{12C0EBA7-C705-4D50-BB36-36D13C374CB9}" destId="{F8C45E21-0427-4325-8022-65A88EBC181E}" srcOrd="0" destOrd="0" presId="urn:microsoft.com/office/officeart/2018/5/layout/IconLeafLabelList"/>
    <dgm:cxn modelId="{3CD61857-BD52-4A67-8C26-62DB6FEF386F}" type="presOf" srcId="{3FC5138F-2406-4FA3-9AC1-1359AEE65006}" destId="{67FAF1C5-E22D-4361-BCFD-70BF6CED3238}" srcOrd="0" destOrd="0" presId="urn:microsoft.com/office/officeart/2018/5/layout/IconLeafLabelList"/>
    <dgm:cxn modelId="{B4863A78-41B6-4612-AD13-3126EEB173EC}" srcId="{12C0EBA7-C705-4D50-BB36-36D13C374CB9}" destId="{006270F8-30AA-4669-81F8-BB7FBB739F56}" srcOrd="0" destOrd="0" parTransId="{1D08603E-F826-4086-BE17-F7EB2E524AF5}" sibTransId="{57B0A34A-A5E0-4508-952C-77AF8BB43B83}"/>
    <dgm:cxn modelId="{DF007259-4CF2-4A6F-88FC-A28ABFBEF5B7}" srcId="{12C0EBA7-C705-4D50-BB36-36D13C374CB9}" destId="{8049A925-B44F-4150-94CB-39B73C657252}" srcOrd="1" destOrd="0" parTransId="{6B9F355A-EF68-49AB-91F2-49E2AE92AE3D}" sibTransId="{6B3394D8-49C0-431D-B50D-FC8AF5369ED4}"/>
    <dgm:cxn modelId="{A73E8181-6EF5-4453-8411-C90CDC2B06E2}" type="presOf" srcId="{7F6BD098-6EED-4C78-8B19-B3F362F819BC}" destId="{C7E12B66-978C-4C2C-A83C-3E5BA72A7A41}" srcOrd="0" destOrd="0" presId="urn:microsoft.com/office/officeart/2018/5/layout/IconLeafLabelList"/>
    <dgm:cxn modelId="{17975E9D-A6EB-414F-BEAA-2D9895783700}" type="presOf" srcId="{006270F8-30AA-4669-81F8-BB7FBB739F56}" destId="{BF60ED3F-D318-4F2F-9E13-C0590B996A56}" srcOrd="0" destOrd="0" presId="urn:microsoft.com/office/officeart/2018/5/layout/IconLeafLabelList"/>
    <dgm:cxn modelId="{2B9072B5-F787-45C0-A7B8-E0F877A8FA96}" type="presOf" srcId="{8049A925-B44F-4150-94CB-39B73C657252}" destId="{1E3AF352-27D2-4448-8459-37093C277C16}" srcOrd="0" destOrd="0" presId="urn:microsoft.com/office/officeart/2018/5/layout/IconLeafLabelList"/>
    <dgm:cxn modelId="{CBDB60C5-BC49-41B2-B3CF-E35E46C001B8}" srcId="{12C0EBA7-C705-4D50-BB36-36D13C374CB9}" destId="{3FC5138F-2406-4FA3-9AC1-1359AEE65006}" srcOrd="2" destOrd="0" parTransId="{6CFA0C73-C1F3-4636-896A-DA416E2D21E5}" sibTransId="{D5B8D17A-4CD9-4DC3-B233-2C999709AF04}"/>
    <dgm:cxn modelId="{853D45EE-95E2-4702-9DC3-CBAD3D924C55}" srcId="{12C0EBA7-C705-4D50-BB36-36D13C374CB9}" destId="{7F6BD098-6EED-4C78-8B19-B3F362F819BC}" srcOrd="3" destOrd="0" parTransId="{00B0E718-123D-4412-85BC-4ED5A721398D}" sibTransId="{CA141EA1-B672-42B2-AE68-3D893EDBF3F3}"/>
    <dgm:cxn modelId="{64A41CC8-E8D7-4236-98C7-94A74DE1B144}" type="presParOf" srcId="{F8C45E21-0427-4325-8022-65A88EBC181E}" destId="{BE31228E-EFFF-45E8-86CB-BC3C5B34F08B}" srcOrd="0" destOrd="0" presId="urn:microsoft.com/office/officeart/2018/5/layout/IconLeafLabelList"/>
    <dgm:cxn modelId="{84A421DE-40D6-4B92-A60E-35693C942816}" type="presParOf" srcId="{BE31228E-EFFF-45E8-86CB-BC3C5B34F08B}" destId="{E472047C-94B0-4F2A-BD87-009D69ECA328}" srcOrd="0" destOrd="0" presId="urn:microsoft.com/office/officeart/2018/5/layout/IconLeafLabelList"/>
    <dgm:cxn modelId="{54E8B564-6B6A-4C8D-84A7-8BCFD5F5034C}" type="presParOf" srcId="{BE31228E-EFFF-45E8-86CB-BC3C5B34F08B}" destId="{76A5F18E-FCD7-4E8A-A0C8-87FED1279DDB}" srcOrd="1" destOrd="0" presId="urn:microsoft.com/office/officeart/2018/5/layout/IconLeafLabelList"/>
    <dgm:cxn modelId="{6C3E8C04-0149-40DA-A84B-BA237103FB04}" type="presParOf" srcId="{BE31228E-EFFF-45E8-86CB-BC3C5B34F08B}" destId="{4A4306AC-E85C-4902-8386-81126A46F917}" srcOrd="2" destOrd="0" presId="urn:microsoft.com/office/officeart/2018/5/layout/IconLeafLabelList"/>
    <dgm:cxn modelId="{67C53F6C-125E-4D0D-A9A5-041EBA14EE5D}" type="presParOf" srcId="{BE31228E-EFFF-45E8-86CB-BC3C5B34F08B}" destId="{BF60ED3F-D318-4F2F-9E13-C0590B996A56}" srcOrd="3" destOrd="0" presId="urn:microsoft.com/office/officeart/2018/5/layout/IconLeafLabelList"/>
    <dgm:cxn modelId="{67AD4A16-BF1A-4D34-BFB7-44AFF627E168}" type="presParOf" srcId="{F8C45E21-0427-4325-8022-65A88EBC181E}" destId="{A5597324-7188-4038-98B5-C37E06D54FD1}" srcOrd="1" destOrd="0" presId="urn:microsoft.com/office/officeart/2018/5/layout/IconLeafLabelList"/>
    <dgm:cxn modelId="{897652BB-DD02-496E-961E-58B9CCB02631}" type="presParOf" srcId="{F8C45E21-0427-4325-8022-65A88EBC181E}" destId="{2620C3E4-15D8-4722-B4BF-CFD752386C58}" srcOrd="2" destOrd="0" presId="urn:microsoft.com/office/officeart/2018/5/layout/IconLeafLabelList"/>
    <dgm:cxn modelId="{71861FEF-0F80-4D2C-8A1B-24646473269F}" type="presParOf" srcId="{2620C3E4-15D8-4722-B4BF-CFD752386C58}" destId="{A7A13D26-34CD-46CC-A820-9037282956F7}" srcOrd="0" destOrd="0" presId="urn:microsoft.com/office/officeart/2018/5/layout/IconLeafLabelList"/>
    <dgm:cxn modelId="{8C53CAFE-457A-4A09-8705-200F9EE64000}" type="presParOf" srcId="{2620C3E4-15D8-4722-B4BF-CFD752386C58}" destId="{F79CDFE9-4A2D-49C8-9279-E89DF8DF4F95}" srcOrd="1" destOrd="0" presId="urn:microsoft.com/office/officeart/2018/5/layout/IconLeafLabelList"/>
    <dgm:cxn modelId="{C3A8504F-9EBB-4EBC-AE8C-74F7E5C680A1}" type="presParOf" srcId="{2620C3E4-15D8-4722-B4BF-CFD752386C58}" destId="{5DBB0F51-CA30-47B8-8670-1FF8D80B422D}" srcOrd="2" destOrd="0" presId="urn:microsoft.com/office/officeart/2018/5/layout/IconLeafLabelList"/>
    <dgm:cxn modelId="{351E5273-501B-4A10-B342-459FB946651C}" type="presParOf" srcId="{2620C3E4-15D8-4722-B4BF-CFD752386C58}" destId="{1E3AF352-27D2-4448-8459-37093C277C16}" srcOrd="3" destOrd="0" presId="urn:microsoft.com/office/officeart/2018/5/layout/IconLeafLabelList"/>
    <dgm:cxn modelId="{326F33E9-4501-4D22-9807-60E64BA5D1E9}" type="presParOf" srcId="{F8C45E21-0427-4325-8022-65A88EBC181E}" destId="{41C5D878-3D61-40E1-A61F-0D720700B01D}" srcOrd="3" destOrd="0" presId="urn:microsoft.com/office/officeart/2018/5/layout/IconLeafLabelList"/>
    <dgm:cxn modelId="{15DC2929-CA2F-4CA1-874D-5F54F6E4E5D5}" type="presParOf" srcId="{F8C45E21-0427-4325-8022-65A88EBC181E}" destId="{2A478864-9929-4141-87D1-8E8AEF789CEF}" srcOrd="4" destOrd="0" presId="urn:microsoft.com/office/officeart/2018/5/layout/IconLeafLabelList"/>
    <dgm:cxn modelId="{47E98F27-E738-4534-8E67-E2A3D1C0267B}" type="presParOf" srcId="{2A478864-9929-4141-87D1-8E8AEF789CEF}" destId="{FF9F5808-4B95-43BE-AC91-37DA92F518EB}" srcOrd="0" destOrd="0" presId="urn:microsoft.com/office/officeart/2018/5/layout/IconLeafLabelList"/>
    <dgm:cxn modelId="{2927AD84-1F5D-4531-8CD3-5422B20823B4}" type="presParOf" srcId="{2A478864-9929-4141-87D1-8E8AEF789CEF}" destId="{111AFE09-C4DD-4CC0-8FB7-2F0E892E05AC}" srcOrd="1" destOrd="0" presId="urn:microsoft.com/office/officeart/2018/5/layout/IconLeafLabelList"/>
    <dgm:cxn modelId="{049A057E-3473-4BF9-A75E-59B2EE58B668}" type="presParOf" srcId="{2A478864-9929-4141-87D1-8E8AEF789CEF}" destId="{E2D0543A-B10A-454A-B7B9-B277C178D9B3}" srcOrd="2" destOrd="0" presId="urn:microsoft.com/office/officeart/2018/5/layout/IconLeafLabelList"/>
    <dgm:cxn modelId="{01919889-A495-46CA-A0CB-53F6ED1C0A18}" type="presParOf" srcId="{2A478864-9929-4141-87D1-8E8AEF789CEF}" destId="{67FAF1C5-E22D-4361-BCFD-70BF6CED3238}" srcOrd="3" destOrd="0" presId="urn:microsoft.com/office/officeart/2018/5/layout/IconLeafLabelList"/>
    <dgm:cxn modelId="{282F384C-0261-4571-A4A2-11A22D8F1C88}" type="presParOf" srcId="{F8C45E21-0427-4325-8022-65A88EBC181E}" destId="{9F3A77B3-1FC7-4299-BC85-2A1AE21E2F4D}" srcOrd="5" destOrd="0" presId="urn:microsoft.com/office/officeart/2018/5/layout/IconLeafLabelList"/>
    <dgm:cxn modelId="{157E675C-42EC-4DDB-A7EA-71A930294B18}" type="presParOf" srcId="{F8C45E21-0427-4325-8022-65A88EBC181E}" destId="{FFC052DC-BC5F-43DE-9A10-1B9AE761C3AD}" srcOrd="6" destOrd="0" presId="urn:microsoft.com/office/officeart/2018/5/layout/IconLeafLabelList"/>
    <dgm:cxn modelId="{AD24213F-6258-4F65-8C4D-0C865CA0F87A}" type="presParOf" srcId="{FFC052DC-BC5F-43DE-9A10-1B9AE761C3AD}" destId="{0C451810-2DC9-451C-A050-D563D8E4F84B}" srcOrd="0" destOrd="0" presId="urn:microsoft.com/office/officeart/2018/5/layout/IconLeafLabelList"/>
    <dgm:cxn modelId="{4180919F-9F54-4B2F-9372-660158FE137E}" type="presParOf" srcId="{FFC052DC-BC5F-43DE-9A10-1B9AE761C3AD}" destId="{00EB4DE8-853C-404F-8AD3-6AE71229FBD3}" srcOrd="1" destOrd="0" presId="urn:microsoft.com/office/officeart/2018/5/layout/IconLeafLabelList"/>
    <dgm:cxn modelId="{486622EC-86F9-47EF-943A-3D7A68C8247E}" type="presParOf" srcId="{FFC052DC-BC5F-43DE-9A10-1B9AE761C3AD}" destId="{4E555346-D448-481D-BD53-54B7813A9696}" srcOrd="2" destOrd="0" presId="urn:microsoft.com/office/officeart/2018/5/layout/IconLeafLabelList"/>
    <dgm:cxn modelId="{3E9CCCB3-0173-480E-A15B-F9B6FA2D156F}" type="presParOf" srcId="{FFC052DC-BC5F-43DE-9A10-1B9AE761C3AD}" destId="{C7E12B66-978C-4C2C-A83C-3E5BA72A7A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17BC3D-6D54-41C0-884E-9B79EBE8CC37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3BABE8-8351-411A-96CF-07B51337FE9D}">
      <dgm:prSet/>
      <dgm:spPr/>
      <dgm:t>
        <a:bodyPr/>
        <a:lstStyle/>
        <a:p>
          <a:r>
            <a:rPr lang="en-US"/>
            <a:t>Create</a:t>
          </a:r>
        </a:p>
      </dgm:t>
    </dgm:pt>
    <dgm:pt modelId="{196503FE-8F0F-4D68-BFA5-BA91A3616230}" type="parTrans" cxnId="{11F3D332-64EE-4AA2-B6AF-42C521DB197B}">
      <dgm:prSet/>
      <dgm:spPr/>
      <dgm:t>
        <a:bodyPr/>
        <a:lstStyle/>
        <a:p>
          <a:endParaRPr lang="en-US"/>
        </a:p>
      </dgm:t>
    </dgm:pt>
    <dgm:pt modelId="{55221F2B-1C01-4288-8D84-6276107199C5}" type="sibTrans" cxnId="{11F3D332-64EE-4AA2-B6AF-42C521DB197B}">
      <dgm:prSet/>
      <dgm:spPr/>
      <dgm:t>
        <a:bodyPr/>
        <a:lstStyle/>
        <a:p>
          <a:endParaRPr lang="en-US"/>
        </a:p>
      </dgm:t>
    </dgm:pt>
    <dgm:pt modelId="{7A285DE3-E15D-4584-8888-157EECDCEE70}">
      <dgm:prSet/>
      <dgm:spPr/>
      <dgm:t>
        <a:bodyPr/>
        <a:lstStyle/>
        <a:p>
          <a:r>
            <a:rPr lang="en-US"/>
            <a:t>Create Applicant</a:t>
          </a:r>
        </a:p>
      </dgm:t>
    </dgm:pt>
    <dgm:pt modelId="{4320A0D1-9535-4CDF-8C87-0AB66929F963}" type="parTrans" cxnId="{1266FE98-C932-43E7-A577-761697A08CBA}">
      <dgm:prSet/>
      <dgm:spPr/>
      <dgm:t>
        <a:bodyPr/>
        <a:lstStyle/>
        <a:p>
          <a:endParaRPr lang="en-US"/>
        </a:p>
      </dgm:t>
    </dgm:pt>
    <dgm:pt modelId="{46E66FAA-5968-4EF4-8A94-29476D393AC5}" type="sibTrans" cxnId="{1266FE98-C932-43E7-A577-761697A08CBA}">
      <dgm:prSet/>
      <dgm:spPr/>
      <dgm:t>
        <a:bodyPr/>
        <a:lstStyle/>
        <a:p>
          <a:endParaRPr lang="en-US"/>
        </a:p>
      </dgm:t>
    </dgm:pt>
    <dgm:pt modelId="{BE8EFE19-0DFA-4CD8-90DC-E095742319A0}">
      <dgm:prSet/>
      <dgm:spPr/>
      <dgm:t>
        <a:bodyPr/>
        <a:lstStyle/>
        <a:p>
          <a:r>
            <a:rPr lang="en-US"/>
            <a:t>Check</a:t>
          </a:r>
        </a:p>
      </dgm:t>
    </dgm:pt>
    <dgm:pt modelId="{DBFFACEE-E3B2-48BE-9265-4DCD246CE15B}" type="parTrans" cxnId="{DF95ED33-3FD6-4AA9-BD6F-35C91CEFCC63}">
      <dgm:prSet/>
      <dgm:spPr/>
      <dgm:t>
        <a:bodyPr/>
        <a:lstStyle/>
        <a:p>
          <a:endParaRPr lang="en-US"/>
        </a:p>
      </dgm:t>
    </dgm:pt>
    <dgm:pt modelId="{1CD7AE46-F75C-4B12-AFDF-D7A689EA03AC}" type="sibTrans" cxnId="{DF95ED33-3FD6-4AA9-BD6F-35C91CEFCC63}">
      <dgm:prSet/>
      <dgm:spPr/>
      <dgm:t>
        <a:bodyPr/>
        <a:lstStyle/>
        <a:p>
          <a:endParaRPr lang="en-US"/>
        </a:p>
      </dgm:t>
    </dgm:pt>
    <dgm:pt modelId="{0BD007E7-A841-421B-A08A-580A1D1AC910}">
      <dgm:prSet/>
      <dgm:spPr/>
      <dgm:t>
        <a:bodyPr/>
        <a:lstStyle/>
        <a:p>
          <a:r>
            <a:rPr lang="en-US"/>
            <a:t>Check Status(by id)</a:t>
          </a:r>
        </a:p>
      </dgm:t>
    </dgm:pt>
    <dgm:pt modelId="{E47B9C4E-294B-4B1C-B6D0-355BD5BC5DBB}" type="parTrans" cxnId="{F10AAE73-880C-479F-B1A5-683D853B9F9E}">
      <dgm:prSet/>
      <dgm:spPr/>
      <dgm:t>
        <a:bodyPr/>
        <a:lstStyle/>
        <a:p>
          <a:endParaRPr lang="en-US"/>
        </a:p>
      </dgm:t>
    </dgm:pt>
    <dgm:pt modelId="{0BD826AC-F23C-4291-A672-2B373A3FCEA5}" type="sibTrans" cxnId="{F10AAE73-880C-479F-B1A5-683D853B9F9E}">
      <dgm:prSet/>
      <dgm:spPr/>
      <dgm:t>
        <a:bodyPr/>
        <a:lstStyle/>
        <a:p>
          <a:endParaRPr lang="en-US"/>
        </a:p>
      </dgm:t>
    </dgm:pt>
    <dgm:pt modelId="{18094D38-6756-4A09-B424-8D867737ABAD}">
      <dgm:prSet/>
      <dgm:spPr/>
      <dgm:t>
        <a:bodyPr/>
        <a:lstStyle/>
        <a:p>
          <a:r>
            <a:rPr lang="en-US"/>
            <a:t>Check</a:t>
          </a:r>
        </a:p>
      </dgm:t>
    </dgm:pt>
    <dgm:pt modelId="{F3A18609-7F64-43F1-9591-72B1C6FC8906}" type="parTrans" cxnId="{1021B4AF-1735-41FB-8936-29FBCC587C7C}">
      <dgm:prSet/>
      <dgm:spPr/>
      <dgm:t>
        <a:bodyPr/>
        <a:lstStyle/>
        <a:p>
          <a:endParaRPr lang="en-US"/>
        </a:p>
      </dgm:t>
    </dgm:pt>
    <dgm:pt modelId="{2280092C-ACE9-4837-B982-19FA76F8BCE3}" type="sibTrans" cxnId="{1021B4AF-1735-41FB-8936-29FBCC587C7C}">
      <dgm:prSet/>
      <dgm:spPr/>
      <dgm:t>
        <a:bodyPr/>
        <a:lstStyle/>
        <a:p>
          <a:endParaRPr lang="en-US"/>
        </a:p>
      </dgm:t>
    </dgm:pt>
    <dgm:pt modelId="{E27686CC-582C-4296-B11A-BD3408DBC072}">
      <dgm:prSet/>
      <dgm:spPr/>
      <dgm:t>
        <a:bodyPr/>
        <a:lstStyle/>
        <a:p>
          <a:r>
            <a:rPr lang="en-US"/>
            <a:t>Check Balance(by id)</a:t>
          </a:r>
        </a:p>
      </dgm:t>
    </dgm:pt>
    <dgm:pt modelId="{4D118D32-6802-405C-B451-0A98B547AA30}" type="parTrans" cxnId="{43178ADF-E54A-401D-9982-81655F045D8E}">
      <dgm:prSet/>
      <dgm:spPr/>
      <dgm:t>
        <a:bodyPr/>
        <a:lstStyle/>
        <a:p>
          <a:endParaRPr lang="en-US"/>
        </a:p>
      </dgm:t>
    </dgm:pt>
    <dgm:pt modelId="{3B4056A8-7B5A-41A7-96B8-AE98151CD242}" type="sibTrans" cxnId="{43178ADF-E54A-401D-9982-81655F045D8E}">
      <dgm:prSet/>
      <dgm:spPr/>
      <dgm:t>
        <a:bodyPr/>
        <a:lstStyle/>
        <a:p>
          <a:endParaRPr lang="en-US"/>
        </a:p>
      </dgm:t>
    </dgm:pt>
    <dgm:pt modelId="{A7A9C4D1-B0CF-4924-A0BA-FF3EE74B0498}">
      <dgm:prSet/>
      <dgm:spPr/>
      <dgm:t>
        <a:bodyPr/>
        <a:lstStyle/>
        <a:p>
          <a:r>
            <a:rPr lang="en-US"/>
            <a:t>Check</a:t>
          </a:r>
        </a:p>
      </dgm:t>
    </dgm:pt>
    <dgm:pt modelId="{387F7462-BA12-4901-BE2D-886A9321BF31}" type="parTrans" cxnId="{AF383CF5-9892-4C53-9F6C-A20A4AFFC62B}">
      <dgm:prSet/>
      <dgm:spPr/>
      <dgm:t>
        <a:bodyPr/>
        <a:lstStyle/>
        <a:p>
          <a:endParaRPr lang="en-US"/>
        </a:p>
      </dgm:t>
    </dgm:pt>
    <dgm:pt modelId="{C03CC449-43D1-46C4-AAA4-24C9ABBF83FF}" type="sibTrans" cxnId="{AF383CF5-9892-4C53-9F6C-A20A4AFFC62B}">
      <dgm:prSet/>
      <dgm:spPr/>
      <dgm:t>
        <a:bodyPr/>
        <a:lstStyle/>
        <a:p>
          <a:endParaRPr lang="en-US"/>
        </a:p>
      </dgm:t>
    </dgm:pt>
    <dgm:pt modelId="{683D3185-042E-4D00-AC6B-82B540D18213}">
      <dgm:prSet/>
      <dgm:spPr/>
      <dgm:t>
        <a:bodyPr/>
        <a:lstStyle/>
        <a:p>
          <a:r>
            <a:rPr lang="en-US"/>
            <a:t>Check Application(by id)</a:t>
          </a:r>
        </a:p>
      </dgm:t>
    </dgm:pt>
    <dgm:pt modelId="{6FF2FBA1-F6A2-4344-91F1-28E54876140C}" type="parTrans" cxnId="{AB1135C6-4520-43C9-8D51-4EDE192F5656}">
      <dgm:prSet/>
      <dgm:spPr/>
      <dgm:t>
        <a:bodyPr/>
        <a:lstStyle/>
        <a:p>
          <a:endParaRPr lang="en-US"/>
        </a:p>
      </dgm:t>
    </dgm:pt>
    <dgm:pt modelId="{2683F6CA-4DEE-4BEE-8C85-A22F133B01C4}" type="sibTrans" cxnId="{AB1135C6-4520-43C9-8D51-4EDE192F5656}">
      <dgm:prSet/>
      <dgm:spPr/>
      <dgm:t>
        <a:bodyPr/>
        <a:lstStyle/>
        <a:p>
          <a:endParaRPr lang="en-US"/>
        </a:p>
      </dgm:t>
    </dgm:pt>
    <dgm:pt modelId="{A1F1C69E-0108-402F-97BB-5E68C999DBC0}">
      <dgm:prSet/>
      <dgm:spPr/>
      <dgm:t>
        <a:bodyPr/>
        <a:lstStyle/>
        <a:p>
          <a:r>
            <a:rPr lang="en-US"/>
            <a:t>Issue</a:t>
          </a:r>
        </a:p>
      </dgm:t>
    </dgm:pt>
    <dgm:pt modelId="{181B94AE-1A3C-42CA-9A2C-A151594BE4E1}" type="parTrans" cxnId="{ED7D4FC0-AA95-4720-B11D-8DF998E2EF9E}">
      <dgm:prSet/>
      <dgm:spPr/>
      <dgm:t>
        <a:bodyPr/>
        <a:lstStyle/>
        <a:p>
          <a:endParaRPr lang="en-US"/>
        </a:p>
      </dgm:t>
    </dgm:pt>
    <dgm:pt modelId="{ECB3DC64-1C46-46A9-B735-F2745C82DD68}" type="sibTrans" cxnId="{ED7D4FC0-AA95-4720-B11D-8DF998E2EF9E}">
      <dgm:prSet/>
      <dgm:spPr/>
      <dgm:t>
        <a:bodyPr/>
        <a:lstStyle/>
        <a:p>
          <a:endParaRPr lang="en-US"/>
        </a:p>
      </dgm:t>
    </dgm:pt>
    <dgm:pt modelId="{48A2A99D-7ADA-45AE-B420-03CE00A24EE1}">
      <dgm:prSet/>
      <dgm:spPr/>
      <dgm:t>
        <a:bodyPr/>
        <a:lstStyle/>
        <a:p>
          <a:r>
            <a:rPr lang="en-US"/>
            <a:t>Issue Pension</a:t>
          </a:r>
        </a:p>
      </dgm:t>
    </dgm:pt>
    <dgm:pt modelId="{80F046F9-C969-4B1C-9127-3A88713F7D91}" type="parTrans" cxnId="{6DBE1416-1A47-4A99-BA68-DDC8243A67C5}">
      <dgm:prSet/>
      <dgm:spPr/>
      <dgm:t>
        <a:bodyPr/>
        <a:lstStyle/>
        <a:p>
          <a:endParaRPr lang="en-US"/>
        </a:p>
      </dgm:t>
    </dgm:pt>
    <dgm:pt modelId="{97B74922-C139-4E5C-A8E2-24BF690F194F}" type="sibTrans" cxnId="{6DBE1416-1A47-4A99-BA68-DDC8243A67C5}">
      <dgm:prSet/>
      <dgm:spPr/>
      <dgm:t>
        <a:bodyPr/>
        <a:lstStyle/>
        <a:p>
          <a:endParaRPr lang="en-US"/>
        </a:p>
      </dgm:t>
    </dgm:pt>
    <dgm:pt modelId="{5CF5F670-ECC1-49F8-9D08-8D873AF18E46}">
      <dgm:prSet/>
      <dgm:spPr/>
      <dgm:t>
        <a:bodyPr/>
        <a:lstStyle/>
        <a:p>
          <a:r>
            <a:rPr lang="en-US"/>
            <a:t>Load</a:t>
          </a:r>
        </a:p>
      </dgm:t>
    </dgm:pt>
    <dgm:pt modelId="{BF65003A-0DDF-4164-B53B-70F8EF4B1BD6}" type="parTrans" cxnId="{98BF9B43-8CC0-43C7-B527-C1A66548258C}">
      <dgm:prSet/>
      <dgm:spPr/>
      <dgm:t>
        <a:bodyPr/>
        <a:lstStyle/>
        <a:p>
          <a:endParaRPr lang="en-US"/>
        </a:p>
      </dgm:t>
    </dgm:pt>
    <dgm:pt modelId="{475F0AF9-38B5-4598-81A0-1B6035DC3FA0}" type="sibTrans" cxnId="{98BF9B43-8CC0-43C7-B527-C1A66548258C}">
      <dgm:prSet/>
      <dgm:spPr/>
      <dgm:t>
        <a:bodyPr/>
        <a:lstStyle/>
        <a:p>
          <a:endParaRPr lang="en-US"/>
        </a:p>
      </dgm:t>
    </dgm:pt>
    <dgm:pt modelId="{F562FC25-B2EE-4A0D-AF87-991748A29522}">
      <dgm:prSet/>
      <dgm:spPr/>
      <dgm:t>
        <a:bodyPr/>
        <a:lstStyle/>
        <a:p>
          <a:r>
            <a:rPr lang="en-US"/>
            <a:t>Load Pension</a:t>
          </a:r>
        </a:p>
      </dgm:t>
    </dgm:pt>
    <dgm:pt modelId="{A83B8172-C6E1-4853-8149-1F247DE61A94}" type="parTrans" cxnId="{850AF9DF-75F4-4072-9D7D-01B5B981017C}">
      <dgm:prSet/>
      <dgm:spPr/>
      <dgm:t>
        <a:bodyPr/>
        <a:lstStyle/>
        <a:p>
          <a:endParaRPr lang="en-US"/>
        </a:p>
      </dgm:t>
    </dgm:pt>
    <dgm:pt modelId="{88ADC1B5-7B48-4309-8DB7-DBAE4F5FC96A}" type="sibTrans" cxnId="{850AF9DF-75F4-4072-9D7D-01B5B981017C}">
      <dgm:prSet/>
      <dgm:spPr/>
      <dgm:t>
        <a:bodyPr/>
        <a:lstStyle/>
        <a:p>
          <a:endParaRPr lang="en-US"/>
        </a:p>
      </dgm:t>
    </dgm:pt>
    <dgm:pt modelId="{B2B0FFEB-6D2F-45A2-9C1D-3D349B6C6BA5}" type="pres">
      <dgm:prSet presAssocID="{3917BC3D-6D54-41C0-884E-9B79EBE8CC37}" presName="Name0" presStyleCnt="0">
        <dgm:presLayoutVars>
          <dgm:dir/>
          <dgm:animLvl val="lvl"/>
          <dgm:resizeHandles val="exact"/>
        </dgm:presLayoutVars>
      </dgm:prSet>
      <dgm:spPr/>
    </dgm:pt>
    <dgm:pt modelId="{D6BF3162-823A-4E97-9BA2-7122D513C7A1}" type="pres">
      <dgm:prSet presAssocID="{283BABE8-8351-411A-96CF-07B51337FE9D}" presName="linNode" presStyleCnt="0"/>
      <dgm:spPr/>
    </dgm:pt>
    <dgm:pt modelId="{B3198D09-47E8-43A9-BBBD-C0A23F523CA4}" type="pres">
      <dgm:prSet presAssocID="{283BABE8-8351-411A-96CF-07B51337FE9D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940219F0-1BF7-442F-870F-D124B6854E31}" type="pres">
      <dgm:prSet presAssocID="{283BABE8-8351-411A-96CF-07B51337FE9D}" presName="descendantText" presStyleLbl="alignAccFollowNode1" presStyleIdx="0" presStyleCnt="6">
        <dgm:presLayoutVars>
          <dgm:bulletEnabled/>
        </dgm:presLayoutVars>
      </dgm:prSet>
      <dgm:spPr/>
    </dgm:pt>
    <dgm:pt modelId="{94C886A1-94AA-4022-A38B-CF1EE9571887}" type="pres">
      <dgm:prSet presAssocID="{55221F2B-1C01-4288-8D84-6276107199C5}" presName="sp" presStyleCnt="0"/>
      <dgm:spPr/>
    </dgm:pt>
    <dgm:pt modelId="{D5270D04-5CAF-42DF-9A3E-034D97EF5191}" type="pres">
      <dgm:prSet presAssocID="{BE8EFE19-0DFA-4CD8-90DC-E095742319A0}" presName="linNode" presStyleCnt="0"/>
      <dgm:spPr/>
    </dgm:pt>
    <dgm:pt modelId="{6C3E0338-8831-49BF-A1AC-BE5AF97D5581}" type="pres">
      <dgm:prSet presAssocID="{BE8EFE19-0DFA-4CD8-90DC-E095742319A0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8E0C31D2-703C-4C39-AEF3-ACFEC1EC0DA6}" type="pres">
      <dgm:prSet presAssocID="{BE8EFE19-0DFA-4CD8-90DC-E095742319A0}" presName="descendantText" presStyleLbl="alignAccFollowNode1" presStyleIdx="1" presStyleCnt="6">
        <dgm:presLayoutVars>
          <dgm:bulletEnabled/>
        </dgm:presLayoutVars>
      </dgm:prSet>
      <dgm:spPr/>
    </dgm:pt>
    <dgm:pt modelId="{0852BBEF-34F6-494B-B28B-51DFCBF2A6FB}" type="pres">
      <dgm:prSet presAssocID="{1CD7AE46-F75C-4B12-AFDF-D7A689EA03AC}" presName="sp" presStyleCnt="0"/>
      <dgm:spPr/>
    </dgm:pt>
    <dgm:pt modelId="{41914D5B-365E-403A-81D3-12F1AB5802E0}" type="pres">
      <dgm:prSet presAssocID="{18094D38-6756-4A09-B424-8D867737ABAD}" presName="linNode" presStyleCnt="0"/>
      <dgm:spPr/>
    </dgm:pt>
    <dgm:pt modelId="{60BFD281-F2FE-4513-AE93-96F57A8738B9}" type="pres">
      <dgm:prSet presAssocID="{18094D38-6756-4A09-B424-8D867737ABAD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3FF0E329-A819-4338-AC89-71E057F2BB03}" type="pres">
      <dgm:prSet presAssocID="{18094D38-6756-4A09-B424-8D867737ABAD}" presName="descendantText" presStyleLbl="alignAccFollowNode1" presStyleIdx="2" presStyleCnt="6">
        <dgm:presLayoutVars>
          <dgm:bulletEnabled/>
        </dgm:presLayoutVars>
      </dgm:prSet>
      <dgm:spPr/>
    </dgm:pt>
    <dgm:pt modelId="{BDE1BAEA-A6A5-4C04-8B09-2BD3C1D2D805}" type="pres">
      <dgm:prSet presAssocID="{2280092C-ACE9-4837-B982-19FA76F8BCE3}" presName="sp" presStyleCnt="0"/>
      <dgm:spPr/>
    </dgm:pt>
    <dgm:pt modelId="{2AB96310-7001-4E21-9ADF-BF39271F8EA7}" type="pres">
      <dgm:prSet presAssocID="{A7A9C4D1-B0CF-4924-A0BA-FF3EE74B0498}" presName="linNode" presStyleCnt="0"/>
      <dgm:spPr/>
    </dgm:pt>
    <dgm:pt modelId="{DD2F0137-39A9-4A69-B3C4-8FAEE4BA3C61}" type="pres">
      <dgm:prSet presAssocID="{A7A9C4D1-B0CF-4924-A0BA-FF3EE74B0498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51C7F36E-1371-4B34-BDB6-6AD0181F1D95}" type="pres">
      <dgm:prSet presAssocID="{A7A9C4D1-B0CF-4924-A0BA-FF3EE74B0498}" presName="descendantText" presStyleLbl="alignAccFollowNode1" presStyleIdx="3" presStyleCnt="6">
        <dgm:presLayoutVars>
          <dgm:bulletEnabled/>
        </dgm:presLayoutVars>
      </dgm:prSet>
      <dgm:spPr/>
    </dgm:pt>
    <dgm:pt modelId="{7650D8AC-734F-44E0-963B-ADD10022F166}" type="pres">
      <dgm:prSet presAssocID="{C03CC449-43D1-46C4-AAA4-24C9ABBF83FF}" presName="sp" presStyleCnt="0"/>
      <dgm:spPr/>
    </dgm:pt>
    <dgm:pt modelId="{BCBB42F7-6A02-444E-9940-3296B18CED03}" type="pres">
      <dgm:prSet presAssocID="{A1F1C69E-0108-402F-97BB-5E68C999DBC0}" presName="linNode" presStyleCnt="0"/>
      <dgm:spPr/>
    </dgm:pt>
    <dgm:pt modelId="{4DD34293-9673-4FCA-91BB-610A9D9C0A6B}" type="pres">
      <dgm:prSet presAssocID="{A1F1C69E-0108-402F-97BB-5E68C999DBC0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CF33FE0E-D931-496D-8329-7D0D42BE37CF}" type="pres">
      <dgm:prSet presAssocID="{A1F1C69E-0108-402F-97BB-5E68C999DBC0}" presName="descendantText" presStyleLbl="alignAccFollowNode1" presStyleIdx="4" presStyleCnt="6">
        <dgm:presLayoutVars>
          <dgm:bulletEnabled/>
        </dgm:presLayoutVars>
      </dgm:prSet>
      <dgm:spPr/>
    </dgm:pt>
    <dgm:pt modelId="{79CB557A-EFE1-4712-97AA-A9AA6FC4EEE8}" type="pres">
      <dgm:prSet presAssocID="{ECB3DC64-1C46-46A9-B735-F2745C82DD68}" presName="sp" presStyleCnt="0"/>
      <dgm:spPr/>
    </dgm:pt>
    <dgm:pt modelId="{ADE63605-8D5E-49BE-B717-3F17D0C1CF04}" type="pres">
      <dgm:prSet presAssocID="{5CF5F670-ECC1-49F8-9D08-8D873AF18E46}" presName="linNode" presStyleCnt="0"/>
      <dgm:spPr/>
    </dgm:pt>
    <dgm:pt modelId="{55580419-E7E2-4F86-B150-07AAD8335EFB}" type="pres">
      <dgm:prSet presAssocID="{5CF5F670-ECC1-49F8-9D08-8D873AF18E46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6E777F46-0EF6-44BF-A583-5F637D2CCF33}" type="pres">
      <dgm:prSet presAssocID="{5CF5F670-ECC1-49F8-9D08-8D873AF18E46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C7A4950E-F000-4289-A780-B548CC223BEE}" type="presOf" srcId="{A7A9C4D1-B0CF-4924-A0BA-FF3EE74B0498}" destId="{DD2F0137-39A9-4A69-B3C4-8FAEE4BA3C61}" srcOrd="0" destOrd="0" presId="urn:microsoft.com/office/officeart/2016/7/layout/VerticalSolidActionList"/>
    <dgm:cxn modelId="{6DBE1416-1A47-4A99-BA68-DDC8243A67C5}" srcId="{A1F1C69E-0108-402F-97BB-5E68C999DBC0}" destId="{48A2A99D-7ADA-45AE-B420-03CE00A24EE1}" srcOrd="0" destOrd="0" parTransId="{80F046F9-C969-4B1C-9127-3A88713F7D91}" sibTransId="{97B74922-C139-4E5C-A8E2-24BF690F194F}"/>
    <dgm:cxn modelId="{031F9321-BC63-499B-AD52-B0EF3FF58FFD}" type="presOf" srcId="{283BABE8-8351-411A-96CF-07B51337FE9D}" destId="{B3198D09-47E8-43A9-BBBD-C0A23F523CA4}" srcOrd="0" destOrd="0" presId="urn:microsoft.com/office/officeart/2016/7/layout/VerticalSolidActionList"/>
    <dgm:cxn modelId="{F87A9027-FDA7-4CB4-80D3-F37CF6DC867A}" type="presOf" srcId="{E27686CC-582C-4296-B11A-BD3408DBC072}" destId="{3FF0E329-A819-4338-AC89-71E057F2BB03}" srcOrd="0" destOrd="0" presId="urn:microsoft.com/office/officeart/2016/7/layout/VerticalSolidActionList"/>
    <dgm:cxn modelId="{11F3D332-64EE-4AA2-B6AF-42C521DB197B}" srcId="{3917BC3D-6D54-41C0-884E-9B79EBE8CC37}" destId="{283BABE8-8351-411A-96CF-07B51337FE9D}" srcOrd="0" destOrd="0" parTransId="{196503FE-8F0F-4D68-BFA5-BA91A3616230}" sibTransId="{55221F2B-1C01-4288-8D84-6276107199C5}"/>
    <dgm:cxn modelId="{DF95ED33-3FD6-4AA9-BD6F-35C91CEFCC63}" srcId="{3917BC3D-6D54-41C0-884E-9B79EBE8CC37}" destId="{BE8EFE19-0DFA-4CD8-90DC-E095742319A0}" srcOrd="1" destOrd="0" parTransId="{DBFFACEE-E3B2-48BE-9265-4DCD246CE15B}" sibTransId="{1CD7AE46-F75C-4B12-AFDF-D7A689EA03AC}"/>
    <dgm:cxn modelId="{C9E40035-0AA4-45B6-9723-38CD7DE65426}" type="presOf" srcId="{F562FC25-B2EE-4A0D-AF87-991748A29522}" destId="{6E777F46-0EF6-44BF-A583-5F637D2CCF33}" srcOrd="0" destOrd="0" presId="urn:microsoft.com/office/officeart/2016/7/layout/VerticalSolidActionList"/>
    <dgm:cxn modelId="{5BEF1C5E-E13F-4DCD-8F26-FC4CA92EE391}" type="presOf" srcId="{48A2A99D-7ADA-45AE-B420-03CE00A24EE1}" destId="{CF33FE0E-D931-496D-8329-7D0D42BE37CF}" srcOrd="0" destOrd="0" presId="urn:microsoft.com/office/officeart/2016/7/layout/VerticalSolidActionList"/>
    <dgm:cxn modelId="{9AD2A442-856F-4C1E-A96B-228348619F0C}" type="presOf" srcId="{BE8EFE19-0DFA-4CD8-90DC-E095742319A0}" destId="{6C3E0338-8831-49BF-A1AC-BE5AF97D5581}" srcOrd="0" destOrd="0" presId="urn:microsoft.com/office/officeart/2016/7/layout/VerticalSolidActionList"/>
    <dgm:cxn modelId="{98BF9B43-8CC0-43C7-B527-C1A66548258C}" srcId="{3917BC3D-6D54-41C0-884E-9B79EBE8CC37}" destId="{5CF5F670-ECC1-49F8-9D08-8D873AF18E46}" srcOrd="5" destOrd="0" parTransId="{BF65003A-0DDF-4164-B53B-70F8EF4B1BD6}" sibTransId="{475F0AF9-38B5-4598-81A0-1B6035DC3FA0}"/>
    <dgm:cxn modelId="{3EACF065-D251-43F6-A456-EDE86D898546}" type="presOf" srcId="{18094D38-6756-4A09-B424-8D867737ABAD}" destId="{60BFD281-F2FE-4513-AE93-96F57A8738B9}" srcOrd="0" destOrd="0" presId="urn:microsoft.com/office/officeart/2016/7/layout/VerticalSolidActionList"/>
    <dgm:cxn modelId="{F10AAE73-880C-479F-B1A5-683D853B9F9E}" srcId="{BE8EFE19-0DFA-4CD8-90DC-E095742319A0}" destId="{0BD007E7-A841-421B-A08A-580A1D1AC910}" srcOrd="0" destOrd="0" parTransId="{E47B9C4E-294B-4B1C-B6D0-355BD5BC5DBB}" sibTransId="{0BD826AC-F23C-4291-A672-2B373A3FCEA5}"/>
    <dgm:cxn modelId="{ED2E0154-DC65-449D-8A5E-ED750B240783}" type="presOf" srcId="{683D3185-042E-4D00-AC6B-82B540D18213}" destId="{51C7F36E-1371-4B34-BDB6-6AD0181F1D95}" srcOrd="0" destOrd="0" presId="urn:microsoft.com/office/officeart/2016/7/layout/VerticalSolidActionList"/>
    <dgm:cxn modelId="{601F1A7C-A1D2-4000-B1BD-6EEDD84309F4}" type="presOf" srcId="{0BD007E7-A841-421B-A08A-580A1D1AC910}" destId="{8E0C31D2-703C-4C39-AEF3-ACFEC1EC0DA6}" srcOrd="0" destOrd="0" presId="urn:microsoft.com/office/officeart/2016/7/layout/VerticalSolidActionList"/>
    <dgm:cxn modelId="{1266FE98-C932-43E7-A577-761697A08CBA}" srcId="{283BABE8-8351-411A-96CF-07B51337FE9D}" destId="{7A285DE3-E15D-4584-8888-157EECDCEE70}" srcOrd="0" destOrd="0" parTransId="{4320A0D1-9535-4CDF-8C87-0AB66929F963}" sibTransId="{46E66FAA-5968-4EF4-8A94-29476D393AC5}"/>
    <dgm:cxn modelId="{2BCFBB99-E2F6-4A9E-A3B5-D5D0151F8398}" type="presOf" srcId="{A1F1C69E-0108-402F-97BB-5E68C999DBC0}" destId="{4DD34293-9673-4FCA-91BB-610A9D9C0A6B}" srcOrd="0" destOrd="0" presId="urn:microsoft.com/office/officeart/2016/7/layout/VerticalSolidActionList"/>
    <dgm:cxn modelId="{66F931A0-4B4F-4814-8EEA-D202102C687F}" type="presOf" srcId="{5CF5F670-ECC1-49F8-9D08-8D873AF18E46}" destId="{55580419-E7E2-4F86-B150-07AAD8335EFB}" srcOrd="0" destOrd="0" presId="urn:microsoft.com/office/officeart/2016/7/layout/VerticalSolidActionList"/>
    <dgm:cxn modelId="{1021B4AF-1735-41FB-8936-29FBCC587C7C}" srcId="{3917BC3D-6D54-41C0-884E-9B79EBE8CC37}" destId="{18094D38-6756-4A09-B424-8D867737ABAD}" srcOrd="2" destOrd="0" parTransId="{F3A18609-7F64-43F1-9591-72B1C6FC8906}" sibTransId="{2280092C-ACE9-4837-B982-19FA76F8BCE3}"/>
    <dgm:cxn modelId="{ED7D4FC0-AA95-4720-B11D-8DF998E2EF9E}" srcId="{3917BC3D-6D54-41C0-884E-9B79EBE8CC37}" destId="{A1F1C69E-0108-402F-97BB-5E68C999DBC0}" srcOrd="4" destOrd="0" parTransId="{181B94AE-1A3C-42CA-9A2C-A151594BE4E1}" sibTransId="{ECB3DC64-1C46-46A9-B735-F2745C82DD68}"/>
    <dgm:cxn modelId="{AB1135C6-4520-43C9-8D51-4EDE192F5656}" srcId="{A7A9C4D1-B0CF-4924-A0BA-FF3EE74B0498}" destId="{683D3185-042E-4D00-AC6B-82B540D18213}" srcOrd="0" destOrd="0" parTransId="{6FF2FBA1-F6A2-4344-91F1-28E54876140C}" sibTransId="{2683F6CA-4DEE-4BEE-8C85-A22F133B01C4}"/>
    <dgm:cxn modelId="{11B9D0D1-1111-484D-BC74-F8495C77FB44}" type="presOf" srcId="{7A285DE3-E15D-4584-8888-157EECDCEE70}" destId="{940219F0-1BF7-442F-870F-D124B6854E31}" srcOrd="0" destOrd="0" presId="urn:microsoft.com/office/officeart/2016/7/layout/VerticalSolidActionList"/>
    <dgm:cxn modelId="{43178ADF-E54A-401D-9982-81655F045D8E}" srcId="{18094D38-6756-4A09-B424-8D867737ABAD}" destId="{E27686CC-582C-4296-B11A-BD3408DBC072}" srcOrd="0" destOrd="0" parTransId="{4D118D32-6802-405C-B451-0A98B547AA30}" sibTransId="{3B4056A8-7B5A-41A7-96B8-AE98151CD242}"/>
    <dgm:cxn modelId="{850AF9DF-75F4-4072-9D7D-01B5B981017C}" srcId="{5CF5F670-ECC1-49F8-9D08-8D873AF18E46}" destId="{F562FC25-B2EE-4A0D-AF87-991748A29522}" srcOrd="0" destOrd="0" parTransId="{A83B8172-C6E1-4853-8149-1F247DE61A94}" sibTransId="{88ADC1B5-7B48-4309-8DB7-DBAE4F5FC96A}"/>
    <dgm:cxn modelId="{2031C7EA-F579-482F-AC10-9DA344CE5157}" type="presOf" srcId="{3917BC3D-6D54-41C0-884E-9B79EBE8CC37}" destId="{B2B0FFEB-6D2F-45A2-9C1D-3D349B6C6BA5}" srcOrd="0" destOrd="0" presId="urn:microsoft.com/office/officeart/2016/7/layout/VerticalSolidActionList"/>
    <dgm:cxn modelId="{AF383CF5-9892-4C53-9F6C-A20A4AFFC62B}" srcId="{3917BC3D-6D54-41C0-884E-9B79EBE8CC37}" destId="{A7A9C4D1-B0CF-4924-A0BA-FF3EE74B0498}" srcOrd="3" destOrd="0" parTransId="{387F7462-BA12-4901-BE2D-886A9321BF31}" sibTransId="{C03CC449-43D1-46C4-AAA4-24C9ABBF83FF}"/>
    <dgm:cxn modelId="{3D8FE3DF-240D-4BE7-BD57-32DC3E9EB440}" type="presParOf" srcId="{B2B0FFEB-6D2F-45A2-9C1D-3D349B6C6BA5}" destId="{D6BF3162-823A-4E97-9BA2-7122D513C7A1}" srcOrd="0" destOrd="0" presId="urn:microsoft.com/office/officeart/2016/7/layout/VerticalSolidActionList"/>
    <dgm:cxn modelId="{66715B89-5A44-4F1B-9F3E-FECDFD59EB71}" type="presParOf" srcId="{D6BF3162-823A-4E97-9BA2-7122D513C7A1}" destId="{B3198D09-47E8-43A9-BBBD-C0A23F523CA4}" srcOrd="0" destOrd="0" presId="urn:microsoft.com/office/officeart/2016/7/layout/VerticalSolidActionList"/>
    <dgm:cxn modelId="{3E47C808-2031-4B44-96E1-88D1C241BB08}" type="presParOf" srcId="{D6BF3162-823A-4E97-9BA2-7122D513C7A1}" destId="{940219F0-1BF7-442F-870F-D124B6854E31}" srcOrd="1" destOrd="0" presId="urn:microsoft.com/office/officeart/2016/7/layout/VerticalSolidActionList"/>
    <dgm:cxn modelId="{194197C1-09BE-4FCE-AA47-E2F9D7D9203A}" type="presParOf" srcId="{B2B0FFEB-6D2F-45A2-9C1D-3D349B6C6BA5}" destId="{94C886A1-94AA-4022-A38B-CF1EE9571887}" srcOrd="1" destOrd="0" presId="urn:microsoft.com/office/officeart/2016/7/layout/VerticalSolidActionList"/>
    <dgm:cxn modelId="{87EA43D0-71ED-4683-A39E-8275C3A8A08C}" type="presParOf" srcId="{B2B0FFEB-6D2F-45A2-9C1D-3D349B6C6BA5}" destId="{D5270D04-5CAF-42DF-9A3E-034D97EF5191}" srcOrd="2" destOrd="0" presId="urn:microsoft.com/office/officeart/2016/7/layout/VerticalSolidActionList"/>
    <dgm:cxn modelId="{CC018B39-4B1B-4668-AA6E-3ACB515DDFD7}" type="presParOf" srcId="{D5270D04-5CAF-42DF-9A3E-034D97EF5191}" destId="{6C3E0338-8831-49BF-A1AC-BE5AF97D5581}" srcOrd="0" destOrd="0" presId="urn:microsoft.com/office/officeart/2016/7/layout/VerticalSolidActionList"/>
    <dgm:cxn modelId="{51E20B84-80D1-4068-A5D2-A7A185CEA0FA}" type="presParOf" srcId="{D5270D04-5CAF-42DF-9A3E-034D97EF5191}" destId="{8E0C31D2-703C-4C39-AEF3-ACFEC1EC0DA6}" srcOrd="1" destOrd="0" presId="urn:microsoft.com/office/officeart/2016/7/layout/VerticalSolidActionList"/>
    <dgm:cxn modelId="{81E8A86C-5E3E-46B0-A66F-DC33A492D1EA}" type="presParOf" srcId="{B2B0FFEB-6D2F-45A2-9C1D-3D349B6C6BA5}" destId="{0852BBEF-34F6-494B-B28B-51DFCBF2A6FB}" srcOrd="3" destOrd="0" presId="urn:microsoft.com/office/officeart/2016/7/layout/VerticalSolidActionList"/>
    <dgm:cxn modelId="{836301BA-F11B-4A47-B997-F9D263FA214F}" type="presParOf" srcId="{B2B0FFEB-6D2F-45A2-9C1D-3D349B6C6BA5}" destId="{41914D5B-365E-403A-81D3-12F1AB5802E0}" srcOrd="4" destOrd="0" presId="urn:microsoft.com/office/officeart/2016/7/layout/VerticalSolidActionList"/>
    <dgm:cxn modelId="{A927CC28-E5F9-4B4B-ACC0-8EB0E4F75367}" type="presParOf" srcId="{41914D5B-365E-403A-81D3-12F1AB5802E0}" destId="{60BFD281-F2FE-4513-AE93-96F57A8738B9}" srcOrd="0" destOrd="0" presId="urn:microsoft.com/office/officeart/2016/7/layout/VerticalSolidActionList"/>
    <dgm:cxn modelId="{06820382-B852-48BB-B493-063ABE83615C}" type="presParOf" srcId="{41914D5B-365E-403A-81D3-12F1AB5802E0}" destId="{3FF0E329-A819-4338-AC89-71E057F2BB03}" srcOrd="1" destOrd="0" presId="urn:microsoft.com/office/officeart/2016/7/layout/VerticalSolidActionList"/>
    <dgm:cxn modelId="{A93404FE-4653-47DD-9E60-5C7F3F5C9504}" type="presParOf" srcId="{B2B0FFEB-6D2F-45A2-9C1D-3D349B6C6BA5}" destId="{BDE1BAEA-A6A5-4C04-8B09-2BD3C1D2D805}" srcOrd="5" destOrd="0" presId="urn:microsoft.com/office/officeart/2016/7/layout/VerticalSolidActionList"/>
    <dgm:cxn modelId="{E589747F-753E-4BE0-BE77-9F2281FB06A9}" type="presParOf" srcId="{B2B0FFEB-6D2F-45A2-9C1D-3D349B6C6BA5}" destId="{2AB96310-7001-4E21-9ADF-BF39271F8EA7}" srcOrd="6" destOrd="0" presId="urn:microsoft.com/office/officeart/2016/7/layout/VerticalSolidActionList"/>
    <dgm:cxn modelId="{5D157976-2CC8-4E57-8B4B-A5436EBC30C2}" type="presParOf" srcId="{2AB96310-7001-4E21-9ADF-BF39271F8EA7}" destId="{DD2F0137-39A9-4A69-B3C4-8FAEE4BA3C61}" srcOrd="0" destOrd="0" presId="urn:microsoft.com/office/officeart/2016/7/layout/VerticalSolidActionList"/>
    <dgm:cxn modelId="{373A7F05-975D-4255-B2E2-EF42A77AFAB9}" type="presParOf" srcId="{2AB96310-7001-4E21-9ADF-BF39271F8EA7}" destId="{51C7F36E-1371-4B34-BDB6-6AD0181F1D95}" srcOrd="1" destOrd="0" presId="urn:microsoft.com/office/officeart/2016/7/layout/VerticalSolidActionList"/>
    <dgm:cxn modelId="{875C3345-1055-4575-8710-29AE5F2A952D}" type="presParOf" srcId="{B2B0FFEB-6D2F-45A2-9C1D-3D349B6C6BA5}" destId="{7650D8AC-734F-44E0-963B-ADD10022F166}" srcOrd="7" destOrd="0" presId="urn:microsoft.com/office/officeart/2016/7/layout/VerticalSolidActionList"/>
    <dgm:cxn modelId="{A7888E03-0234-4745-B1DA-7793BBEF8CC6}" type="presParOf" srcId="{B2B0FFEB-6D2F-45A2-9C1D-3D349B6C6BA5}" destId="{BCBB42F7-6A02-444E-9940-3296B18CED03}" srcOrd="8" destOrd="0" presId="urn:microsoft.com/office/officeart/2016/7/layout/VerticalSolidActionList"/>
    <dgm:cxn modelId="{DA460C95-8BDC-4D82-996F-B1141FC77D36}" type="presParOf" srcId="{BCBB42F7-6A02-444E-9940-3296B18CED03}" destId="{4DD34293-9673-4FCA-91BB-610A9D9C0A6B}" srcOrd="0" destOrd="0" presId="urn:microsoft.com/office/officeart/2016/7/layout/VerticalSolidActionList"/>
    <dgm:cxn modelId="{789E6C4B-CDC1-477A-9A71-F091D67573DA}" type="presParOf" srcId="{BCBB42F7-6A02-444E-9940-3296B18CED03}" destId="{CF33FE0E-D931-496D-8329-7D0D42BE37CF}" srcOrd="1" destOrd="0" presId="urn:microsoft.com/office/officeart/2016/7/layout/VerticalSolidActionList"/>
    <dgm:cxn modelId="{ED0038CD-6CD6-4373-B517-4901600E5AA0}" type="presParOf" srcId="{B2B0FFEB-6D2F-45A2-9C1D-3D349B6C6BA5}" destId="{79CB557A-EFE1-4712-97AA-A9AA6FC4EEE8}" srcOrd="9" destOrd="0" presId="urn:microsoft.com/office/officeart/2016/7/layout/VerticalSolidActionList"/>
    <dgm:cxn modelId="{A7F898D3-26C6-45EE-B497-1FB86AA0F187}" type="presParOf" srcId="{B2B0FFEB-6D2F-45A2-9C1D-3D349B6C6BA5}" destId="{ADE63605-8D5E-49BE-B717-3F17D0C1CF04}" srcOrd="10" destOrd="0" presId="urn:microsoft.com/office/officeart/2016/7/layout/VerticalSolidActionList"/>
    <dgm:cxn modelId="{8A33B912-5C39-4499-B04D-D8F09339B9DE}" type="presParOf" srcId="{ADE63605-8D5E-49BE-B717-3F17D0C1CF04}" destId="{55580419-E7E2-4F86-B150-07AAD8335EFB}" srcOrd="0" destOrd="0" presId="urn:microsoft.com/office/officeart/2016/7/layout/VerticalSolidActionList"/>
    <dgm:cxn modelId="{AB4B6260-B760-4F5A-89AE-E47DEE50E460}" type="presParOf" srcId="{ADE63605-8D5E-49BE-B717-3F17D0C1CF04}" destId="{6E777F46-0EF6-44BF-A583-5F637D2CCF3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A1568C-32DF-40B9-BD93-57755467338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AE1CFC-5BBA-4F32-9960-6410F504AFB9}">
      <dgm:prSet/>
      <dgm:spPr/>
      <dgm:t>
        <a:bodyPr/>
        <a:lstStyle/>
        <a:p>
          <a:r>
            <a:rPr lang="en-GB"/>
            <a:t>Create Application structure using Spring Intillizer by adding requirement,dependency and versions.</a:t>
          </a:r>
          <a:endParaRPr lang="en-US"/>
        </a:p>
      </dgm:t>
    </dgm:pt>
    <dgm:pt modelId="{BC685B61-EBCA-443F-A897-9135EB91A8FA}" type="parTrans" cxnId="{CD0A9CE3-890A-4D7B-9797-B19517F6084B}">
      <dgm:prSet/>
      <dgm:spPr/>
      <dgm:t>
        <a:bodyPr/>
        <a:lstStyle/>
        <a:p>
          <a:endParaRPr lang="en-US"/>
        </a:p>
      </dgm:t>
    </dgm:pt>
    <dgm:pt modelId="{53843F3C-C9BA-4D51-921B-C09CC93B9549}" type="sibTrans" cxnId="{CD0A9CE3-890A-4D7B-9797-B19517F6084B}">
      <dgm:prSet/>
      <dgm:spPr/>
      <dgm:t>
        <a:bodyPr/>
        <a:lstStyle/>
        <a:p>
          <a:endParaRPr lang="en-US"/>
        </a:p>
      </dgm:t>
    </dgm:pt>
    <dgm:pt modelId="{2E1FA1F9-FD16-4EF0-B92A-B1C6A93A4FD2}">
      <dgm:prSet/>
      <dgm:spPr/>
      <dgm:t>
        <a:bodyPr/>
        <a:lstStyle/>
        <a:p>
          <a:r>
            <a:rPr lang="en-GB"/>
            <a:t>Download zip from spring initializer and extract that and open it from IDE.</a:t>
          </a:r>
          <a:endParaRPr lang="en-US"/>
        </a:p>
      </dgm:t>
    </dgm:pt>
    <dgm:pt modelId="{1C55CD69-1915-45F8-ACC5-3490B0BA6ABA}" type="parTrans" cxnId="{27D1D77D-B493-4C3F-BEC1-FC8618EFD71A}">
      <dgm:prSet/>
      <dgm:spPr/>
      <dgm:t>
        <a:bodyPr/>
        <a:lstStyle/>
        <a:p>
          <a:endParaRPr lang="en-US"/>
        </a:p>
      </dgm:t>
    </dgm:pt>
    <dgm:pt modelId="{134AC08D-B239-47E4-83F1-E68DBA9F86EE}" type="sibTrans" cxnId="{27D1D77D-B493-4C3F-BEC1-FC8618EFD71A}">
      <dgm:prSet/>
      <dgm:spPr/>
      <dgm:t>
        <a:bodyPr/>
        <a:lstStyle/>
        <a:p>
          <a:endParaRPr lang="en-US"/>
        </a:p>
      </dgm:t>
    </dgm:pt>
    <dgm:pt modelId="{9F9E9E35-CB5F-43D4-8019-FF0533B89513}">
      <dgm:prSet/>
      <dgm:spPr/>
      <dgm:t>
        <a:bodyPr/>
        <a:lstStyle/>
        <a:p>
          <a:r>
            <a:rPr lang="en-GB"/>
            <a:t>Write required functionality.</a:t>
          </a:r>
          <a:endParaRPr lang="en-US"/>
        </a:p>
      </dgm:t>
    </dgm:pt>
    <dgm:pt modelId="{07A7157B-75D8-4FA2-8B05-62939F0E2C9A}" type="parTrans" cxnId="{858F120E-308D-4EC8-94E5-E964F40BEEC2}">
      <dgm:prSet/>
      <dgm:spPr/>
      <dgm:t>
        <a:bodyPr/>
        <a:lstStyle/>
        <a:p>
          <a:endParaRPr lang="en-US"/>
        </a:p>
      </dgm:t>
    </dgm:pt>
    <dgm:pt modelId="{66C33A25-BB05-4047-B1DF-C2CA54CD456C}" type="sibTrans" cxnId="{858F120E-308D-4EC8-94E5-E964F40BEEC2}">
      <dgm:prSet/>
      <dgm:spPr/>
      <dgm:t>
        <a:bodyPr/>
        <a:lstStyle/>
        <a:p>
          <a:endParaRPr lang="en-US"/>
        </a:p>
      </dgm:t>
    </dgm:pt>
    <dgm:pt modelId="{ABE5A43E-F715-4E68-9A79-F5A27EB9D0C2}">
      <dgm:prSet/>
      <dgm:spPr/>
      <dgm:t>
        <a:bodyPr/>
        <a:lstStyle/>
        <a:p>
          <a:r>
            <a:rPr lang="en-GB"/>
            <a:t>We have to build the application by using maven clean install.</a:t>
          </a:r>
          <a:endParaRPr lang="en-US"/>
        </a:p>
      </dgm:t>
    </dgm:pt>
    <dgm:pt modelId="{FCEB523C-5C0C-4C93-9AAD-4293EB003CBC}" type="parTrans" cxnId="{808E825B-D557-4A9D-8684-A5CBCF5059C7}">
      <dgm:prSet/>
      <dgm:spPr/>
      <dgm:t>
        <a:bodyPr/>
        <a:lstStyle/>
        <a:p>
          <a:endParaRPr lang="en-US"/>
        </a:p>
      </dgm:t>
    </dgm:pt>
    <dgm:pt modelId="{1AE07939-F775-4A8F-AD86-DDDE4A19DB09}" type="sibTrans" cxnId="{808E825B-D557-4A9D-8684-A5CBCF5059C7}">
      <dgm:prSet/>
      <dgm:spPr/>
      <dgm:t>
        <a:bodyPr/>
        <a:lstStyle/>
        <a:p>
          <a:endParaRPr lang="en-US"/>
        </a:p>
      </dgm:t>
    </dgm:pt>
    <dgm:pt modelId="{2D5087C6-8A62-45EF-BF38-86C65B047C0A}">
      <dgm:prSet/>
      <dgm:spPr/>
      <dgm:t>
        <a:bodyPr/>
        <a:lstStyle/>
        <a:p>
          <a:r>
            <a:rPr lang="en-GB"/>
            <a:t>Start mysql image in docker using</a:t>
          </a:r>
          <a:endParaRPr lang="en-US"/>
        </a:p>
      </dgm:t>
    </dgm:pt>
    <dgm:pt modelId="{4B43FAFE-3609-4DCD-838D-1D99634E434B}" type="parTrans" cxnId="{734DAD99-8A78-4107-B09F-B70D02D29AEA}">
      <dgm:prSet/>
      <dgm:spPr/>
      <dgm:t>
        <a:bodyPr/>
        <a:lstStyle/>
        <a:p>
          <a:endParaRPr lang="en-US"/>
        </a:p>
      </dgm:t>
    </dgm:pt>
    <dgm:pt modelId="{F02C81A1-093C-449B-ABF6-BD4C44F63CAD}" type="sibTrans" cxnId="{734DAD99-8A78-4107-B09F-B70D02D29AEA}">
      <dgm:prSet/>
      <dgm:spPr/>
      <dgm:t>
        <a:bodyPr/>
        <a:lstStyle/>
        <a:p>
          <a:endParaRPr lang="en-US"/>
        </a:p>
      </dgm:t>
    </dgm:pt>
    <dgm:pt modelId="{C0DB44B6-D2B5-4047-832B-DF037ECC80DD}">
      <dgm:prSet/>
      <dgm:spPr/>
      <dgm:t>
        <a:bodyPr/>
        <a:lstStyle/>
        <a:p>
          <a:r>
            <a:rPr lang="en-GB"/>
            <a:t>Docker-compose -f docker-compose-mysql.yml up -d.</a:t>
          </a:r>
          <a:endParaRPr lang="en-US"/>
        </a:p>
      </dgm:t>
    </dgm:pt>
    <dgm:pt modelId="{426401D3-C5AF-473D-8A8D-3DB9C29E76CB}" type="parTrans" cxnId="{D87DB754-718B-4987-8D46-F237FBBE85DF}">
      <dgm:prSet/>
      <dgm:spPr/>
      <dgm:t>
        <a:bodyPr/>
        <a:lstStyle/>
        <a:p>
          <a:endParaRPr lang="en-US"/>
        </a:p>
      </dgm:t>
    </dgm:pt>
    <dgm:pt modelId="{922BA883-17E3-4175-8EA2-5E6570B78B86}" type="sibTrans" cxnId="{D87DB754-718B-4987-8D46-F237FBBE85DF}">
      <dgm:prSet/>
      <dgm:spPr/>
      <dgm:t>
        <a:bodyPr/>
        <a:lstStyle/>
        <a:p>
          <a:endParaRPr lang="en-US"/>
        </a:p>
      </dgm:t>
    </dgm:pt>
    <dgm:pt modelId="{2B30B9D7-429F-4FE8-B31C-EF575976FE21}">
      <dgm:prSet/>
      <dgm:spPr/>
      <dgm:t>
        <a:bodyPr/>
        <a:lstStyle/>
        <a:p>
          <a:r>
            <a:rPr lang="en-GB"/>
            <a:t>Run the Spring Boot Application.</a:t>
          </a:r>
          <a:endParaRPr lang="en-US"/>
        </a:p>
      </dgm:t>
    </dgm:pt>
    <dgm:pt modelId="{CE193625-CBA7-4B9E-BB10-44BEEC57E7B5}" type="parTrans" cxnId="{30BF50F0-5144-4EE4-9607-0BCBACB84E7C}">
      <dgm:prSet/>
      <dgm:spPr/>
      <dgm:t>
        <a:bodyPr/>
        <a:lstStyle/>
        <a:p>
          <a:endParaRPr lang="en-US"/>
        </a:p>
      </dgm:t>
    </dgm:pt>
    <dgm:pt modelId="{52DC5492-22E7-482D-B7D6-D2FF1D72D00F}" type="sibTrans" cxnId="{30BF50F0-5144-4EE4-9607-0BCBACB84E7C}">
      <dgm:prSet/>
      <dgm:spPr/>
      <dgm:t>
        <a:bodyPr/>
        <a:lstStyle/>
        <a:p>
          <a:endParaRPr lang="en-US"/>
        </a:p>
      </dgm:t>
    </dgm:pt>
    <dgm:pt modelId="{5B5B3704-C588-472A-AAFE-29CF625D4234}" type="pres">
      <dgm:prSet presAssocID="{BDA1568C-32DF-40B9-BD93-577554673385}" presName="Name0" presStyleCnt="0">
        <dgm:presLayoutVars>
          <dgm:dir/>
          <dgm:resizeHandles val="exact"/>
        </dgm:presLayoutVars>
      </dgm:prSet>
      <dgm:spPr/>
    </dgm:pt>
    <dgm:pt modelId="{52719B29-111C-42D9-8463-6CE7D22DC3B9}" type="pres">
      <dgm:prSet presAssocID="{E6AE1CFC-5BBA-4F32-9960-6410F504AFB9}" presName="node" presStyleLbl="node1" presStyleIdx="0" presStyleCnt="7">
        <dgm:presLayoutVars>
          <dgm:bulletEnabled val="1"/>
        </dgm:presLayoutVars>
      </dgm:prSet>
      <dgm:spPr/>
    </dgm:pt>
    <dgm:pt modelId="{3425D582-B195-40CC-A41B-9824A22974CB}" type="pres">
      <dgm:prSet presAssocID="{53843F3C-C9BA-4D51-921B-C09CC93B9549}" presName="sibTrans" presStyleLbl="sibTrans1D1" presStyleIdx="0" presStyleCnt="6"/>
      <dgm:spPr/>
    </dgm:pt>
    <dgm:pt modelId="{B3EFC1EF-CE23-404A-90DA-AD8C71A20619}" type="pres">
      <dgm:prSet presAssocID="{53843F3C-C9BA-4D51-921B-C09CC93B9549}" presName="connectorText" presStyleLbl="sibTrans1D1" presStyleIdx="0" presStyleCnt="6"/>
      <dgm:spPr/>
    </dgm:pt>
    <dgm:pt modelId="{002C8414-A680-46D1-BDCD-9B689FA399D8}" type="pres">
      <dgm:prSet presAssocID="{2E1FA1F9-FD16-4EF0-B92A-B1C6A93A4FD2}" presName="node" presStyleLbl="node1" presStyleIdx="1" presStyleCnt="7">
        <dgm:presLayoutVars>
          <dgm:bulletEnabled val="1"/>
        </dgm:presLayoutVars>
      </dgm:prSet>
      <dgm:spPr/>
    </dgm:pt>
    <dgm:pt modelId="{3EBF94FD-A5BD-4990-82FF-5A8C717E917F}" type="pres">
      <dgm:prSet presAssocID="{134AC08D-B239-47E4-83F1-E68DBA9F86EE}" presName="sibTrans" presStyleLbl="sibTrans1D1" presStyleIdx="1" presStyleCnt="6"/>
      <dgm:spPr/>
    </dgm:pt>
    <dgm:pt modelId="{77E8E405-90E3-49C1-90FA-27037EB7E155}" type="pres">
      <dgm:prSet presAssocID="{134AC08D-B239-47E4-83F1-E68DBA9F86EE}" presName="connectorText" presStyleLbl="sibTrans1D1" presStyleIdx="1" presStyleCnt="6"/>
      <dgm:spPr/>
    </dgm:pt>
    <dgm:pt modelId="{D30C92A5-449B-46CD-ABF7-B254BC3B70FD}" type="pres">
      <dgm:prSet presAssocID="{9F9E9E35-CB5F-43D4-8019-FF0533B89513}" presName="node" presStyleLbl="node1" presStyleIdx="2" presStyleCnt="7">
        <dgm:presLayoutVars>
          <dgm:bulletEnabled val="1"/>
        </dgm:presLayoutVars>
      </dgm:prSet>
      <dgm:spPr/>
    </dgm:pt>
    <dgm:pt modelId="{61217C23-81A7-45D5-8572-53E4897BE6FC}" type="pres">
      <dgm:prSet presAssocID="{66C33A25-BB05-4047-B1DF-C2CA54CD456C}" presName="sibTrans" presStyleLbl="sibTrans1D1" presStyleIdx="2" presStyleCnt="6"/>
      <dgm:spPr/>
    </dgm:pt>
    <dgm:pt modelId="{4092FE40-6518-44C1-843C-9EC28C76494B}" type="pres">
      <dgm:prSet presAssocID="{66C33A25-BB05-4047-B1DF-C2CA54CD456C}" presName="connectorText" presStyleLbl="sibTrans1D1" presStyleIdx="2" presStyleCnt="6"/>
      <dgm:spPr/>
    </dgm:pt>
    <dgm:pt modelId="{51F8BDFA-07A8-4936-9C11-C4232142E49D}" type="pres">
      <dgm:prSet presAssocID="{ABE5A43E-F715-4E68-9A79-F5A27EB9D0C2}" presName="node" presStyleLbl="node1" presStyleIdx="3" presStyleCnt="7">
        <dgm:presLayoutVars>
          <dgm:bulletEnabled val="1"/>
        </dgm:presLayoutVars>
      </dgm:prSet>
      <dgm:spPr/>
    </dgm:pt>
    <dgm:pt modelId="{B3533478-D35D-42D7-AF9A-0F0B11802D63}" type="pres">
      <dgm:prSet presAssocID="{1AE07939-F775-4A8F-AD86-DDDE4A19DB09}" presName="sibTrans" presStyleLbl="sibTrans1D1" presStyleIdx="3" presStyleCnt="6"/>
      <dgm:spPr/>
    </dgm:pt>
    <dgm:pt modelId="{32FD01EE-64BB-4697-BA11-53F40E53CB80}" type="pres">
      <dgm:prSet presAssocID="{1AE07939-F775-4A8F-AD86-DDDE4A19DB09}" presName="connectorText" presStyleLbl="sibTrans1D1" presStyleIdx="3" presStyleCnt="6"/>
      <dgm:spPr/>
    </dgm:pt>
    <dgm:pt modelId="{C5C035AB-E376-4D8B-ABC8-D29B64659233}" type="pres">
      <dgm:prSet presAssocID="{2D5087C6-8A62-45EF-BF38-86C65B047C0A}" presName="node" presStyleLbl="node1" presStyleIdx="4" presStyleCnt="7">
        <dgm:presLayoutVars>
          <dgm:bulletEnabled val="1"/>
        </dgm:presLayoutVars>
      </dgm:prSet>
      <dgm:spPr/>
    </dgm:pt>
    <dgm:pt modelId="{BA5B7013-D55A-410B-8B82-402CC66462A1}" type="pres">
      <dgm:prSet presAssocID="{F02C81A1-093C-449B-ABF6-BD4C44F63CAD}" presName="sibTrans" presStyleLbl="sibTrans1D1" presStyleIdx="4" presStyleCnt="6"/>
      <dgm:spPr/>
    </dgm:pt>
    <dgm:pt modelId="{069B7896-0D11-429F-A9FC-E80C0638D584}" type="pres">
      <dgm:prSet presAssocID="{F02C81A1-093C-449B-ABF6-BD4C44F63CAD}" presName="connectorText" presStyleLbl="sibTrans1D1" presStyleIdx="4" presStyleCnt="6"/>
      <dgm:spPr/>
    </dgm:pt>
    <dgm:pt modelId="{3B837D7A-6494-40D1-960A-B4EAB30C973F}" type="pres">
      <dgm:prSet presAssocID="{C0DB44B6-D2B5-4047-832B-DF037ECC80DD}" presName="node" presStyleLbl="node1" presStyleIdx="5" presStyleCnt="7">
        <dgm:presLayoutVars>
          <dgm:bulletEnabled val="1"/>
        </dgm:presLayoutVars>
      </dgm:prSet>
      <dgm:spPr/>
    </dgm:pt>
    <dgm:pt modelId="{961D9007-DDDB-4C04-8DF7-1405BF5215C2}" type="pres">
      <dgm:prSet presAssocID="{922BA883-17E3-4175-8EA2-5E6570B78B86}" presName="sibTrans" presStyleLbl="sibTrans1D1" presStyleIdx="5" presStyleCnt="6"/>
      <dgm:spPr/>
    </dgm:pt>
    <dgm:pt modelId="{5F1B5782-A6A6-4EB8-A522-F9803C947EBF}" type="pres">
      <dgm:prSet presAssocID="{922BA883-17E3-4175-8EA2-5E6570B78B86}" presName="connectorText" presStyleLbl="sibTrans1D1" presStyleIdx="5" presStyleCnt="6"/>
      <dgm:spPr/>
    </dgm:pt>
    <dgm:pt modelId="{C342F261-2C53-4D9A-9347-75F61A03EAFC}" type="pres">
      <dgm:prSet presAssocID="{2B30B9D7-429F-4FE8-B31C-EF575976FE21}" presName="node" presStyleLbl="node1" presStyleIdx="6" presStyleCnt="7">
        <dgm:presLayoutVars>
          <dgm:bulletEnabled val="1"/>
        </dgm:presLayoutVars>
      </dgm:prSet>
      <dgm:spPr/>
    </dgm:pt>
  </dgm:ptLst>
  <dgm:cxnLst>
    <dgm:cxn modelId="{858F120E-308D-4EC8-94E5-E964F40BEEC2}" srcId="{BDA1568C-32DF-40B9-BD93-577554673385}" destId="{9F9E9E35-CB5F-43D4-8019-FF0533B89513}" srcOrd="2" destOrd="0" parTransId="{07A7157B-75D8-4FA2-8B05-62939F0E2C9A}" sibTransId="{66C33A25-BB05-4047-B1DF-C2CA54CD456C}"/>
    <dgm:cxn modelId="{ED227525-8DDD-4C68-97B8-C52A916DDDEA}" type="presOf" srcId="{C0DB44B6-D2B5-4047-832B-DF037ECC80DD}" destId="{3B837D7A-6494-40D1-960A-B4EAB30C973F}" srcOrd="0" destOrd="0" presId="urn:microsoft.com/office/officeart/2016/7/layout/RepeatingBendingProcessNew"/>
    <dgm:cxn modelId="{DA64D531-986D-4C06-A3B3-636F114C1700}" type="presOf" srcId="{ABE5A43E-F715-4E68-9A79-F5A27EB9D0C2}" destId="{51F8BDFA-07A8-4936-9C11-C4232142E49D}" srcOrd="0" destOrd="0" presId="urn:microsoft.com/office/officeart/2016/7/layout/RepeatingBendingProcessNew"/>
    <dgm:cxn modelId="{76E1A832-120D-419E-93B8-F83B910BFEDB}" type="presOf" srcId="{922BA883-17E3-4175-8EA2-5E6570B78B86}" destId="{961D9007-DDDB-4C04-8DF7-1405BF5215C2}" srcOrd="0" destOrd="0" presId="urn:microsoft.com/office/officeart/2016/7/layout/RepeatingBendingProcessNew"/>
    <dgm:cxn modelId="{FE14013C-E3AD-47F1-9CC9-828634346CD6}" type="presOf" srcId="{F02C81A1-093C-449B-ABF6-BD4C44F63CAD}" destId="{BA5B7013-D55A-410B-8B82-402CC66462A1}" srcOrd="0" destOrd="0" presId="urn:microsoft.com/office/officeart/2016/7/layout/RepeatingBendingProcessNew"/>
    <dgm:cxn modelId="{8153723F-DB64-416A-9F91-42E9690D751E}" type="presOf" srcId="{1AE07939-F775-4A8F-AD86-DDDE4A19DB09}" destId="{32FD01EE-64BB-4697-BA11-53F40E53CB80}" srcOrd="1" destOrd="0" presId="urn:microsoft.com/office/officeart/2016/7/layout/RepeatingBendingProcessNew"/>
    <dgm:cxn modelId="{808E825B-D557-4A9D-8684-A5CBCF5059C7}" srcId="{BDA1568C-32DF-40B9-BD93-577554673385}" destId="{ABE5A43E-F715-4E68-9A79-F5A27EB9D0C2}" srcOrd="3" destOrd="0" parTransId="{FCEB523C-5C0C-4C93-9AAD-4293EB003CBC}" sibTransId="{1AE07939-F775-4A8F-AD86-DDDE4A19DB09}"/>
    <dgm:cxn modelId="{17E19B6B-7EC7-475D-BC11-95CD8587455A}" type="presOf" srcId="{134AC08D-B239-47E4-83F1-E68DBA9F86EE}" destId="{3EBF94FD-A5BD-4990-82FF-5A8C717E917F}" srcOrd="0" destOrd="0" presId="urn:microsoft.com/office/officeart/2016/7/layout/RepeatingBendingProcessNew"/>
    <dgm:cxn modelId="{F42AE44B-0809-4B94-9689-DC8A52CE0981}" type="presOf" srcId="{53843F3C-C9BA-4D51-921B-C09CC93B9549}" destId="{B3EFC1EF-CE23-404A-90DA-AD8C71A20619}" srcOrd="1" destOrd="0" presId="urn:microsoft.com/office/officeart/2016/7/layout/RepeatingBendingProcessNew"/>
    <dgm:cxn modelId="{402C774E-D31F-40FF-BE66-67EE17AC7183}" type="presOf" srcId="{BDA1568C-32DF-40B9-BD93-577554673385}" destId="{5B5B3704-C588-472A-AAFE-29CF625D4234}" srcOrd="0" destOrd="0" presId="urn:microsoft.com/office/officeart/2016/7/layout/RepeatingBendingProcessNew"/>
    <dgm:cxn modelId="{4EF51273-B220-4A0B-8193-922A8EA36CE8}" type="presOf" srcId="{2E1FA1F9-FD16-4EF0-B92A-B1C6A93A4FD2}" destId="{002C8414-A680-46D1-BDCD-9B689FA399D8}" srcOrd="0" destOrd="0" presId="urn:microsoft.com/office/officeart/2016/7/layout/RepeatingBendingProcessNew"/>
    <dgm:cxn modelId="{D87DB754-718B-4987-8D46-F237FBBE85DF}" srcId="{BDA1568C-32DF-40B9-BD93-577554673385}" destId="{C0DB44B6-D2B5-4047-832B-DF037ECC80DD}" srcOrd="5" destOrd="0" parTransId="{426401D3-C5AF-473D-8A8D-3DB9C29E76CB}" sibTransId="{922BA883-17E3-4175-8EA2-5E6570B78B86}"/>
    <dgm:cxn modelId="{45786458-B818-424B-B6B1-55BE2551BDBE}" type="presOf" srcId="{E6AE1CFC-5BBA-4F32-9960-6410F504AFB9}" destId="{52719B29-111C-42D9-8463-6CE7D22DC3B9}" srcOrd="0" destOrd="0" presId="urn:microsoft.com/office/officeart/2016/7/layout/RepeatingBendingProcessNew"/>
    <dgm:cxn modelId="{27D1D77D-B493-4C3F-BEC1-FC8618EFD71A}" srcId="{BDA1568C-32DF-40B9-BD93-577554673385}" destId="{2E1FA1F9-FD16-4EF0-B92A-B1C6A93A4FD2}" srcOrd="1" destOrd="0" parTransId="{1C55CD69-1915-45F8-ACC5-3490B0BA6ABA}" sibTransId="{134AC08D-B239-47E4-83F1-E68DBA9F86EE}"/>
    <dgm:cxn modelId="{26F25D89-7E3A-4139-9A3B-6D935F3A45D1}" type="presOf" srcId="{2D5087C6-8A62-45EF-BF38-86C65B047C0A}" destId="{C5C035AB-E376-4D8B-ABC8-D29B64659233}" srcOrd="0" destOrd="0" presId="urn:microsoft.com/office/officeart/2016/7/layout/RepeatingBendingProcessNew"/>
    <dgm:cxn modelId="{308CAD92-FB96-4E45-B794-9E6547C5D0D4}" type="presOf" srcId="{922BA883-17E3-4175-8EA2-5E6570B78B86}" destId="{5F1B5782-A6A6-4EB8-A522-F9803C947EBF}" srcOrd="1" destOrd="0" presId="urn:microsoft.com/office/officeart/2016/7/layout/RepeatingBendingProcessNew"/>
    <dgm:cxn modelId="{734DAD99-8A78-4107-B09F-B70D02D29AEA}" srcId="{BDA1568C-32DF-40B9-BD93-577554673385}" destId="{2D5087C6-8A62-45EF-BF38-86C65B047C0A}" srcOrd="4" destOrd="0" parTransId="{4B43FAFE-3609-4DCD-838D-1D99634E434B}" sibTransId="{F02C81A1-093C-449B-ABF6-BD4C44F63CAD}"/>
    <dgm:cxn modelId="{85239BA5-9484-472C-86D9-C0B4AD2FFD5B}" type="presOf" srcId="{2B30B9D7-429F-4FE8-B31C-EF575976FE21}" destId="{C342F261-2C53-4D9A-9347-75F61A03EAFC}" srcOrd="0" destOrd="0" presId="urn:microsoft.com/office/officeart/2016/7/layout/RepeatingBendingProcessNew"/>
    <dgm:cxn modelId="{913572AF-B6DF-4A30-9A32-91A574E22A68}" type="presOf" srcId="{F02C81A1-093C-449B-ABF6-BD4C44F63CAD}" destId="{069B7896-0D11-429F-A9FC-E80C0638D584}" srcOrd="1" destOrd="0" presId="urn:microsoft.com/office/officeart/2016/7/layout/RepeatingBendingProcessNew"/>
    <dgm:cxn modelId="{0520D0C9-DCD8-4437-9621-B1F63964D775}" type="presOf" srcId="{9F9E9E35-CB5F-43D4-8019-FF0533B89513}" destId="{D30C92A5-449B-46CD-ABF7-B254BC3B70FD}" srcOrd="0" destOrd="0" presId="urn:microsoft.com/office/officeart/2016/7/layout/RepeatingBendingProcessNew"/>
    <dgm:cxn modelId="{D1C6DFD2-79FE-43BF-9FBB-E4B6DFDE07F2}" type="presOf" srcId="{53843F3C-C9BA-4D51-921B-C09CC93B9549}" destId="{3425D582-B195-40CC-A41B-9824A22974CB}" srcOrd="0" destOrd="0" presId="urn:microsoft.com/office/officeart/2016/7/layout/RepeatingBendingProcessNew"/>
    <dgm:cxn modelId="{57EAE8D7-A400-4892-A554-BA182F32EC93}" type="presOf" srcId="{1AE07939-F775-4A8F-AD86-DDDE4A19DB09}" destId="{B3533478-D35D-42D7-AF9A-0F0B11802D63}" srcOrd="0" destOrd="0" presId="urn:microsoft.com/office/officeart/2016/7/layout/RepeatingBendingProcessNew"/>
    <dgm:cxn modelId="{2EFA22E0-F198-4E5C-9C6F-E32AF37E5372}" type="presOf" srcId="{66C33A25-BB05-4047-B1DF-C2CA54CD456C}" destId="{4092FE40-6518-44C1-843C-9EC28C76494B}" srcOrd="1" destOrd="0" presId="urn:microsoft.com/office/officeart/2016/7/layout/RepeatingBendingProcessNew"/>
    <dgm:cxn modelId="{CD0A9CE3-890A-4D7B-9797-B19517F6084B}" srcId="{BDA1568C-32DF-40B9-BD93-577554673385}" destId="{E6AE1CFC-5BBA-4F32-9960-6410F504AFB9}" srcOrd="0" destOrd="0" parTransId="{BC685B61-EBCA-443F-A897-9135EB91A8FA}" sibTransId="{53843F3C-C9BA-4D51-921B-C09CC93B9549}"/>
    <dgm:cxn modelId="{A80E89E4-B62C-4903-B6D9-FE20BF1BB254}" type="presOf" srcId="{66C33A25-BB05-4047-B1DF-C2CA54CD456C}" destId="{61217C23-81A7-45D5-8572-53E4897BE6FC}" srcOrd="0" destOrd="0" presId="urn:microsoft.com/office/officeart/2016/7/layout/RepeatingBendingProcessNew"/>
    <dgm:cxn modelId="{34C659ED-3FC3-4D0A-A92D-D4EFB69E6B49}" type="presOf" srcId="{134AC08D-B239-47E4-83F1-E68DBA9F86EE}" destId="{77E8E405-90E3-49C1-90FA-27037EB7E155}" srcOrd="1" destOrd="0" presId="urn:microsoft.com/office/officeart/2016/7/layout/RepeatingBendingProcessNew"/>
    <dgm:cxn modelId="{30BF50F0-5144-4EE4-9607-0BCBACB84E7C}" srcId="{BDA1568C-32DF-40B9-BD93-577554673385}" destId="{2B30B9D7-429F-4FE8-B31C-EF575976FE21}" srcOrd="6" destOrd="0" parTransId="{CE193625-CBA7-4B9E-BB10-44BEEC57E7B5}" sibTransId="{52DC5492-22E7-482D-B7D6-D2FF1D72D00F}"/>
    <dgm:cxn modelId="{512A644E-7532-4BE9-B31B-F022C57F8E7C}" type="presParOf" srcId="{5B5B3704-C588-472A-AAFE-29CF625D4234}" destId="{52719B29-111C-42D9-8463-6CE7D22DC3B9}" srcOrd="0" destOrd="0" presId="urn:microsoft.com/office/officeart/2016/7/layout/RepeatingBendingProcessNew"/>
    <dgm:cxn modelId="{252C850D-F5BE-44F3-8EAC-20904AC2E82C}" type="presParOf" srcId="{5B5B3704-C588-472A-AAFE-29CF625D4234}" destId="{3425D582-B195-40CC-A41B-9824A22974CB}" srcOrd="1" destOrd="0" presId="urn:microsoft.com/office/officeart/2016/7/layout/RepeatingBendingProcessNew"/>
    <dgm:cxn modelId="{70051262-95F1-48B1-9A77-427F4E2676D7}" type="presParOf" srcId="{3425D582-B195-40CC-A41B-9824A22974CB}" destId="{B3EFC1EF-CE23-404A-90DA-AD8C71A20619}" srcOrd="0" destOrd="0" presId="urn:microsoft.com/office/officeart/2016/7/layout/RepeatingBendingProcessNew"/>
    <dgm:cxn modelId="{3C6C2C9A-A7C4-4FC4-A517-59CEE60CABD8}" type="presParOf" srcId="{5B5B3704-C588-472A-AAFE-29CF625D4234}" destId="{002C8414-A680-46D1-BDCD-9B689FA399D8}" srcOrd="2" destOrd="0" presId="urn:microsoft.com/office/officeart/2016/7/layout/RepeatingBendingProcessNew"/>
    <dgm:cxn modelId="{F58FBE35-B902-4AED-AAB8-07256685CEDC}" type="presParOf" srcId="{5B5B3704-C588-472A-AAFE-29CF625D4234}" destId="{3EBF94FD-A5BD-4990-82FF-5A8C717E917F}" srcOrd="3" destOrd="0" presId="urn:microsoft.com/office/officeart/2016/7/layout/RepeatingBendingProcessNew"/>
    <dgm:cxn modelId="{C35F1944-5C1F-4640-9506-AE737A6D671C}" type="presParOf" srcId="{3EBF94FD-A5BD-4990-82FF-5A8C717E917F}" destId="{77E8E405-90E3-49C1-90FA-27037EB7E155}" srcOrd="0" destOrd="0" presId="urn:microsoft.com/office/officeart/2016/7/layout/RepeatingBendingProcessNew"/>
    <dgm:cxn modelId="{34DC98F2-8222-45CB-B7A3-5F1E46045499}" type="presParOf" srcId="{5B5B3704-C588-472A-AAFE-29CF625D4234}" destId="{D30C92A5-449B-46CD-ABF7-B254BC3B70FD}" srcOrd="4" destOrd="0" presId="urn:microsoft.com/office/officeart/2016/7/layout/RepeatingBendingProcessNew"/>
    <dgm:cxn modelId="{AC1000A5-E519-44B4-AF4C-9A20D20221E1}" type="presParOf" srcId="{5B5B3704-C588-472A-AAFE-29CF625D4234}" destId="{61217C23-81A7-45D5-8572-53E4897BE6FC}" srcOrd="5" destOrd="0" presId="urn:microsoft.com/office/officeart/2016/7/layout/RepeatingBendingProcessNew"/>
    <dgm:cxn modelId="{AE602815-AFB5-41A9-A03F-681139575E31}" type="presParOf" srcId="{61217C23-81A7-45D5-8572-53E4897BE6FC}" destId="{4092FE40-6518-44C1-843C-9EC28C76494B}" srcOrd="0" destOrd="0" presId="urn:microsoft.com/office/officeart/2016/7/layout/RepeatingBendingProcessNew"/>
    <dgm:cxn modelId="{97892FC5-BE99-4B24-A60D-4636293A441E}" type="presParOf" srcId="{5B5B3704-C588-472A-AAFE-29CF625D4234}" destId="{51F8BDFA-07A8-4936-9C11-C4232142E49D}" srcOrd="6" destOrd="0" presId="urn:microsoft.com/office/officeart/2016/7/layout/RepeatingBendingProcessNew"/>
    <dgm:cxn modelId="{6F7ED616-E34A-4F2F-A28D-59835FA04C22}" type="presParOf" srcId="{5B5B3704-C588-472A-AAFE-29CF625D4234}" destId="{B3533478-D35D-42D7-AF9A-0F0B11802D63}" srcOrd="7" destOrd="0" presId="urn:microsoft.com/office/officeart/2016/7/layout/RepeatingBendingProcessNew"/>
    <dgm:cxn modelId="{33CD6A2B-6FFB-4035-B576-95AA57416265}" type="presParOf" srcId="{B3533478-D35D-42D7-AF9A-0F0B11802D63}" destId="{32FD01EE-64BB-4697-BA11-53F40E53CB80}" srcOrd="0" destOrd="0" presId="urn:microsoft.com/office/officeart/2016/7/layout/RepeatingBendingProcessNew"/>
    <dgm:cxn modelId="{19D44A79-5933-4C9B-BCEB-B60EA6020A32}" type="presParOf" srcId="{5B5B3704-C588-472A-AAFE-29CF625D4234}" destId="{C5C035AB-E376-4D8B-ABC8-D29B64659233}" srcOrd="8" destOrd="0" presId="urn:microsoft.com/office/officeart/2016/7/layout/RepeatingBendingProcessNew"/>
    <dgm:cxn modelId="{6E7DF527-2220-499E-A8EB-8DECB8AAB2AB}" type="presParOf" srcId="{5B5B3704-C588-472A-AAFE-29CF625D4234}" destId="{BA5B7013-D55A-410B-8B82-402CC66462A1}" srcOrd="9" destOrd="0" presId="urn:microsoft.com/office/officeart/2016/7/layout/RepeatingBendingProcessNew"/>
    <dgm:cxn modelId="{76BB3D67-D09A-47B8-95A9-7139C556C4A3}" type="presParOf" srcId="{BA5B7013-D55A-410B-8B82-402CC66462A1}" destId="{069B7896-0D11-429F-A9FC-E80C0638D584}" srcOrd="0" destOrd="0" presId="urn:microsoft.com/office/officeart/2016/7/layout/RepeatingBendingProcessNew"/>
    <dgm:cxn modelId="{223F4C49-84EC-4D8D-B58C-8A7C654D3B1F}" type="presParOf" srcId="{5B5B3704-C588-472A-AAFE-29CF625D4234}" destId="{3B837D7A-6494-40D1-960A-B4EAB30C973F}" srcOrd="10" destOrd="0" presId="urn:microsoft.com/office/officeart/2016/7/layout/RepeatingBendingProcessNew"/>
    <dgm:cxn modelId="{C8FC7D6E-2465-4D30-9E10-60ED0878C2BB}" type="presParOf" srcId="{5B5B3704-C588-472A-AAFE-29CF625D4234}" destId="{961D9007-DDDB-4C04-8DF7-1405BF5215C2}" srcOrd="11" destOrd="0" presId="urn:microsoft.com/office/officeart/2016/7/layout/RepeatingBendingProcessNew"/>
    <dgm:cxn modelId="{48307CB5-802A-4AAE-99E2-3A0840A65EE5}" type="presParOf" srcId="{961D9007-DDDB-4C04-8DF7-1405BF5215C2}" destId="{5F1B5782-A6A6-4EB8-A522-F9803C947EBF}" srcOrd="0" destOrd="0" presId="urn:microsoft.com/office/officeart/2016/7/layout/RepeatingBendingProcessNew"/>
    <dgm:cxn modelId="{4E4631A7-70A3-4649-9F7D-86FFD29A9FA7}" type="presParOf" srcId="{5B5B3704-C588-472A-AAFE-29CF625D4234}" destId="{C342F261-2C53-4D9A-9347-75F61A03EAFC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3F27A3-93D3-4441-A79F-D7E7E27390A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186B88-B22B-46E7-942E-55DFA559A51F}">
      <dgm:prSet/>
      <dgm:spPr/>
      <dgm:t>
        <a:bodyPr/>
        <a:lstStyle/>
        <a:p>
          <a:r>
            <a:rPr lang="en-GB"/>
            <a:t>Tomcat server will be started.</a:t>
          </a:r>
          <a:endParaRPr lang="en-US"/>
        </a:p>
      </dgm:t>
    </dgm:pt>
    <dgm:pt modelId="{2E0AC905-5ECD-4C72-8834-1765FC51CE2E}" type="parTrans" cxnId="{CD1B5734-F305-4C53-A2CE-F20D83D40288}">
      <dgm:prSet/>
      <dgm:spPr/>
      <dgm:t>
        <a:bodyPr/>
        <a:lstStyle/>
        <a:p>
          <a:endParaRPr lang="en-US"/>
        </a:p>
      </dgm:t>
    </dgm:pt>
    <dgm:pt modelId="{27F70B6B-34E6-4A4E-86EB-A1F95EB36805}" type="sibTrans" cxnId="{CD1B5734-F305-4C53-A2CE-F20D83D40288}">
      <dgm:prSet/>
      <dgm:spPr/>
      <dgm:t>
        <a:bodyPr/>
        <a:lstStyle/>
        <a:p>
          <a:endParaRPr lang="en-US"/>
        </a:p>
      </dgm:t>
    </dgm:pt>
    <dgm:pt modelId="{B0D2C856-BB06-4FCB-ABA3-FFF71AFC0DDB}">
      <dgm:prSet/>
      <dgm:spPr/>
      <dgm:t>
        <a:bodyPr/>
        <a:lstStyle/>
        <a:p>
          <a:r>
            <a:rPr lang="en-GB"/>
            <a:t>Check all functionality from postman.</a:t>
          </a:r>
          <a:endParaRPr lang="en-US"/>
        </a:p>
      </dgm:t>
    </dgm:pt>
    <dgm:pt modelId="{D742B304-25B6-4B1F-BB71-5A4B2CFBD32C}" type="parTrans" cxnId="{1960FC4C-F3D4-43B7-9096-4B03DD1B4038}">
      <dgm:prSet/>
      <dgm:spPr/>
      <dgm:t>
        <a:bodyPr/>
        <a:lstStyle/>
        <a:p>
          <a:endParaRPr lang="en-US"/>
        </a:p>
      </dgm:t>
    </dgm:pt>
    <dgm:pt modelId="{4EFD0A55-BD6A-4BC4-B3B4-092301788905}" type="sibTrans" cxnId="{1960FC4C-F3D4-43B7-9096-4B03DD1B4038}">
      <dgm:prSet/>
      <dgm:spPr/>
      <dgm:t>
        <a:bodyPr/>
        <a:lstStyle/>
        <a:p>
          <a:endParaRPr lang="en-US"/>
        </a:p>
      </dgm:t>
    </dgm:pt>
    <dgm:pt modelId="{36FFB9A8-719E-41FA-8977-E8B642F9F022}">
      <dgm:prSet/>
      <dgm:spPr/>
      <dgm:t>
        <a:bodyPr/>
        <a:lstStyle/>
        <a:p>
          <a:r>
            <a:rPr lang="en-GB"/>
            <a:t>Check the data in Postman by using url </a:t>
          </a:r>
          <a:r>
            <a:rPr lang="en-GB" u="sng">
              <a:hlinkClick xmlns:r="http://schemas.openxmlformats.org/officeDocument/2006/relationships" r:id="rId1"/>
            </a:rPr>
            <a:t>https://localhost</a:t>
          </a:r>
          <a:r>
            <a:rPr lang="en-GB"/>
            <a:t>: port number/method name.</a:t>
          </a:r>
          <a:endParaRPr lang="en-US"/>
        </a:p>
      </dgm:t>
    </dgm:pt>
    <dgm:pt modelId="{72A2A97C-CB3B-4985-981A-6E45E1BCF8FD}" type="parTrans" cxnId="{75B0A5FC-C21F-4861-A680-CBAB4CE87B24}">
      <dgm:prSet/>
      <dgm:spPr/>
      <dgm:t>
        <a:bodyPr/>
        <a:lstStyle/>
        <a:p>
          <a:endParaRPr lang="en-US"/>
        </a:p>
      </dgm:t>
    </dgm:pt>
    <dgm:pt modelId="{53B1FBCF-7EF2-4E7B-A61B-0DC7762D2AFE}" type="sibTrans" cxnId="{75B0A5FC-C21F-4861-A680-CBAB4CE87B24}">
      <dgm:prSet/>
      <dgm:spPr/>
      <dgm:t>
        <a:bodyPr/>
        <a:lstStyle/>
        <a:p>
          <a:endParaRPr lang="en-US"/>
        </a:p>
      </dgm:t>
    </dgm:pt>
    <dgm:pt modelId="{86283DD9-FC2B-489F-B74D-888C41AFACCA}">
      <dgm:prSet/>
      <dgm:spPr/>
      <dgm:t>
        <a:bodyPr/>
        <a:lstStyle/>
        <a:p>
          <a:r>
            <a:rPr lang="en-GB"/>
            <a:t>Now we can perform the actions of methods on the data.</a:t>
          </a:r>
          <a:endParaRPr lang="en-US"/>
        </a:p>
      </dgm:t>
    </dgm:pt>
    <dgm:pt modelId="{370C9676-8FA9-4065-9187-1BC11EFC487D}" type="parTrans" cxnId="{0EA5F218-A615-4C09-888E-80FBD9565E4F}">
      <dgm:prSet/>
      <dgm:spPr/>
      <dgm:t>
        <a:bodyPr/>
        <a:lstStyle/>
        <a:p>
          <a:endParaRPr lang="en-US"/>
        </a:p>
      </dgm:t>
    </dgm:pt>
    <dgm:pt modelId="{47FCDAB0-9830-4031-91A7-B2AD93C92238}" type="sibTrans" cxnId="{0EA5F218-A615-4C09-888E-80FBD9565E4F}">
      <dgm:prSet/>
      <dgm:spPr/>
      <dgm:t>
        <a:bodyPr/>
        <a:lstStyle/>
        <a:p>
          <a:endParaRPr lang="en-US"/>
        </a:p>
      </dgm:t>
    </dgm:pt>
    <dgm:pt modelId="{6519FCAB-38B4-47DF-B8E5-0933805D71F2}" type="pres">
      <dgm:prSet presAssocID="{BD3F27A3-93D3-4441-A79F-D7E7E27390AE}" presName="outerComposite" presStyleCnt="0">
        <dgm:presLayoutVars>
          <dgm:chMax val="5"/>
          <dgm:dir/>
          <dgm:resizeHandles val="exact"/>
        </dgm:presLayoutVars>
      </dgm:prSet>
      <dgm:spPr/>
    </dgm:pt>
    <dgm:pt modelId="{866C5128-486F-4181-B3D8-72F8E85E43A3}" type="pres">
      <dgm:prSet presAssocID="{BD3F27A3-93D3-4441-A79F-D7E7E27390AE}" presName="dummyMaxCanvas" presStyleCnt="0">
        <dgm:presLayoutVars/>
      </dgm:prSet>
      <dgm:spPr/>
    </dgm:pt>
    <dgm:pt modelId="{AD5EF4C7-E501-42F5-8648-BFEFED91A18A}" type="pres">
      <dgm:prSet presAssocID="{BD3F27A3-93D3-4441-A79F-D7E7E27390AE}" presName="FourNodes_1" presStyleLbl="node1" presStyleIdx="0" presStyleCnt="4">
        <dgm:presLayoutVars>
          <dgm:bulletEnabled val="1"/>
        </dgm:presLayoutVars>
      </dgm:prSet>
      <dgm:spPr/>
    </dgm:pt>
    <dgm:pt modelId="{22A58E88-5701-4426-9624-0673EA82C3A9}" type="pres">
      <dgm:prSet presAssocID="{BD3F27A3-93D3-4441-A79F-D7E7E27390AE}" presName="FourNodes_2" presStyleLbl="node1" presStyleIdx="1" presStyleCnt="4">
        <dgm:presLayoutVars>
          <dgm:bulletEnabled val="1"/>
        </dgm:presLayoutVars>
      </dgm:prSet>
      <dgm:spPr/>
    </dgm:pt>
    <dgm:pt modelId="{EAD760C3-E88C-49DF-9799-4C97E035D691}" type="pres">
      <dgm:prSet presAssocID="{BD3F27A3-93D3-4441-A79F-D7E7E27390AE}" presName="FourNodes_3" presStyleLbl="node1" presStyleIdx="2" presStyleCnt="4">
        <dgm:presLayoutVars>
          <dgm:bulletEnabled val="1"/>
        </dgm:presLayoutVars>
      </dgm:prSet>
      <dgm:spPr/>
    </dgm:pt>
    <dgm:pt modelId="{83D46522-562E-4C01-9895-BF6AED2899E9}" type="pres">
      <dgm:prSet presAssocID="{BD3F27A3-93D3-4441-A79F-D7E7E27390AE}" presName="FourNodes_4" presStyleLbl="node1" presStyleIdx="3" presStyleCnt="4">
        <dgm:presLayoutVars>
          <dgm:bulletEnabled val="1"/>
        </dgm:presLayoutVars>
      </dgm:prSet>
      <dgm:spPr/>
    </dgm:pt>
    <dgm:pt modelId="{88DE2E3C-0A7A-4101-B9DB-A69EC4260C3D}" type="pres">
      <dgm:prSet presAssocID="{BD3F27A3-93D3-4441-A79F-D7E7E27390AE}" presName="FourConn_1-2" presStyleLbl="fgAccFollowNode1" presStyleIdx="0" presStyleCnt="3">
        <dgm:presLayoutVars>
          <dgm:bulletEnabled val="1"/>
        </dgm:presLayoutVars>
      </dgm:prSet>
      <dgm:spPr/>
    </dgm:pt>
    <dgm:pt modelId="{6F67ABB8-456A-4781-AB28-4DF9A56DD934}" type="pres">
      <dgm:prSet presAssocID="{BD3F27A3-93D3-4441-A79F-D7E7E27390AE}" presName="FourConn_2-3" presStyleLbl="fgAccFollowNode1" presStyleIdx="1" presStyleCnt="3">
        <dgm:presLayoutVars>
          <dgm:bulletEnabled val="1"/>
        </dgm:presLayoutVars>
      </dgm:prSet>
      <dgm:spPr/>
    </dgm:pt>
    <dgm:pt modelId="{24D8F41E-E0A5-4166-B5EA-E5D3DE64F566}" type="pres">
      <dgm:prSet presAssocID="{BD3F27A3-93D3-4441-A79F-D7E7E27390AE}" presName="FourConn_3-4" presStyleLbl="fgAccFollowNode1" presStyleIdx="2" presStyleCnt="3">
        <dgm:presLayoutVars>
          <dgm:bulletEnabled val="1"/>
        </dgm:presLayoutVars>
      </dgm:prSet>
      <dgm:spPr/>
    </dgm:pt>
    <dgm:pt modelId="{41038045-7E07-4190-A754-3FBAFA4BEDFC}" type="pres">
      <dgm:prSet presAssocID="{BD3F27A3-93D3-4441-A79F-D7E7E27390AE}" presName="FourNodes_1_text" presStyleLbl="node1" presStyleIdx="3" presStyleCnt="4">
        <dgm:presLayoutVars>
          <dgm:bulletEnabled val="1"/>
        </dgm:presLayoutVars>
      </dgm:prSet>
      <dgm:spPr/>
    </dgm:pt>
    <dgm:pt modelId="{EB7F490F-70D6-4464-A8A7-FC3DD09BAEF4}" type="pres">
      <dgm:prSet presAssocID="{BD3F27A3-93D3-4441-A79F-D7E7E27390AE}" presName="FourNodes_2_text" presStyleLbl="node1" presStyleIdx="3" presStyleCnt="4">
        <dgm:presLayoutVars>
          <dgm:bulletEnabled val="1"/>
        </dgm:presLayoutVars>
      </dgm:prSet>
      <dgm:spPr/>
    </dgm:pt>
    <dgm:pt modelId="{B70F4325-F687-47B0-8992-C45AC4F6723C}" type="pres">
      <dgm:prSet presAssocID="{BD3F27A3-93D3-4441-A79F-D7E7E27390AE}" presName="FourNodes_3_text" presStyleLbl="node1" presStyleIdx="3" presStyleCnt="4">
        <dgm:presLayoutVars>
          <dgm:bulletEnabled val="1"/>
        </dgm:presLayoutVars>
      </dgm:prSet>
      <dgm:spPr/>
    </dgm:pt>
    <dgm:pt modelId="{DDDB0CF3-ABB7-419B-92B5-96A2CA1DF372}" type="pres">
      <dgm:prSet presAssocID="{BD3F27A3-93D3-4441-A79F-D7E7E27390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0B92301-2032-4A90-93BA-92520735B6CC}" type="presOf" srcId="{B0D2C856-BB06-4FCB-ABA3-FFF71AFC0DDB}" destId="{22A58E88-5701-4426-9624-0673EA82C3A9}" srcOrd="0" destOrd="0" presId="urn:microsoft.com/office/officeart/2005/8/layout/vProcess5"/>
    <dgm:cxn modelId="{0EA5F218-A615-4C09-888E-80FBD9565E4F}" srcId="{BD3F27A3-93D3-4441-A79F-D7E7E27390AE}" destId="{86283DD9-FC2B-489F-B74D-888C41AFACCA}" srcOrd="3" destOrd="0" parTransId="{370C9676-8FA9-4065-9187-1BC11EFC487D}" sibTransId="{47FCDAB0-9830-4031-91A7-B2AD93C92238}"/>
    <dgm:cxn modelId="{DB51071B-2F73-477B-9B46-2E73D3651D3B}" type="presOf" srcId="{27F70B6B-34E6-4A4E-86EB-A1F95EB36805}" destId="{88DE2E3C-0A7A-4101-B9DB-A69EC4260C3D}" srcOrd="0" destOrd="0" presId="urn:microsoft.com/office/officeart/2005/8/layout/vProcess5"/>
    <dgm:cxn modelId="{CD1B5734-F305-4C53-A2CE-F20D83D40288}" srcId="{BD3F27A3-93D3-4441-A79F-D7E7E27390AE}" destId="{95186B88-B22B-46E7-942E-55DFA559A51F}" srcOrd="0" destOrd="0" parTransId="{2E0AC905-5ECD-4C72-8834-1765FC51CE2E}" sibTransId="{27F70B6B-34E6-4A4E-86EB-A1F95EB36805}"/>
    <dgm:cxn modelId="{4AFFF734-B878-4F36-B65A-A592570D9E47}" type="presOf" srcId="{53B1FBCF-7EF2-4E7B-A61B-0DC7762D2AFE}" destId="{24D8F41E-E0A5-4166-B5EA-E5D3DE64F566}" srcOrd="0" destOrd="0" presId="urn:microsoft.com/office/officeart/2005/8/layout/vProcess5"/>
    <dgm:cxn modelId="{1960FC4C-F3D4-43B7-9096-4B03DD1B4038}" srcId="{BD3F27A3-93D3-4441-A79F-D7E7E27390AE}" destId="{B0D2C856-BB06-4FCB-ABA3-FFF71AFC0DDB}" srcOrd="1" destOrd="0" parTransId="{D742B304-25B6-4B1F-BB71-5A4B2CFBD32C}" sibTransId="{4EFD0A55-BD6A-4BC4-B3B4-092301788905}"/>
    <dgm:cxn modelId="{B95FC271-57B7-4968-A39E-6C2A53983AAC}" type="presOf" srcId="{95186B88-B22B-46E7-942E-55DFA559A51F}" destId="{41038045-7E07-4190-A754-3FBAFA4BEDFC}" srcOrd="1" destOrd="0" presId="urn:microsoft.com/office/officeart/2005/8/layout/vProcess5"/>
    <dgm:cxn modelId="{1C0449A1-C2BF-47F5-B9B5-B8D5DB079B2F}" type="presOf" srcId="{95186B88-B22B-46E7-942E-55DFA559A51F}" destId="{AD5EF4C7-E501-42F5-8648-BFEFED91A18A}" srcOrd="0" destOrd="0" presId="urn:microsoft.com/office/officeart/2005/8/layout/vProcess5"/>
    <dgm:cxn modelId="{8FD483A1-B6EC-43B4-95F1-02627DD3FEBE}" type="presOf" srcId="{B0D2C856-BB06-4FCB-ABA3-FFF71AFC0DDB}" destId="{EB7F490F-70D6-4464-A8A7-FC3DD09BAEF4}" srcOrd="1" destOrd="0" presId="urn:microsoft.com/office/officeart/2005/8/layout/vProcess5"/>
    <dgm:cxn modelId="{0FBBE9AC-31EA-4E9D-ABAE-A76258BC9EB1}" type="presOf" srcId="{4EFD0A55-BD6A-4BC4-B3B4-092301788905}" destId="{6F67ABB8-456A-4781-AB28-4DF9A56DD934}" srcOrd="0" destOrd="0" presId="urn:microsoft.com/office/officeart/2005/8/layout/vProcess5"/>
    <dgm:cxn modelId="{81CCF2B1-D4DA-4550-989A-B383EBCB00DF}" type="presOf" srcId="{36FFB9A8-719E-41FA-8977-E8B642F9F022}" destId="{B70F4325-F687-47B0-8992-C45AC4F6723C}" srcOrd="1" destOrd="0" presId="urn:microsoft.com/office/officeart/2005/8/layout/vProcess5"/>
    <dgm:cxn modelId="{0D013BC7-2237-4306-B115-9472A8A94E18}" type="presOf" srcId="{BD3F27A3-93D3-4441-A79F-D7E7E27390AE}" destId="{6519FCAB-38B4-47DF-B8E5-0933805D71F2}" srcOrd="0" destOrd="0" presId="urn:microsoft.com/office/officeart/2005/8/layout/vProcess5"/>
    <dgm:cxn modelId="{220410D8-83C5-4489-97DD-FA96A6796E70}" type="presOf" srcId="{86283DD9-FC2B-489F-B74D-888C41AFACCA}" destId="{DDDB0CF3-ABB7-419B-92B5-96A2CA1DF372}" srcOrd="1" destOrd="0" presId="urn:microsoft.com/office/officeart/2005/8/layout/vProcess5"/>
    <dgm:cxn modelId="{E3C2A2DF-912E-44E8-AB54-EBC45B5E02C6}" type="presOf" srcId="{36FFB9A8-719E-41FA-8977-E8B642F9F022}" destId="{EAD760C3-E88C-49DF-9799-4C97E035D691}" srcOrd="0" destOrd="0" presId="urn:microsoft.com/office/officeart/2005/8/layout/vProcess5"/>
    <dgm:cxn modelId="{C96AE4E7-CAB8-41F2-AEFE-D6A0795B1E7A}" type="presOf" srcId="{86283DD9-FC2B-489F-B74D-888C41AFACCA}" destId="{83D46522-562E-4C01-9895-BF6AED2899E9}" srcOrd="0" destOrd="0" presId="urn:microsoft.com/office/officeart/2005/8/layout/vProcess5"/>
    <dgm:cxn modelId="{75B0A5FC-C21F-4861-A680-CBAB4CE87B24}" srcId="{BD3F27A3-93D3-4441-A79F-D7E7E27390AE}" destId="{36FFB9A8-719E-41FA-8977-E8B642F9F022}" srcOrd="2" destOrd="0" parTransId="{72A2A97C-CB3B-4985-981A-6E45E1BCF8FD}" sibTransId="{53B1FBCF-7EF2-4E7B-A61B-0DC7762D2AFE}"/>
    <dgm:cxn modelId="{8069C422-F6A9-4319-829A-0CC9D839963D}" type="presParOf" srcId="{6519FCAB-38B4-47DF-B8E5-0933805D71F2}" destId="{866C5128-486F-4181-B3D8-72F8E85E43A3}" srcOrd="0" destOrd="0" presId="urn:microsoft.com/office/officeart/2005/8/layout/vProcess5"/>
    <dgm:cxn modelId="{DAA8FA37-266F-4635-A874-307E7FDAAADB}" type="presParOf" srcId="{6519FCAB-38B4-47DF-B8E5-0933805D71F2}" destId="{AD5EF4C7-E501-42F5-8648-BFEFED91A18A}" srcOrd="1" destOrd="0" presId="urn:microsoft.com/office/officeart/2005/8/layout/vProcess5"/>
    <dgm:cxn modelId="{B327E255-17FE-497F-96ED-469A35B34FA4}" type="presParOf" srcId="{6519FCAB-38B4-47DF-B8E5-0933805D71F2}" destId="{22A58E88-5701-4426-9624-0673EA82C3A9}" srcOrd="2" destOrd="0" presId="urn:microsoft.com/office/officeart/2005/8/layout/vProcess5"/>
    <dgm:cxn modelId="{03D5F3E1-182E-4223-8431-10A4B7058E96}" type="presParOf" srcId="{6519FCAB-38B4-47DF-B8E5-0933805D71F2}" destId="{EAD760C3-E88C-49DF-9799-4C97E035D691}" srcOrd="3" destOrd="0" presId="urn:microsoft.com/office/officeart/2005/8/layout/vProcess5"/>
    <dgm:cxn modelId="{3A9B8025-FC5E-4F43-99CF-41DA3D2AAB5E}" type="presParOf" srcId="{6519FCAB-38B4-47DF-B8E5-0933805D71F2}" destId="{83D46522-562E-4C01-9895-BF6AED2899E9}" srcOrd="4" destOrd="0" presId="urn:microsoft.com/office/officeart/2005/8/layout/vProcess5"/>
    <dgm:cxn modelId="{8C3B5B17-DD45-453A-A424-AE9C263D3E4B}" type="presParOf" srcId="{6519FCAB-38B4-47DF-B8E5-0933805D71F2}" destId="{88DE2E3C-0A7A-4101-B9DB-A69EC4260C3D}" srcOrd="5" destOrd="0" presId="urn:microsoft.com/office/officeart/2005/8/layout/vProcess5"/>
    <dgm:cxn modelId="{4B5581BA-CD17-4A2C-9788-19718944522B}" type="presParOf" srcId="{6519FCAB-38B4-47DF-B8E5-0933805D71F2}" destId="{6F67ABB8-456A-4781-AB28-4DF9A56DD934}" srcOrd="6" destOrd="0" presId="urn:microsoft.com/office/officeart/2005/8/layout/vProcess5"/>
    <dgm:cxn modelId="{CF66BCE0-4FC1-4BA5-BDC4-7F95A827B23F}" type="presParOf" srcId="{6519FCAB-38B4-47DF-B8E5-0933805D71F2}" destId="{24D8F41E-E0A5-4166-B5EA-E5D3DE64F566}" srcOrd="7" destOrd="0" presId="urn:microsoft.com/office/officeart/2005/8/layout/vProcess5"/>
    <dgm:cxn modelId="{E3B3146F-4C2F-490A-A1F1-BD62012EB7B6}" type="presParOf" srcId="{6519FCAB-38B4-47DF-B8E5-0933805D71F2}" destId="{41038045-7E07-4190-A754-3FBAFA4BEDFC}" srcOrd="8" destOrd="0" presId="urn:microsoft.com/office/officeart/2005/8/layout/vProcess5"/>
    <dgm:cxn modelId="{93D9ECE7-3F4A-41F9-B2AB-67F19D718C30}" type="presParOf" srcId="{6519FCAB-38B4-47DF-B8E5-0933805D71F2}" destId="{EB7F490F-70D6-4464-A8A7-FC3DD09BAEF4}" srcOrd="9" destOrd="0" presId="urn:microsoft.com/office/officeart/2005/8/layout/vProcess5"/>
    <dgm:cxn modelId="{6CBB1F1F-8D25-452C-9B68-18F5BDC5675F}" type="presParOf" srcId="{6519FCAB-38B4-47DF-B8E5-0933805D71F2}" destId="{B70F4325-F687-47B0-8992-C45AC4F6723C}" srcOrd="10" destOrd="0" presId="urn:microsoft.com/office/officeart/2005/8/layout/vProcess5"/>
    <dgm:cxn modelId="{F76BF6F8-A8D7-4A99-8CC5-551D99D41E03}" type="presParOf" srcId="{6519FCAB-38B4-47DF-B8E5-0933805D71F2}" destId="{DDDB0CF3-ABB7-419B-92B5-96A2CA1DF37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3F34D8-01F0-4664-A9B3-AD644D724E0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35A28-F2FA-4010-953D-A148E1599D5F}">
      <dgm:prSet/>
      <dgm:spPr/>
      <dgm:t>
        <a:bodyPr/>
        <a:lstStyle/>
        <a:p>
          <a:pPr>
            <a:defRPr cap="all"/>
          </a:pPr>
          <a:r>
            <a:rPr lang="en-GB"/>
            <a:t>1. To dockerization we need Dockerfile in our application.</a:t>
          </a:r>
          <a:endParaRPr lang="en-US"/>
        </a:p>
      </dgm:t>
    </dgm:pt>
    <dgm:pt modelId="{7D92074B-F8E7-4D88-82F3-57ED6F126A98}" type="parTrans" cxnId="{1708F7A0-0581-4F79-922D-43322D20D8AA}">
      <dgm:prSet/>
      <dgm:spPr/>
      <dgm:t>
        <a:bodyPr/>
        <a:lstStyle/>
        <a:p>
          <a:endParaRPr lang="en-US"/>
        </a:p>
      </dgm:t>
    </dgm:pt>
    <dgm:pt modelId="{4A3FE2A1-D89C-406E-8F9E-59C27B4C34E8}" type="sibTrans" cxnId="{1708F7A0-0581-4F79-922D-43322D20D8AA}">
      <dgm:prSet/>
      <dgm:spPr/>
      <dgm:t>
        <a:bodyPr/>
        <a:lstStyle/>
        <a:p>
          <a:endParaRPr lang="en-US"/>
        </a:p>
      </dgm:t>
    </dgm:pt>
    <dgm:pt modelId="{352D2DFB-7826-4E54-BF62-AB0B73A50906}">
      <dgm:prSet/>
      <dgm:spPr/>
      <dgm:t>
        <a:bodyPr/>
        <a:lstStyle/>
        <a:p>
          <a:pPr>
            <a:defRPr cap="all"/>
          </a:pPr>
          <a:r>
            <a:rPr lang="en-GB"/>
            <a:t>2.After that start docker from docker desktop</a:t>
          </a:r>
          <a:endParaRPr lang="en-US"/>
        </a:p>
      </dgm:t>
    </dgm:pt>
    <dgm:pt modelId="{3233A9CC-7A7E-4DC4-93C0-82D5652644DF}" type="parTrans" cxnId="{FE35B44D-ECCE-447D-941C-D9BEC2BC2F74}">
      <dgm:prSet/>
      <dgm:spPr/>
      <dgm:t>
        <a:bodyPr/>
        <a:lstStyle/>
        <a:p>
          <a:endParaRPr lang="en-US"/>
        </a:p>
      </dgm:t>
    </dgm:pt>
    <dgm:pt modelId="{5C28BA54-5C1A-4078-B1FC-38D058424527}" type="sibTrans" cxnId="{FE35B44D-ECCE-447D-941C-D9BEC2BC2F74}">
      <dgm:prSet/>
      <dgm:spPr/>
      <dgm:t>
        <a:bodyPr/>
        <a:lstStyle/>
        <a:p>
          <a:endParaRPr lang="en-US"/>
        </a:p>
      </dgm:t>
    </dgm:pt>
    <dgm:pt modelId="{E2A8FFE7-C513-42D2-8F44-C1A11B438104}">
      <dgm:prSet/>
      <dgm:spPr/>
      <dgm:t>
        <a:bodyPr/>
        <a:lstStyle/>
        <a:p>
          <a:pPr>
            <a:defRPr cap="all"/>
          </a:pPr>
          <a:r>
            <a:rPr lang="en-GB"/>
            <a:t>3.Run command mvn install dockerfile:build</a:t>
          </a:r>
          <a:endParaRPr lang="en-US"/>
        </a:p>
      </dgm:t>
    </dgm:pt>
    <dgm:pt modelId="{E1FB582B-5F1B-4947-8A6D-47C4D248EF39}" type="parTrans" cxnId="{0264C222-154B-48B5-B8A1-B9A778EE7AA6}">
      <dgm:prSet/>
      <dgm:spPr/>
      <dgm:t>
        <a:bodyPr/>
        <a:lstStyle/>
        <a:p>
          <a:endParaRPr lang="en-US"/>
        </a:p>
      </dgm:t>
    </dgm:pt>
    <dgm:pt modelId="{0D6FA202-CEFD-407D-9EA5-7B54B50DE371}" type="sibTrans" cxnId="{0264C222-154B-48B5-B8A1-B9A778EE7AA6}">
      <dgm:prSet/>
      <dgm:spPr/>
      <dgm:t>
        <a:bodyPr/>
        <a:lstStyle/>
        <a:p>
          <a:endParaRPr lang="en-US"/>
        </a:p>
      </dgm:t>
    </dgm:pt>
    <dgm:pt modelId="{385DFB6C-9AE5-4FAA-AB12-0BDE859257C0}">
      <dgm:prSet/>
      <dgm:spPr/>
      <dgm:t>
        <a:bodyPr/>
        <a:lstStyle/>
        <a:p>
          <a:pPr>
            <a:defRPr cap="all"/>
          </a:pPr>
          <a:r>
            <a:rPr lang="en-GB"/>
            <a:t>4.Check docker desktop weather image is created or not</a:t>
          </a:r>
          <a:endParaRPr lang="en-US"/>
        </a:p>
      </dgm:t>
    </dgm:pt>
    <dgm:pt modelId="{58F6CDFF-503B-48CC-BC76-9969391DF2D9}" type="parTrans" cxnId="{684A589C-5ADE-4F65-A21D-B124461F7903}">
      <dgm:prSet/>
      <dgm:spPr/>
      <dgm:t>
        <a:bodyPr/>
        <a:lstStyle/>
        <a:p>
          <a:endParaRPr lang="en-US"/>
        </a:p>
      </dgm:t>
    </dgm:pt>
    <dgm:pt modelId="{70AB994E-BB89-47D8-86BB-CEA6AF3DE92E}" type="sibTrans" cxnId="{684A589C-5ADE-4F65-A21D-B124461F7903}">
      <dgm:prSet/>
      <dgm:spPr/>
      <dgm:t>
        <a:bodyPr/>
        <a:lstStyle/>
        <a:p>
          <a:endParaRPr lang="en-US"/>
        </a:p>
      </dgm:t>
    </dgm:pt>
    <dgm:pt modelId="{A7FEEF86-9B03-4423-94E7-A16A08CE02C4}">
      <dgm:prSet/>
      <dgm:spPr/>
      <dgm:t>
        <a:bodyPr/>
        <a:lstStyle/>
        <a:p>
          <a:pPr>
            <a:defRPr cap="all"/>
          </a:pPr>
          <a:r>
            <a:rPr lang="en-GB"/>
            <a:t>5.Push to docker hub from docker desktop.</a:t>
          </a:r>
          <a:endParaRPr lang="en-US"/>
        </a:p>
      </dgm:t>
    </dgm:pt>
    <dgm:pt modelId="{79D76CE0-04A0-4A3D-A9A5-99172B18A4B7}" type="parTrans" cxnId="{D4203FBC-CD7D-4304-80E8-F22009A71607}">
      <dgm:prSet/>
      <dgm:spPr/>
      <dgm:t>
        <a:bodyPr/>
        <a:lstStyle/>
        <a:p>
          <a:endParaRPr lang="en-US"/>
        </a:p>
      </dgm:t>
    </dgm:pt>
    <dgm:pt modelId="{4CFB9E1B-0FED-49B5-BEBB-C580040CF528}" type="sibTrans" cxnId="{D4203FBC-CD7D-4304-80E8-F22009A71607}">
      <dgm:prSet/>
      <dgm:spPr/>
      <dgm:t>
        <a:bodyPr/>
        <a:lstStyle/>
        <a:p>
          <a:endParaRPr lang="en-US"/>
        </a:p>
      </dgm:t>
    </dgm:pt>
    <dgm:pt modelId="{BDBF6B57-2BFB-4C89-908C-48AA33DB9DEC}" type="pres">
      <dgm:prSet presAssocID="{133F34D8-01F0-4664-A9B3-AD644D724E0C}" presName="Name0" presStyleCnt="0">
        <dgm:presLayoutVars>
          <dgm:dir/>
          <dgm:resizeHandles val="exact"/>
        </dgm:presLayoutVars>
      </dgm:prSet>
      <dgm:spPr/>
    </dgm:pt>
    <dgm:pt modelId="{384CD3F5-415C-4202-825C-2D0DC2FD988B}" type="pres">
      <dgm:prSet presAssocID="{1CE35A28-F2FA-4010-953D-A148E1599D5F}" presName="node" presStyleLbl="node1" presStyleIdx="0" presStyleCnt="5">
        <dgm:presLayoutVars>
          <dgm:bulletEnabled val="1"/>
        </dgm:presLayoutVars>
      </dgm:prSet>
      <dgm:spPr/>
    </dgm:pt>
    <dgm:pt modelId="{5F538C07-15ED-4174-9A58-053DD3F4E240}" type="pres">
      <dgm:prSet presAssocID="{4A3FE2A1-D89C-406E-8F9E-59C27B4C34E8}" presName="sibTrans" presStyleLbl="sibTrans1D1" presStyleIdx="0" presStyleCnt="4"/>
      <dgm:spPr/>
    </dgm:pt>
    <dgm:pt modelId="{53FDBF07-2BE0-4ADC-807F-909BFB6DE595}" type="pres">
      <dgm:prSet presAssocID="{4A3FE2A1-D89C-406E-8F9E-59C27B4C34E8}" presName="connectorText" presStyleLbl="sibTrans1D1" presStyleIdx="0" presStyleCnt="4"/>
      <dgm:spPr/>
    </dgm:pt>
    <dgm:pt modelId="{EA26E8B0-5A9F-47B0-8B95-AB102EEDAC44}" type="pres">
      <dgm:prSet presAssocID="{352D2DFB-7826-4E54-BF62-AB0B73A50906}" presName="node" presStyleLbl="node1" presStyleIdx="1" presStyleCnt="5">
        <dgm:presLayoutVars>
          <dgm:bulletEnabled val="1"/>
        </dgm:presLayoutVars>
      </dgm:prSet>
      <dgm:spPr/>
    </dgm:pt>
    <dgm:pt modelId="{382B58BB-23E6-4B86-A63E-67668ABEEE42}" type="pres">
      <dgm:prSet presAssocID="{5C28BA54-5C1A-4078-B1FC-38D058424527}" presName="sibTrans" presStyleLbl="sibTrans1D1" presStyleIdx="1" presStyleCnt="4"/>
      <dgm:spPr/>
    </dgm:pt>
    <dgm:pt modelId="{7A361C5C-EC68-4865-B9AA-B3EEF2285109}" type="pres">
      <dgm:prSet presAssocID="{5C28BA54-5C1A-4078-B1FC-38D058424527}" presName="connectorText" presStyleLbl="sibTrans1D1" presStyleIdx="1" presStyleCnt="4"/>
      <dgm:spPr/>
    </dgm:pt>
    <dgm:pt modelId="{7255A80F-1D5C-4B85-AE14-55F4F3FE19CA}" type="pres">
      <dgm:prSet presAssocID="{E2A8FFE7-C513-42D2-8F44-C1A11B438104}" presName="node" presStyleLbl="node1" presStyleIdx="2" presStyleCnt="5">
        <dgm:presLayoutVars>
          <dgm:bulletEnabled val="1"/>
        </dgm:presLayoutVars>
      </dgm:prSet>
      <dgm:spPr/>
    </dgm:pt>
    <dgm:pt modelId="{A27D7253-BA35-4855-8264-CB28D9702188}" type="pres">
      <dgm:prSet presAssocID="{0D6FA202-CEFD-407D-9EA5-7B54B50DE371}" presName="sibTrans" presStyleLbl="sibTrans1D1" presStyleIdx="2" presStyleCnt="4"/>
      <dgm:spPr/>
    </dgm:pt>
    <dgm:pt modelId="{AD9AB8B7-1C3C-400B-8F53-B1167F183898}" type="pres">
      <dgm:prSet presAssocID="{0D6FA202-CEFD-407D-9EA5-7B54B50DE371}" presName="connectorText" presStyleLbl="sibTrans1D1" presStyleIdx="2" presStyleCnt="4"/>
      <dgm:spPr/>
    </dgm:pt>
    <dgm:pt modelId="{91409A4F-34DA-465E-8887-E765C4F468E3}" type="pres">
      <dgm:prSet presAssocID="{385DFB6C-9AE5-4FAA-AB12-0BDE859257C0}" presName="node" presStyleLbl="node1" presStyleIdx="3" presStyleCnt="5">
        <dgm:presLayoutVars>
          <dgm:bulletEnabled val="1"/>
        </dgm:presLayoutVars>
      </dgm:prSet>
      <dgm:spPr/>
    </dgm:pt>
    <dgm:pt modelId="{94AB8FCF-2A6C-47B3-B00D-9217EB2C94F5}" type="pres">
      <dgm:prSet presAssocID="{70AB994E-BB89-47D8-86BB-CEA6AF3DE92E}" presName="sibTrans" presStyleLbl="sibTrans1D1" presStyleIdx="3" presStyleCnt="4"/>
      <dgm:spPr/>
    </dgm:pt>
    <dgm:pt modelId="{79C6D6A7-3872-4E01-9743-A32DDD55B188}" type="pres">
      <dgm:prSet presAssocID="{70AB994E-BB89-47D8-86BB-CEA6AF3DE92E}" presName="connectorText" presStyleLbl="sibTrans1D1" presStyleIdx="3" presStyleCnt="4"/>
      <dgm:spPr/>
    </dgm:pt>
    <dgm:pt modelId="{B5C50C9D-940B-48D8-B037-890B4D77B367}" type="pres">
      <dgm:prSet presAssocID="{A7FEEF86-9B03-4423-94E7-A16A08CE02C4}" presName="node" presStyleLbl="node1" presStyleIdx="4" presStyleCnt="5">
        <dgm:presLayoutVars>
          <dgm:bulletEnabled val="1"/>
        </dgm:presLayoutVars>
      </dgm:prSet>
      <dgm:spPr/>
    </dgm:pt>
  </dgm:ptLst>
  <dgm:cxnLst>
    <dgm:cxn modelId="{F445C01A-5025-4858-95BA-A71FA97B4B3D}" type="presOf" srcId="{5C28BA54-5C1A-4078-B1FC-38D058424527}" destId="{7A361C5C-EC68-4865-B9AA-B3EEF2285109}" srcOrd="1" destOrd="0" presId="urn:microsoft.com/office/officeart/2016/7/layout/RepeatingBendingProcessNew"/>
    <dgm:cxn modelId="{7E389F22-D215-4EB5-A784-D73BBB78F992}" type="presOf" srcId="{352D2DFB-7826-4E54-BF62-AB0B73A50906}" destId="{EA26E8B0-5A9F-47B0-8B95-AB102EEDAC44}" srcOrd="0" destOrd="0" presId="urn:microsoft.com/office/officeart/2016/7/layout/RepeatingBendingProcessNew"/>
    <dgm:cxn modelId="{0264C222-154B-48B5-B8A1-B9A778EE7AA6}" srcId="{133F34D8-01F0-4664-A9B3-AD644D724E0C}" destId="{E2A8FFE7-C513-42D2-8F44-C1A11B438104}" srcOrd="2" destOrd="0" parTransId="{E1FB582B-5F1B-4947-8A6D-47C4D248EF39}" sibTransId="{0D6FA202-CEFD-407D-9EA5-7B54B50DE371}"/>
    <dgm:cxn modelId="{BA814024-2E84-4C78-A99E-0B810801DAF3}" type="presOf" srcId="{1CE35A28-F2FA-4010-953D-A148E1599D5F}" destId="{384CD3F5-415C-4202-825C-2D0DC2FD988B}" srcOrd="0" destOrd="0" presId="urn:microsoft.com/office/officeart/2016/7/layout/RepeatingBendingProcessNew"/>
    <dgm:cxn modelId="{FE35B44D-ECCE-447D-941C-D9BEC2BC2F74}" srcId="{133F34D8-01F0-4664-A9B3-AD644D724E0C}" destId="{352D2DFB-7826-4E54-BF62-AB0B73A50906}" srcOrd="1" destOrd="0" parTransId="{3233A9CC-7A7E-4DC4-93C0-82D5652644DF}" sibTransId="{5C28BA54-5C1A-4078-B1FC-38D058424527}"/>
    <dgm:cxn modelId="{B1691779-68EF-4FA9-B119-0054549AEBB9}" type="presOf" srcId="{4A3FE2A1-D89C-406E-8F9E-59C27B4C34E8}" destId="{5F538C07-15ED-4174-9A58-053DD3F4E240}" srcOrd="0" destOrd="0" presId="urn:microsoft.com/office/officeart/2016/7/layout/RepeatingBendingProcessNew"/>
    <dgm:cxn modelId="{F4C63986-1E8D-4F76-93D9-4EA943CE76BA}" type="presOf" srcId="{70AB994E-BB89-47D8-86BB-CEA6AF3DE92E}" destId="{94AB8FCF-2A6C-47B3-B00D-9217EB2C94F5}" srcOrd="0" destOrd="0" presId="urn:microsoft.com/office/officeart/2016/7/layout/RepeatingBendingProcessNew"/>
    <dgm:cxn modelId="{EE7E388C-AFD9-494D-818B-802A96AC647C}" type="presOf" srcId="{A7FEEF86-9B03-4423-94E7-A16A08CE02C4}" destId="{B5C50C9D-940B-48D8-B037-890B4D77B367}" srcOrd="0" destOrd="0" presId="urn:microsoft.com/office/officeart/2016/7/layout/RepeatingBendingProcessNew"/>
    <dgm:cxn modelId="{E9BA3290-63AA-4C98-BF84-D70DABC8B920}" type="presOf" srcId="{E2A8FFE7-C513-42D2-8F44-C1A11B438104}" destId="{7255A80F-1D5C-4B85-AE14-55F4F3FE19CA}" srcOrd="0" destOrd="0" presId="urn:microsoft.com/office/officeart/2016/7/layout/RepeatingBendingProcessNew"/>
    <dgm:cxn modelId="{684A589C-5ADE-4F65-A21D-B124461F7903}" srcId="{133F34D8-01F0-4664-A9B3-AD644D724E0C}" destId="{385DFB6C-9AE5-4FAA-AB12-0BDE859257C0}" srcOrd="3" destOrd="0" parTransId="{58F6CDFF-503B-48CC-BC76-9969391DF2D9}" sibTransId="{70AB994E-BB89-47D8-86BB-CEA6AF3DE92E}"/>
    <dgm:cxn modelId="{1708F7A0-0581-4F79-922D-43322D20D8AA}" srcId="{133F34D8-01F0-4664-A9B3-AD644D724E0C}" destId="{1CE35A28-F2FA-4010-953D-A148E1599D5F}" srcOrd="0" destOrd="0" parTransId="{7D92074B-F8E7-4D88-82F3-57ED6F126A98}" sibTransId="{4A3FE2A1-D89C-406E-8F9E-59C27B4C34E8}"/>
    <dgm:cxn modelId="{C02276AD-06EC-405A-8ADF-35B4EB5385C3}" type="presOf" srcId="{70AB994E-BB89-47D8-86BB-CEA6AF3DE92E}" destId="{79C6D6A7-3872-4E01-9743-A32DDD55B188}" srcOrd="1" destOrd="0" presId="urn:microsoft.com/office/officeart/2016/7/layout/RepeatingBendingProcessNew"/>
    <dgm:cxn modelId="{489C9AAE-284C-4C52-A2DE-066285657543}" type="presOf" srcId="{4A3FE2A1-D89C-406E-8F9E-59C27B4C34E8}" destId="{53FDBF07-2BE0-4ADC-807F-909BFB6DE595}" srcOrd="1" destOrd="0" presId="urn:microsoft.com/office/officeart/2016/7/layout/RepeatingBendingProcessNew"/>
    <dgm:cxn modelId="{28ECD1B5-47EE-4CB1-815A-8FB0E0744639}" type="presOf" srcId="{5C28BA54-5C1A-4078-B1FC-38D058424527}" destId="{382B58BB-23E6-4B86-A63E-67668ABEEE42}" srcOrd="0" destOrd="0" presId="urn:microsoft.com/office/officeart/2016/7/layout/RepeatingBendingProcessNew"/>
    <dgm:cxn modelId="{25AE4FB9-CC4D-4F06-8214-101E369039F5}" type="presOf" srcId="{0D6FA202-CEFD-407D-9EA5-7B54B50DE371}" destId="{AD9AB8B7-1C3C-400B-8F53-B1167F183898}" srcOrd="1" destOrd="0" presId="urn:microsoft.com/office/officeart/2016/7/layout/RepeatingBendingProcessNew"/>
    <dgm:cxn modelId="{D4203FBC-CD7D-4304-80E8-F22009A71607}" srcId="{133F34D8-01F0-4664-A9B3-AD644D724E0C}" destId="{A7FEEF86-9B03-4423-94E7-A16A08CE02C4}" srcOrd="4" destOrd="0" parTransId="{79D76CE0-04A0-4A3D-A9A5-99172B18A4B7}" sibTransId="{4CFB9E1B-0FED-49B5-BEBB-C580040CF528}"/>
    <dgm:cxn modelId="{EAD5F7C4-688F-4BA2-AFF9-79EDA4F11B76}" type="presOf" srcId="{133F34D8-01F0-4664-A9B3-AD644D724E0C}" destId="{BDBF6B57-2BFB-4C89-908C-48AA33DB9DEC}" srcOrd="0" destOrd="0" presId="urn:microsoft.com/office/officeart/2016/7/layout/RepeatingBendingProcessNew"/>
    <dgm:cxn modelId="{7729CFD7-E83A-4786-9724-678A3CB60C25}" type="presOf" srcId="{385DFB6C-9AE5-4FAA-AB12-0BDE859257C0}" destId="{91409A4F-34DA-465E-8887-E765C4F468E3}" srcOrd="0" destOrd="0" presId="urn:microsoft.com/office/officeart/2016/7/layout/RepeatingBendingProcessNew"/>
    <dgm:cxn modelId="{022FBBFA-94ED-422F-BB63-B1B95FC57029}" type="presOf" srcId="{0D6FA202-CEFD-407D-9EA5-7B54B50DE371}" destId="{A27D7253-BA35-4855-8264-CB28D9702188}" srcOrd="0" destOrd="0" presId="urn:microsoft.com/office/officeart/2016/7/layout/RepeatingBendingProcessNew"/>
    <dgm:cxn modelId="{6DD78409-73F8-4DD2-95AE-C41C873CE946}" type="presParOf" srcId="{BDBF6B57-2BFB-4C89-908C-48AA33DB9DEC}" destId="{384CD3F5-415C-4202-825C-2D0DC2FD988B}" srcOrd="0" destOrd="0" presId="urn:microsoft.com/office/officeart/2016/7/layout/RepeatingBendingProcessNew"/>
    <dgm:cxn modelId="{5A01793A-329A-4192-AC95-938AD6127031}" type="presParOf" srcId="{BDBF6B57-2BFB-4C89-908C-48AA33DB9DEC}" destId="{5F538C07-15ED-4174-9A58-053DD3F4E240}" srcOrd="1" destOrd="0" presId="urn:microsoft.com/office/officeart/2016/7/layout/RepeatingBendingProcessNew"/>
    <dgm:cxn modelId="{F5B631C6-CE40-469C-882D-EEFE6B132A47}" type="presParOf" srcId="{5F538C07-15ED-4174-9A58-053DD3F4E240}" destId="{53FDBF07-2BE0-4ADC-807F-909BFB6DE595}" srcOrd="0" destOrd="0" presId="urn:microsoft.com/office/officeart/2016/7/layout/RepeatingBendingProcessNew"/>
    <dgm:cxn modelId="{FEE8C115-3A0B-48C0-85C5-E9C219F0189A}" type="presParOf" srcId="{BDBF6B57-2BFB-4C89-908C-48AA33DB9DEC}" destId="{EA26E8B0-5A9F-47B0-8B95-AB102EEDAC44}" srcOrd="2" destOrd="0" presId="urn:microsoft.com/office/officeart/2016/7/layout/RepeatingBendingProcessNew"/>
    <dgm:cxn modelId="{472F036B-C184-48A9-9877-B2CF2FBBEF4F}" type="presParOf" srcId="{BDBF6B57-2BFB-4C89-908C-48AA33DB9DEC}" destId="{382B58BB-23E6-4B86-A63E-67668ABEEE42}" srcOrd="3" destOrd="0" presId="urn:microsoft.com/office/officeart/2016/7/layout/RepeatingBendingProcessNew"/>
    <dgm:cxn modelId="{562454EF-90D9-4F8E-867C-AF6C09BE6A2B}" type="presParOf" srcId="{382B58BB-23E6-4B86-A63E-67668ABEEE42}" destId="{7A361C5C-EC68-4865-B9AA-B3EEF2285109}" srcOrd="0" destOrd="0" presId="urn:microsoft.com/office/officeart/2016/7/layout/RepeatingBendingProcessNew"/>
    <dgm:cxn modelId="{F6DD7E58-4D44-404B-B906-77A673C0C7B4}" type="presParOf" srcId="{BDBF6B57-2BFB-4C89-908C-48AA33DB9DEC}" destId="{7255A80F-1D5C-4B85-AE14-55F4F3FE19CA}" srcOrd="4" destOrd="0" presId="urn:microsoft.com/office/officeart/2016/7/layout/RepeatingBendingProcessNew"/>
    <dgm:cxn modelId="{8E7D293F-98A8-4001-87D5-EC35FE27EC16}" type="presParOf" srcId="{BDBF6B57-2BFB-4C89-908C-48AA33DB9DEC}" destId="{A27D7253-BA35-4855-8264-CB28D9702188}" srcOrd="5" destOrd="0" presId="urn:microsoft.com/office/officeart/2016/7/layout/RepeatingBendingProcessNew"/>
    <dgm:cxn modelId="{2E2C76B5-54FE-4092-A1BA-997AAAF3A35C}" type="presParOf" srcId="{A27D7253-BA35-4855-8264-CB28D9702188}" destId="{AD9AB8B7-1C3C-400B-8F53-B1167F183898}" srcOrd="0" destOrd="0" presId="urn:microsoft.com/office/officeart/2016/7/layout/RepeatingBendingProcessNew"/>
    <dgm:cxn modelId="{B77E4412-42F3-415E-84E5-1D5C964A7028}" type="presParOf" srcId="{BDBF6B57-2BFB-4C89-908C-48AA33DB9DEC}" destId="{91409A4F-34DA-465E-8887-E765C4F468E3}" srcOrd="6" destOrd="0" presId="urn:microsoft.com/office/officeart/2016/7/layout/RepeatingBendingProcessNew"/>
    <dgm:cxn modelId="{13FD6A65-E408-4665-A642-C46EC565951B}" type="presParOf" srcId="{BDBF6B57-2BFB-4C89-908C-48AA33DB9DEC}" destId="{94AB8FCF-2A6C-47B3-B00D-9217EB2C94F5}" srcOrd="7" destOrd="0" presId="urn:microsoft.com/office/officeart/2016/7/layout/RepeatingBendingProcessNew"/>
    <dgm:cxn modelId="{6EB15084-D546-4A60-9438-A4483B88E86B}" type="presParOf" srcId="{94AB8FCF-2A6C-47B3-B00D-9217EB2C94F5}" destId="{79C6D6A7-3872-4E01-9743-A32DDD55B188}" srcOrd="0" destOrd="0" presId="urn:microsoft.com/office/officeart/2016/7/layout/RepeatingBendingProcessNew"/>
    <dgm:cxn modelId="{C1CB9434-5DED-431D-8D27-229F21669524}" type="presParOf" srcId="{BDBF6B57-2BFB-4C89-908C-48AA33DB9DEC}" destId="{B5C50C9D-940B-48D8-B037-890B4D77B36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7EED4C-8591-47EE-BFC3-794E9A7DBA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926EAC-5BF7-471E-B269-BEC09E3F6E38}">
      <dgm:prSet/>
      <dgm:spPr/>
      <dgm:t>
        <a:bodyPr/>
        <a:lstStyle/>
        <a:p>
          <a:r>
            <a:rPr lang="en-GB"/>
            <a:t>Software</a:t>
          </a:r>
          <a:endParaRPr lang="en-US"/>
        </a:p>
      </dgm:t>
    </dgm:pt>
    <dgm:pt modelId="{FBFBCADA-DC2D-4A1A-8BB7-96ED01FB1DF3}" type="parTrans" cxnId="{535F7D6C-50F4-49E3-A96B-95ED0F482520}">
      <dgm:prSet/>
      <dgm:spPr/>
      <dgm:t>
        <a:bodyPr/>
        <a:lstStyle/>
        <a:p>
          <a:endParaRPr lang="en-US"/>
        </a:p>
      </dgm:t>
    </dgm:pt>
    <dgm:pt modelId="{929D29BC-B2A7-4096-914E-9A8B3EC6C42C}" type="sibTrans" cxnId="{535F7D6C-50F4-49E3-A96B-95ED0F482520}">
      <dgm:prSet/>
      <dgm:spPr/>
      <dgm:t>
        <a:bodyPr/>
        <a:lstStyle/>
        <a:p>
          <a:endParaRPr lang="en-US"/>
        </a:p>
      </dgm:t>
    </dgm:pt>
    <dgm:pt modelId="{F0FC18C6-E84F-49D6-AFFB-72E56AAB6208}">
      <dgm:prSet/>
      <dgm:spPr/>
      <dgm:t>
        <a:bodyPr/>
        <a:lstStyle/>
        <a:p>
          <a:r>
            <a:rPr lang="en-GB"/>
            <a:t>Spring-Boot Framework</a:t>
          </a:r>
          <a:endParaRPr lang="en-US"/>
        </a:p>
      </dgm:t>
    </dgm:pt>
    <dgm:pt modelId="{2E3C82CE-3446-4D47-95CD-08D2609AC52B}" type="parTrans" cxnId="{C6134DE6-7682-46EC-8B64-78A6EBC9D955}">
      <dgm:prSet/>
      <dgm:spPr/>
      <dgm:t>
        <a:bodyPr/>
        <a:lstStyle/>
        <a:p>
          <a:endParaRPr lang="en-US"/>
        </a:p>
      </dgm:t>
    </dgm:pt>
    <dgm:pt modelId="{B30FB360-8BF7-41AB-B372-C5D2DACC8A0C}" type="sibTrans" cxnId="{C6134DE6-7682-46EC-8B64-78A6EBC9D955}">
      <dgm:prSet/>
      <dgm:spPr/>
      <dgm:t>
        <a:bodyPr/>
        <a:lstStyle/>
        <a:p>
          <a:endParaRPr lang="en-US"/>
        </a:p>
      </dgm:t>
    </dgm:pt>
    <dgm:pt modelId="{17E3E006-C3CF-4545-91D0-27DDC7C08395}">
      <dgm:prSet/>
      <dgm:spPr/>
      <dgm:t>
        <a:bodyPr/>
        <a:lstStyle/>
        <a:p>
          <a:r>
            <a:rPr lang="en-GB"/>
            <a:t>Necessary dependencies &amp; database</a:t>
          </a:r>
          <a:endParaRPr lang="en-US"/>
        </a:p>
      </dgm:t>
    </dgm:pt>
    <dgm:pt modelId="{742AE4A7-8062-46FB-8584-6EE66B0A62F1}" type="parTrans" cxnId="{A161F3DF-2D30-41FF-BC81-8D609A22BCCF}">
      <dgm:prSet/>
      <dgm:spPr/>
      <dgm:t>
        <a:bodyPr/>
        <a:lstStyle/>
        <a:p>
          <a:endParaRPr lang="en-US"/>
        </a:p>
      </dgm:t>
    </dgm:pt>
    <dgm:pt modelId="{21845CD7-4315-4FE6-8DEC-2772EB2C739E}" type="sibTrans" cxnId="{A161F3DF-2D30-41FF-BC81-8D609A22BCCF}">
      <dgm:prSet/>
      <dgm:spPr/>
      <dgm:t>
        <a:bodyPr/>
        <a:lstStyle/>
        <a:p>
          <a:endParaRPr lang="en-US"/>
        </a:p>
      </dgm:t>
    </dgm:pt>
    <dgm:pt modelId="{A4171BAF-3CB3-4C52-91E9-78ED5F69448E}">
      <dgm:prSet/>
      <dgm:spPr/>
      <dgm:t>
        <a:bodyPr/>
        <a:lstStyle/>
        <a:p>
          <a:r>
            <a:rPr lang="en-GB"/>
            <a:t>Postman &amp; Docker</a:t>
          </a:r>
          <a:endParaRPr lang="en-US"/>
        </a:p>
      </dgm:t>
    </dgm:pt>
    <dgm:pt modelId="{C5CD9BA9-C19D-4E2A-9531-E07D9B610FE6}" type="parTrans" cxnId="{F7886DAF-E623-42AB-8E3E-6C39187D7084}">
      <dgm:prSet/>
      <dgm:spPr/>
      <dgm:t>
        <a:bodyPr/>
        <a:lstStyle/>
        <a:p>
          <a:endParaRPr lang="en-US"/>
        </a:p>
      </dgm:t>
    </dgm:pt>
    <dgm:pt modelId="{27FAA804-CC24-4014-9EEC-776D3DE9DC3F}" type="sibTrans" cxnId="{F7886DAF-E623-42AB-8E3E-6C39187D7084}">
      <dgm:prSet/>
      <dgm:spPr/>
      <dgm:t>
        <a:bodyPr/>
        <a:lstStyle/>
        <a:p>
          <a:endParaRPr lang="en-US"/>
        </a:p>
      </dgm:t>
    </dgm:pt>
    <dgm:pt modelId="{A6E781C1-C1DF-40FE-8B9E-6E9F4DEFABC9}">
      <dgm:prSet/>
      <dgm:spPr/>
      <dgm:t>
        <a:bodyPr/>
        <a:lstStyle/>
        <a:p>
          <a:r>
            <a:rPr lang="en-GB"/>
            <a:t>Java SDK 11 or above</a:t>
          </a:r>
          <a:endParaRPr lang="en-US"/>
        </a:p>
      </dgm:t>
    </dgm:pt>
    <dgm:pt modelId="{2FB39852-5FC0-4DC8-B516-1FBC71BBE2C5}" type="parTrans" cxnId="{318B62E1-A24B-4E85-9397-70EDFFFBFC94}">
      <dgm:prSet/>
      <dgm:spPr/>
      <dgm:t>
        <a:bodyPr/>
        <a:lstStyle/>
        <a:p>
          <a:endParaRPr lang="en-US"/>
        </a:p>
      </dgm:t>
    </dgm:pt>
    <dgm:pt modelId="{D4B23DB0-19A4-4ADC-A986-9948FA400D01}" type="sibTrans" cxnId="{318B62E1-A24B-4E85-9397-70EDFFFBFC94}">
      <dgm:prSet/>
      <dgm:spPr/>
      <dgm:t>
        <a:bodyPr/>
        <a:lstStyle/>
        <a:p>
          <a:endParaRPr lang="en-US"/>
        </a:p>
      </dgm:t>
    </dgm:pt>
    <dgm:pt modelId="{9D9F2843-17AB-459D-AC0A-BAF599105E1C}">
      <dgm:prSet/>
      <dgm:spPr/>
      <dgm:t>
        <a:bodyPr/>
        <a:lstStyle/>
        <a:p>
          <a:r>
            <a:rPr lang="en-GB"/>
            <a:t>IDE(Intellij,Eclipse)</a:t>
          </a:r>
          <a:endParaRPr lang="en-US"/>
        </a:p>
      </dgm:t>
    </dgm:pt>
    <dgm:pt modelId="{69C6E9CE-0F7D-4E24-9F3D-3E566EB391A8}" type="parTrans" cxnId="{20566EB5-257E-4270-B2C8-95745D083274}">
      <dgm:prSet/>
      <dgm:spPr/>
      <dgm:t>
        <a:bodyPr/>
        <a:lstStyle/>
        <a:p>
          <a:endParaRPr lang="en-US"/>
        </a:p>
      </dgm:t>
    </dgm:pt>
    <dgm:pt modelId="{7B60A9F9-CBB5-4A35-9F3B-413840207AE4}" type="sibTrans" cxnId="{20566EB5-257E-4270-B2C8-95745D083274}">
      <dgm:prSet/>
      <dgm:spPr/>
      <dgm:t>
        <a:bodyPr/>
        <a:lstStyle/>
        <a:p>
          <a:endParaRPr lang="en-US"/>
        </a:p>
      </dgm:t>
    </dgm:pt>
    <dgm:pt modelId="{9C035B6D-8605-4B32-9747-4392BC3A7FBF}">
      <dgm:prSet/>
      <dgm:spPr/>
      <dgm:t>
        <a:bodyPr/>
        <a:lstStyle/>
        <a:p>
          <a:r>
            <a:rPr lang="en-GB"/>
            <a:t>Hardware</a:t>
          </a:r>
          <a:endParaRPr lang="en-US"/>
        </a:p>
      </dgm:t>
    </dgm:pt>
    <dgm:pt modelId="{B9235C10-E8B6-4EE3-AEB9-C7703D848380}" type="parTrans" cxnId="{BA5AEF27-6644-4F0F-83AB-8F595703DD09}">
      <dgm:prSet/>
      <dgm:spPr/>
      <dgm:t>
        <a:bodyPr/>
        <a:lstStyle/>
        <a:p>
          <a:endParaRPr lang="en-US"/>
        </a:p>
      </dgm:t>
    </dgm:pt>
    <dgm:pt modelId="{B3A45F75-EC6C-4612-8A5C-564057B74A80}" type="sibTrans" cxnId="{BA5AEF27-6644-4F0F-83AB-8F595703DD09}">
      <dgm:prSet/>
      <dgm:spPr/>
      <dgm:t>
        <a:bodyPr/>
        <a:lstStyle/>
        <a:p>
          <a:endParaRPr lang="en-US"/>
        </a:p>
      </dgm:t>
    </dgm:pt>
    <dgm:pt modelId="{0DD4D2C4-FE97-4057-B25E-B3EBB63B186F}">
      <dgm:prSet/>
      <dgm:spPr/>
      <dgm:t>
        <a:bodyPr/>
        <a:lstStyle/>
        <a:p>
          <a:r>
            <a:rPr lang="en-GB"/>
            <a:t>Windows 10 or above</a:t>
          </a:r>
          <a:endParaRPr lang="en-US"/>
        </a:p>
      </dgm:t>
    </dgm:pt>
    <dgm:pt modelId="{80EB8151-0C31-43CF-ADDE-ECD717FE8871}" type="parTrans" cxnId="{0CBC05D6-E951-4948-8D49-BD9C0BA2F264}">
      <dgm:prSet/>
      <dgm:spPr/>
      <dgm:t>
        <a:bodyPr/>
        <a:lstStyle/>
        <a:p>
          <a:endParaRPr lang="en-US"/>
        </a:p>
      </dgm:t>
    </dgm:pt>
    <dgm:pt modelId="{6AF90054-22C5-4A3D-BD66-255D91B4A2B1}" type="sibTrans" cxnId="{0CBC05D6-E951-4948-8D49-BD9C0BA2F264}">
      <dgm:prSet/>
      <dgm:spPr/>
      <dgm:t>
        <a:bodyPr/>
        <a:lstStyle/>
        <a:p>
          <a:endParaRPr lang="en-US"/>
        </a:p>
      </dgm:t>
    </dgm:pt>
    <dgm:pt modelId="{44D2EA40-1D9E-4BC7-AA9B-4760E9BA9D32}">
      <dgm:prSet/>
      <dgm:spPr/>
      <dgm:t>
        <a:bodyPr/>
        <a:lstStyle/>
        <a:p>
          <a:r>
            <a:rPr lang="en-GB"/>
            <a:t>RAM 8GB                        </a:t>
          </a:r>
          <a:endParaRPr lang="en-US"/>
        </a:p>
      </dgm:t>
    </dgm:pt>
    <dgm:pt modelId="{8810D39E-0D77-437D-AE79-B1388096EC35}" type="parTrans" cxnId="{56C3705F-8D3D-4A57-ADB8-531B40009E55}">
      <dgm:prSet/>
      <dgm:spPr/>
      <dgm:t>
        <a:bodyPr/>
        <a:lstStyle/>
        <a:p>
          <a:endParaRPr lang="en-US"/>
        </a:p>
      </dgm:t>
    </dgm:pt>
    <dgm:pt modelId="{888FA491-48F2-492D-A44A-3665E232DD50}" type="sibTrans" cxnId="{56C3705F-8D3D-4A57-ADB8-531B40009E55}">
      <dgm:prSet/>
      <dgm:spPr/>
      <dgm:t>
        <a:bodyPr/>
        <a:lstStyle/>
        <a:p>
          <a:endParaRPr lang="en-US"/>
        </a:p>
      </dgm:t>
    </dgm:pt>
    <dgm:pt modelId="{F64F0E00-CD1E-4C55-880E-47C4655644FC}" type="pres">
      <dgm:prSet presAssocID="{077EED4C-8591-47EE-BFC3-794E9A7DBA46}" presName="Name0" presStyleCnt="0">
        <dgm:presLayoutVars>
          <dgm:dir/>
          <dgm:animLvl val="lvl"/>
          <dgm:resizeHandles val="exact"/>
        </dgm:presLayoutVars>
      </dgm:prSet>
      <dgm:spPr/>
    </dgm:pt>
    <dgm:pt modelId="{7AD83C5E-7787-4E55-B473-BC4E80404B6D}" type="pres">
      <dgm:prSet presAssocID="{43926EAC-5BF7-471E-B269-BEC09E3F6E38}" presName="composite" presStyleCnt="0"/>
      <dgm:spPr/>
    </dgm:pt>
    <dgm:pt modelId="{DDB31270-8D67-4588-9CF8-2AF244B499FD}" type="pres">
      <dgm:prSet presAssocID="{43926EAC-5BF7-471E-B269-BEC09E3F6E3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255D22B-2E75-4F8F-A07E-C85173737459}" type="pres">
      <dgm:prSet presAssocID="{43926EAC-5BF7-471E-B269-BEC09E3F6E38}" presName="desTx" presStyleLbl="alignAccFollowNode1" presStyleIdx="0" presStyleCnt="2">
        <dgm:presLayoutVars>
          <dgm:bulletEnabled val="1"/>
        </dgm:presLayoutVars>
      </dgm:prSet>
      <dgm:spPr/>
    </dgm:pt>
    <dgm:pt modelId="{93F38115-AA55-49BD-AA26-C66C8C06F0F4}" type="pres">
      <dgm:prSet presAssocID="{929D29BC-B2A7-4096-914E-9A8B3EC6C42C}" presName="space" presStyleCnt="0"/>
      <dgm:spPr/>
    </dgm:pt>
    <dgm:pt modelId="{30F6E421-8ABC-4468-BA6D-F5A773B4D8D5}" type="pres">
      <dgm:prSet presAssocID="{9C035B6D-8605-4B32-9747-4392BC3A7FBF}" presName="composite" presStyleCnt="0"/>
      <dgm:spPr/>
    </dgm:pt>
    <dgm:pt modelId="{7D4825E7-12CB-434C-A4DA-092B96B80368}" type="pres">
      <dgm:prSet presAssocID="{9C035B6D-8605-4B32-9747-4392BC3A7FB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FD79058-1845-4794-9D16-DE96B7A7FCCD}" type="pres">
      <dgm:prSet presAssocID="{9C035B6D-8605-4B32-9747-4392BC3A7FB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A5AEF27-6644-4F0F-83AB-8F595703DD09}" srcId="{077EED4C-8591-47EE-BFC3-794E9A7DBA46}" destId="{9C035B6D-8605-4B32-9747-4392BC3A7FBF}" srcOrd="1" destOrd="0" parTransId="{B9235C10-E8B6-4EE3-AEB9-C7703D848380}" sibTransId="{B3A45F75-EC6C-4612-8A5C-564057B74A80}"/>
    <dgm:cxn modelId="{DA13173A-AFF0-46E0-A143-866121DAE3E2}" type="presOf" srcId="{077EED4C-8591-47EE-BFC3-794E9A7DBA46}" destId="{F64F0E00-CD1E-4C55-880E-47C4655644FC}" srcOrd="0" destOrd="0" presId="urn:microsoft.com/office/officeart/2005/8/layout/hList1"/>
    <dgm:cxn modelId="{532E283F-3692-4F3F-B84D-6316860E076D}" type="presOf" srcId="{9D9F2843-17AB-459D-AC0A-BAF599105E1C}" destId="{B255D22B-2E75-4F8F-A07E-C85173737459}" srcOrd="0" destOrd="4" presId="urn:microsoft.com/office/officeart/2005/8/layout/hList1"/>
    <dgm:cxn modelId="{56C3705F-8D3D-4A57-ADB8-531B40009E55}" srcId="{9C035B6D-8605-4B32-9747-4392BC3A7FBF}" destId="{44D2EA40-1D9E-4BC7-AA9B-4760E9BA9D32}" srcOrd="1" destOrd="0" parTransId="{8810D39E-0D77-437D-AE79-B1388096EC35}" sibTransId="{888FA491-48F2-492D-A44A-3665E232DD50}"/>
    <dgm:cxn modelId="{EE2B3C61-509B-488A-935F-E5E2ECEF2FAD}" type="presOf" srcId="{17E3E006-C3CF-4545-91D0-27DDC7C08395}" destId="{B255D22B-2E75-4F8F-A07E-C85173737459}" srcOrd="0" destOrd="1" presId="urn:microsoft.com/office/officeart/2005/8/layout/hList1"/>
    <dgm:cxn modelId="{6C5F9268-30D3-43B0-87CD-A04A08E524FA}" type="presOf" srcId="{A4171BAF-3CB3-4C52-91E9-78ED5F69448E}" destId="{B255D22B-2E75-4F8F-A07E-C85173737459}" srcOrd="0" destOrd="2" presId="urn:microsoft.com/office/officeart/2005/8/layout/hList1"/>
    <dgm:cxn modelId="{535F7D6C-50F4-49E3-A96B-95ED0F482520}" srcId="{077EED4C-8591-47EE-BFC3-794E9A7DBA46}" destId="{43926EAC-5BF7-471E-B269-BEC09E3F6E38}" srcOrd="0" destOrd="0" parTransId="{FBFBCADA-DC2D-4A1A-8BB7-96ED01FB1DF3}" sibTransId="{929D29BC-B2A7-4096-914E-9A8B3EC6C42C}"/>
    <dgm:cxn modelId="{0FF53975-98F3-4F27-AA51-29CEACD739B0}" type="presOf" srcId="{F0FC18C6-E84F-49D6-AFFB-72E56AAB6208}" destId="{B255D22B-2E75-4F8F-A07E-C85173737459}" srcOrd="0" destOrd="0" presId="urn:microsoft.com/office/officeart/2005/8/layout/hList1"/>
    <dgm:cxn modelId="{05E8DDAE-2304-4F41-8A0F-23C351F0E021}" type="presOf" srcId="{44D2EA40-1D9E-4BC7-AA9B-4760E9BA9D32}" destId="{DFD79058-1845-4794-9D16-DE96B7A7FCCD}" srcOrd="0" destOrd="1" presId="urn:microsoft.com/office/officeart/2005/8/layout/hList1"/>
    <dgm:cxn modelId="{F7886DAF-E623-42AB-8E3E-6C39187D7084}" srcId="{43926EAC-5BF7-471E-B269-BEC09E3F6E38}" destId="{A4171BAF-3CB3-4C52-91E9-78ED5F69448E}" srcOrd="2" destOrd="0" parTransId="{C5CD9BA9-C19D-4E2A-9531-E07D9B610FE6}" sibTransId="{27FAA804-CC24-4014-9EEC-776D3DE9DC3F}"/>
    <dgm:cxn modelId="{01D194B3-8A9B-4145-9B74-3AF7B013B8B8}" type="presOf" srcId="{0DD4D2C4-FE97-4057-B25E-B3EBB63B186F}" destId="{DFD79058-1845-4794-9D16-DE96B7A7FCCD}" srcOrd="0" destOrd="0" presId="urn:microsoft.com/office/officeart/2005/8/layout/hList1"/>
    <dgm:cxn modelId="{20566EB5-257E-4270-B2C8-95745D083274}" srcId="{43926EAC-5BF7-471E-B269-BEC09E3F6E38}" destId="{9D9F2843-17AB-459D-AC0A-BAF599105E1C}" srcOrd="4" destOrd="0" parTransId="{69C6E9CE-0F7D-4E24-9F3D-3E566EB391A8}" sibTransId="{7B60A9F9-CBB5-4A35-9F3B-413840207AE4}"/>
    <dgm:cxn modelId="{AD636DC9-4DDD-4048-B8A8-364164C8829D}" type="presOf" srcId="{9C035B6D-8605-4B32-9747-4392BC3A7FBF}" destId="{7D4825E7-12CB-434C-A4DA-092B96B80368}" srcOrd="0" destOrd="0" presId="urn:microsoft.com/office/officeart/2005/8/layout/hList1"/>
    <dgm:cxn modelId="{0CBC05D6-E951-4948-8D49-BD9C0BA2F264}" srcId="{9C035B6D-8605-4B32-9747-4392BC3A7FBF}" destId="{0DD4D2C4-FE97-4057-B25E-B3EBB63B186F}" srcOrd="0" destOrd="0" parTransId="{80EB8151-0C31-43CF-ADDE-ECD717FE8871}" sibTransId="{6AF90054-22C5-4A3D-BD66-255D91B4A2B1}"/>
    <dgm:cxn modelId="{37F130DC-FB80-4C47-977F-24A5FF5DB1F4}" type="presOf" srcId="{A6E781C1-C1DF-40FE-8B9E-6E9F4DEFABC9}" destId="{B255D22B-2E75-4F8F-A07E-C85173737459}" srcOrd="0" destOrd="3" presId="urn:microsoft.com/office/officeart/2005/8/layout/hList1"/>
    <dgm:cxn modelId="{A161F3DF-2D30-41FF-BC81-8D609A22BCCF}" srcId="{43926EAC-5BF7-471E-B269-BEC09E3F6E38}" destId="{17E3E006-C3CF-4545-91D0-27DDC7C08395}" srcOrd="1" destOrd="0" parTransId="{742AE4A7-8062-46FB-8584-6EE66B0A62F1}" sibTransId="{21845CD7-4315-4FE6-8DEC-2772EB2C739E}"/>
    <dgm:cxn modelId="{318B62E1-A24B-4E85-9397-70EDFFFBFC94}" srcId="{43926EAC-5BF7-471E-B269-BEC09E3F6E38}" destId="{A6E781C1-C1DF-40FE-8B9E-6E9F4DEFABC9}" srcOrd="3" destOrd="0" parTransId="{2FB39852-5FC0-4DC8-B516-1FBC71BBE2C5}" sibTransId="{D4B23DB0-19A4-4ADC-A986-9948FA400D01}"/>
    <dgm:cxn modelId="{C6134DE6-7682-46EC-8B64-78A6EBC9D955}" srcId="{43926EAC-5BF7-471E-B269-BEC09E3F6E38}" destId="{F0FC18C6-E84F-49D6-AFFB-72E56AAB6208}" srcOrd="0" destOrd="0" parTransId="{2E3C82CE-3446-4D47-95CD-08D2609AC52B}" sibTransId="{B30FB360-8BF7-41AB-B372-C5D2DACC8A0C}"/>
    <dgm:cxn modelId="{2219B4E6-25A6-4B45-83D9-6A8DC07E8B23}" type="presOf" srcId="{43926EAC-5BF7-471E-B269-BEC09E3F6E38}" destId="{DDB31270-8D67-4588-9CF8-2AF244B499FD}" srcOrd="0" destOrd="0" presId="urn:microsoft.com/office/officeart/2005/8/layout/hList1"/>
    <dgm:cxn modelId="{46D32C09-D132-4F36-AD11-DBDA643FF7E8}" type="presParOf" srcId="{F64F0E00-CD1E-4C55-880E-47C4655644FC}" destId="{7AD83C5E-7787-4E55-B473-BC4E80404B6D}" srcOrd="0" destOrd="0" presId="urn:microsoft.com/office/officeart/2005/8/layout/hList1"/>
    <dgm:cxn modelId="{1D7F867B-10C8-40F0-A683-B99409C8371F}" type="presParOf" srcId="{7AD83C5E-7787-4E55-B473-BC4E80404B6D}" destId="{DDB31270-8D67-4588-9CF8-2AF244B499FD}" srcOrd="0" destOrd="0" presId="urn:microsoft.com/office/officeart/2005/8/layout/hList1"/>
    <dgm:cxn modelId="{A24AFAFB-3E45-48A1-B82A-8E6227DBBDB5}" type="presParOf" srcId="{7AD83C5E-7787-4E55-B473-BC4E80404B6D}" destId="{B255D22B-2E75-4F8F-A07E-C85173737459}" srcOrd="1" destOrd="0" presId="urn:microsoft.com/office/officeart/2005/8/layout/hList1"/>
    <dgm:cxn modelId="{AED53DC5-1399-4A87-9A37-E3C191543570}" type="presParOf" srcId="{F64F0E00-CD1E-4C55-880E-47C4655644FC}" destId="{93F38115-AA55-49BD-AA26-C66C8C06F0F4}" srcOrd="1" destOrd="0" presId="urn:microsoft.com/office/officeart/2005/8/layout/hList1"/>
    <dgm:cxn modelId="{741D16A8-064E-42EE-8EA1-442E65096A25}" type="presParOf" srcId="{F64F0E00-CD1E-4C55-880E-47C4655644FC}" destId="{30F6E421-8ABC-4468-BA6D-F5A773B4D8D5}" srcOrd="2" destOrd="0" presId="urn:microsoft.com/office/officeart/2005/8/layout/hList1"/>
    <dgm:cxn modelId="{F06CA9E1-E0A1-4A71-9BE9-036D3076FCA9}" type="presParOf" srcId="{30F6E421-8ABC-4468-BA6D-F5A773B4D8D5}" destId="{7D4825E7-12CB-434C-A4DA-092B96B80368}" srcOrd="0" destOrd="0" presId="urn:microsoft.com/office/officeart/2005/8/layout/hList1"/>
    <dgm:cxn modelId="{A226AD20-E4F2-4963-9B03-1758E12212A9}" type="presParOf" srcId="{30F6E421-8ABC-4468-BA6D-F5A773B4D8D5}" destId="{DFD79058-1845-4794-9D16-DE96B7A7FCC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E5394-A8FB-4393-AB69-E1CC50A0412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9B0119-5F5D-4DE9-BE8B-EEE22290DBC2}">
      <dgm:prSet/>
      <dgm:spPr/>
      <dgm:t>
        <a:bodyPr/>
        <a:lstStyle/>
        <a:p>
          <a:r>
            <a:rPr lang="en-GB"/>
            <a:t>Easy to use/User friendly.</a:t>
          </a:r>
          <a:endParaRPr lang="en-US"/>
        </a:p>
      </dgm:t>
    </dgm:pt>
    <dgm:pt modelId="{7A84236F-C37A-43EB-8B8F-6A1792C3BCD7}" type="parTrans" cxnId="{2EA2158E-865E-4C15-B658-EBECADE5904D}">
      <dgm:prSet/>
      <dgm:spPr/>
      <dgm:t>
        <a:bodyPr/>
        <a:lstStyle/>
        <a:p>
          <a:endParaRPr lang="en-US"/>
        </a:p>
      </dgm:t>
    </dgm:pt>
    <dgm:pt modelId="{115297D5-E843-4231-9CB9-2DDD33D67468}" type="sibTrans" cxnId="{2EA2158E-865E-4C15-B658-EBECADE5904D}">
      <dgm:prSet/>
      <dgm:spPr/>
      <dgm:t>
        <a:bodyPr/>
        <a:lstStyle/>
        <a:p>
          <a:endParaRPr lang="en-US"/>
        </a:p>
      </dgm:t>
    </dgm:pt>
    <dgm:pt modelId="{A1A35C0F-7782-4A9B-BB15-4C8B70AB4B30}">
      <dgm:prSet/>
      <dgm:spPr/>
      <dgm:t>
        <a:bodyPr/>
        <a:lstStyle/>
        <a:p>
          <a:r>
            <a:rPr lang="en-GB"/>
            <a:t>Due to database it minimize data redundancy.</a:t>
          </a:r>
          <a:endParaRPr lang="en-US"/>
        </a:p>
      </dgm:t>
    </dgm:pt>
    <dgm:pt modelId="{7023D13C-C3B6-41F1-8394-D1019579A79D}" type="parTrans" cxnId="{66A2BADF-2FE2-40FC-9369-0DB3A71ADC0C}">
      <dgm:prSet/>
      <dgm:spPr/>
      <dgm:t>
        <a:bodyPr/>
        <a:lstStyle/>
        <a:p>
          <a:endParaRPr lang="en-US"/>
        </a:p>
      </dgm:t>
    </dgm:pt>
    <dgm:pt modelId="{72C78368-A2CA-4FAF-8757-5358D5728B19}" type="sibTrans" cxnId="{66A2BADF-2FE2-40FC-9369-0DB3A71ADC0C}">
      <dgm:prSet/>
      <dgm:spPr/>
      <dgm:t>
        <a:bodyPr/>
        <a:lstStyle/>
        <a:p>
          <a:endParaRPr lang="en-US"/>
        </a:p>
      </dgm:t>
    </dgm:pt>
    <dgm:pt modelId="{80C44A56-E64A-48D7-A769-F895EC24FE69}">
      <dgm:prSet/>
      <dgm:spPr/>
      <dgm:t>
        <a:bodyPr/>
        <a:lstStyle/>
        <a:p>
          <a:r>
            <a:rPr lang="en-GB"/>
            <a:t>Easy to perform operations like add, update,  search, delete etc.</a:t>
          </a:r>
          <a:endParaRPr lang="en-US"/>
        </a:p>
      </dgm:t>
    </dgm:pt>
    <dgm:pt modelId="{650FF055-F6CB-4D19-994E-E4D518683228}" type="parTrans" cxnId="{59F10BE6-7395-4FE7-B3B7-ECACB1F4571F}">
      <dgm:prSet/>
      <dgm:spPr/>
      <dgm:t>
        <a:bodyPr/>
        <a:lstStyle/>
        <a:p>
          <a:endParaRPr lang="en-US"/>
        </a:p>
      </dgm:t>
    </dgm:pt>
    <dgm:pt modelId="{17F2E632-C106-4E45-BC8C-F1ACA2369835}" type="sibTrans" cxnId="{59F10BE6-7395-4FE7-B3B7-ECACB1F4571F}">
      <dgm:prSet/>
      <dgm:spPr/>
      <dgm:t>
        <a:bodyPr/>
        <a:lstStyle/>
        <a:p>
          <a:endParaRPr lang="en-US"/>
        </a:p>
      </dgm:t>
    </dgm:pt>
    <dgm:pt modelId="{9D98F286-C417-48CE-8DDD-1BF9DDF74F50}" type="pres">
      <dgm:prSet presAssocID="{81AE5394-A8FB-4393-AB69-E1CC50A041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FF9A6F-3DA4-42A6-AEE7-FAC2BBE44999}" type="pres">
      <dgm:prSet presAssocID="{329B0119-5F5D-4DE9-BE8B-EEE22290DBC2}" presName="hierRoot1" presStyleCnt="0"/>
      <dgm:spPr/>
    </dgm:pt>
    <dgm:pt modelId="{3E64D710-3B1A-4010-A9BA-D75107096D3F}" type="pres">
      <dgm:prSet presAssocID="{329B0119-5F5D-4DE9-BE8B-EEE22290DBC2}" presName="composite" presStyleCnt="0"/>
      <dgm:spPr/>
    </dgm:pt>
    <dgm:pt modelId="{9B09B33E-9607-47C1-B598-FE12507F7DEA}" type="pres">
      <dgm:prSet presAssocID="{329B0119-5F5D-4DE9-BE8B-EEE22290DBC2}" presName="background" presStyleLbl="node0" presStyleIdx="0" presStyleCnt="3"/>
      <dgm:spPr/>
    </dgm:pt>
    <dgm:pt modelId="{ED689F1E-3BC5-4E58-BE83-B1D1A90827B2}" type="pres">
      <dgm:prSet presAssocID="{329B0119-5F5D-4DE9-BE8B-EEE22290DBC2}" presName="text" presStyleLbl="fgAcc0" presStyleIdx="0" presStyleCnt="3">
        <dgm:presLayoutVars>
          <dgm:chPref val="3"/>
        </dgm:presLayoutVars>
      </dgm:prSet>
      <dgm:spPr/>
    </dgm:pt>
    <dgm:pt modelId="{DDCFB6EB-F530-4C21-9A11-0B97A4B93DEB}" type="pres">
      <dgm:prSet presAssocID="{329B0119-5F5D-4DE9-BE8B-EEE22290DBC2}" presName="hierChild2" presStyleCnt="0"/>
      <dgm:spPr/>
    </dgm:pt>
    <dgm:pt modelId="{3833EE82-6601-444F-9930-A8D9E587D801}" type="pres">
      <dgm:prSet presAssocID="{A1A35C0F-7782-4A9B-BB15-4C8B70AB4B30}" presName="hierRoot1" presStyleCnt="0"/>
      <dgm:spPr/>
    </dgm:pt>
    <dgm:pt modelId="{DE823435-20FC-4ED4-BE14-9F70D5CA013B}" type="pres">
      <dgm:prSet presAssocID="{A1A35C0F-7782-4A9B-BB15-4C8B70AB4B30}" presName="composite" presStyleCnt="0"/>
      <dgm:spPr/>
    </dgm:pt>
    <dgm:pt modelId="{1DA06122-B37A-4CD9-9EC0-05A1433EA4E3}" type="pres">
      <dgm:prSet presAssocID="{A1A35C0F-7782-4A9B-BB15-4C8B70AB4B30}" presName="background" presStyleLbl="node0" presStyleIdx="1" presStyleCnt="3"/>
      <dgm:spPr/>
    </dgm:pt>
    <dgm:pt modelId="{9B70EDE8-D1C9-49F9-A16F-34C5B744ADF3}" type="pres">
      <dgm:prSet presAssocID="{A1A35C0F-7782-4A9B-BB15-4C8B70AB4B30}" presName="text" presStyleLbl="fgAcc0" presStyleIdx="1" presStyleCnt="3">
        <dgm:presLayoutVars>
          <dgm:chPref val="3"/>
        </dgm:presLayoutVars>
      </dgm:prSet>
      <dgm:spPr/>
    </dgm:pt>
    <dgm:pt modelId="{4F3D59E3-2B45-4478-8E8A-36EF9861AB89}" type="pres">
      <dgm:prSet presAssocID="{A1A35C0F-7782-4A9B-BB15-4C8B70AB4B30}" presName="hierChild2" presStyleCnt="0"/>
      <dgm:spPr/>
    </dgm:pt>
    <dgm:pt modelId="{61FDE454-048E-421D-966C-266588A90EA6}" type="pres">
      <dgm:prSet presAssocID="{80C44A56-E64A-48D7-A769-F895EC24FE69}" presName="hierRoot1" presStyleCnt="0"/>
      <dgm:spPr/>
    </dgm:pt>
    <dgm:pt modelId="{CEF93F50-5538-4D3C-8535-61FD6BC92B9C}" type="pres">
      <dgm:prSet presAssocID="{80C44A56-E64A-48D7-A769-F895EC24FE69}" presName="composite" presStyleCnt="0"/>
      <dgm:spPr/>
    </dgm:pt>
    <dgm:pt modelId="{1255201D-63C3-44E1-80BE-785E42B390F9}" type="pres">
      <dgm:prSet presAssocID="{80C44A56-E64A-48D7-A769-F895EC24FE69}" presName="background" presStyleLbl="node0" presStyleIdx="2" presStyleCnt="3"/>
      <dgm:spPr/>
    </dgm:pt>
    <dgm:pt modelId="{36D3AE12-A591-4090-90BD-B9BDF7A86ECC}" type="pres">
      <dgm:prSet presAssocID="{80C44A56-E64A-48D7-A769-F895EC24FE69}" presName="text" presStyleLbl="fgAcc0" presStyleIdx="2" presStyleCnt="3">
        <dgm:presLayoutVars>
          <dgm:chPref val="3"/>
        </dgm:presLayoutVars>
      </dgm:prSet>
      <dgm:spPr/>
    </dgm:pt>
    <dgm:pt modelId="{0BC2FE37-AD1E-4F3C-BF6D-7DFB937062F9}" type="pres">
      <dgm:prSet presAssocID="{80C44A56-E64A-48D7-A769-F895EC24FE69}" presName="hierChild2" presStyleCnt="0"/>
      <dgm:spPr/>
    </dgm:pt>
  </dgm:ptLst>
  <dgm:cxnLst>
    <dgm:cxn modelId="{45BDE123-00C6-4915-9F51-EC5E09C8F571}" type="presOf" srcId="{80C44A56-E64A-48D7-A769-F895EC24FE69}" destId="{36D3AE12-A591-4090-90BD-B9BDF7A86ECC}" srcOrd="0" destOrd="0" presId="urn:microsoft.com/office/officeart/2005/8/layout/hierarchy1"/>
    <dgm:cxn modelId="{14D8CA2E-7056-4B20-BAD3-E147DFE2AF2C}" type="presOf" srcId="{81AE5394-A8FB-4393-AB69-E1CC50A0412B}" destId="{9D98F286-C417-48CE-8DDD-1BF9DDF74F50}" srcOrd="0" destOrd="0" presId="urn:microsoft.com/office/officeart/2005/8/layout/hierarchy1"/>
    <dgm:cxn modelId="{2EA2158E-865E-4C15-B658-EBECADE5904D}" srcId="{81AE5394-A8FB-4393-AB69-E1CC50A0412B}" destId="{329B0119-5F5D-4DE9-BE8B-EEE22290DBC2}" srcOrd="0" destOrd="0" parTransId="{7A84236F-C37A-43EB-8B8F-6A1792C3BCD7}" sibTransId="{115297D5-E843-4231-9CB9-2DDD33D67468}"/>
    <dgm:cxn modelId="{765D1AA8-59B0-43AF-A598-AB949B3E3B62}" type="presOf" srcId="{A1A35C0F-7782-4A9B-BB15-4C8B70AB4B30}" destId="{9B70EDE8-D1C9-49F9-A16F-34C5B744ADF3}" srcOrd="0" destOrd="0" presId="urn:microsoft.com/office/officeart/2005/8/layout/hierarchy1"/>
    <dgm:cxn modelId="{4997A0D0-320B-4C9F-8C7D-C6212761CBC8}" type="presOf" srcId="{329B0119-5F5D-4DE9-BE8B-EEE22290DBC2}" destId="{ED689F1E-3BC5-4E58-BE83-B1D1A90827B2}" srcOrd="0" destOrd="0" presId="urn:microsoft.com/office/officeart/2005/8/layout/hierarchy1"/>
    <dgm:cxn modelId="{66A2BADF-2FE2-40FC-9369-0DB3A71ADC0C}" srcId="{81AE5394-A8FB-4393-AB69-E1CC50A0412B}" destId="{A1A35C0F-7782-4A9B-BB15-4C8B70AB4B30}" srcOrd="1" destOrd="0" parTransId="{7023D13C-C3B6-41F1-8394-D1019579A79D}" sibTransId="{72C78368-A2CA-4FAF-8757-5358D5728B19}"/>
    <dgm:cxn modelId="{59F10BE6-7395-4FE7-B3B7-ECACB1F4571F}" srcId="{81AE5394-A8FB-4393-AB69-E1CC50A0412B}" destId="{80C44A56-E64A-48D7-A769-F895EC24FE69}" srcOrd="2" destOrd="0" parTransId="{650FF055-F6CB-4D19-994E-E4D518683228}" sibTransId="{17F2E632-C106-4E45-BC8C-F1ACA2369835}"/>
    <dgm:cxn modelId="{E82F0E8C-1B43-41FB-B7A6-744174F04900}" type="presParOf" srcId="{9D98F286-C417-48CE-8DDD-1BF9DDF74F50}" destId="{7DFF9A6F-3DA4-42A6-AEE7-FAC2BBE44999}" srcOrd="0" destOrd="0" presId="urn:microsoft.com/office/officeart/2005/8/layout/hierarchy1"/>
    <dgm:cxn modelId="{75C4835B-AE18-4297-AB53-EEBBC1A704BF}" type="presParOf" srcId="{7DFF9A6F-3DA4-42A6-AEE7-FAC2BBE44999}" destId="{3E64D710-3B1A-4010-A9BA-D75107096D3F}" srcOrd="0" destOrd="0" presId="urn:microsoft.com/office/officeart/2005/8/layout/hierarchy1"/>
    <dgm:cxn modelId="{7AE72033-DAB0-4BA2-90D6-731F8853DD27}" type="presParOf" srcId="{3E64D710-3B1A-4010-A9BA-D75107096D3F}" destId="{9B09B33E-9607-47C1-B598-FE12507F7DEA}" srcOrd="0" destOrd="0" presId="urn:microsoft.com/office/officeart/2005/8/layout/hierarchy1"/>
    <dgm:cxn modelId="{CFE53845-38D8-4244-A81B-BEBA8E3CBD92}" type="presParOf" srcId="{3E64D710-3B1A-4010-A9BA-D75107096D3F}" destId="{ED689F1E-3BC5-4E58-BE83-B1D1A90827B2}" srcOrd="1" destOrd="0" presId="urn:microsoft.com/office/officeart/2005/8/layout/hierarchy1"/>
    <dgm:cxn modelId="{C0BA5772-31CE-4A11-8252-A5E0CA3DEB6D}" type="presParOf" srcId="{7DFF9A6F-3DA4-42A6-AEE7-FAC2BBE44999}" destId="{DDCFB6EB-F530-4C21-9A11-0B97A4B93DEB}" srcOrd="1" destOrd="0" presId="urn:microsoft.com/office/officeart/2005/8/layout/hierarchy1"/>
    <dgm:cxn modelId="{BC8827D6-AD34-43E0-BEC4-5D6008E7FAB3}" type="presParOf" srcId="{9D98F286-C417-48CE-8DDD-1BF9DDF74F50}" destId="{3833EE82-6601-444F-9930-A8D9E587D801}" srcOrd="1" destOrd="0" presId="urn:microsoft.com/office/officeart/2005/8/layout/hierarchy1"/>
    <dgm:cxn modelId="{CDF14919-F9C3-4C66-9B43-C54C24EE2D43}" type="presParOf" srcId="{3833EE82-6601-444F-9930-A8D9E587D801}" destId="{DE823435-20FC-4ED4-BE14-9F70D5CA013B}" srcOrd="0" destOrd="0" presId="urn:microsoft.com/office/officeart/2005/8/layout/hierarchy1"/>
    <dgm:cxn modelId="{998494C3-9619-450D-97E5-65265AE40F69}" type="presParOf" srcId="{DE823435-20FC-4ED4-BE14-9F70D5CA013B}" destId="{1DA06122-B37A-4CD9-9EC0-05A1433EA4E3}" srcOrd="0" destOrd="0" presId="urn:microsoft.com/office/officeart/2005/8/layout/hierarchy1"/>
    <dgm:cxn modelId="{4D34BCCD-FE31-410B-A5CB-5260BD42521A}" type="presParOf" srcId="{DE823435-20FC-4ED4-BE14-9F70D5CA013B}" destId="{9B70EDE8-D1C9-49F9-A16F-34C5B744ADF3}" srcOrd="1" destOrd="0" presId="urn:microsoft.com/office/officeart/2005/8/layout/hierarchy1"/>
    <dgm:cxn modelId="{E699983C-04FA-47C3-BF87-CEBB66A1E911}" type="presParOf" srcId="{3833EE82-6601-444F-9930-A8D9E587D801}" destId="{4F3D59E3-2B45-4478-8E8A-36EF9861AB89}" srcOrd="1" destOrd="0" presId="urn:microsoft.com/office/officeart/2005/8/layout/hierarchy1"/>
    <dgm:cxn modelId="{8F5995BB-4782-4967-8FCD-37337C96A773}" type="presParOf" srcId="{9D98F286-C417-48CE-8DDD-1BF9DDF74F50}" destId="{61FDE454-048E-421D-966C-266588A90EA6}" srcOrd="2" destOrd="0" presId="urn:microsoft.com/office/officeart/2005/8/layout/hierarchy1"/>
    <dgm:cxn modelId="{AC58A9ED-C6C4-41B4-8B1B-EFDD9EA39D2B}" type="presParOf" srcId="{61FDE454-048E-421D-966C-266588A90EA6}" destId="{CEF93F50-5538-4D3C-8535-61FD6BC92B9C}" srcOrd="0" destOrd="0" presId="urn:microsoft.com/office/officeart/2005/8/layout/hierarchy1"/>
    <dgm:cxn modelId="{A64CF164-0FB3-494B-A2C6-CB1D85C6A2F2}" type="presParOf" srcId="{CEF93F50-5538-4D3C-8535-61FD6BC92B9C}" destId="{1255201D-63C3-44E1-80BE-785E42B390F9}" srcOrd="0" destOrd="0" presId="urn:microsoft.com/office/officeart/2005/8/layout/hierarchy1"/>
    <dgm:cxn modelId="{A2C83EA8-E580-42E3-958D-393DC21D55F8}" type="presParOf" srcId="{CEF93F50-5538-4D3C-8535-61FD6BC92B9C}" destId="{36D3AE12-A591-4090-90BD-B9BDF7A86ECC}" srcOrd="1" destOrd="0" presId="urn:microsoft.com/office/officeart/2005/8/layout/hierarchy1"/>
    <dgm:cxn modelId="{8CFCFC92-2C14-4C32-9EEB-F8F8A9C8D115}" type="presParOf" srcId="{61FDE454-048E-421D-966C-266588A90EA6}" destId="{0BC2FE37-AD1E-4F3C-BF6D-7DFB93706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ED2E8-242A-4DA1-A2BE-69DBC7520CBC}">
      <dsp:nvSpPr>
        <dsp:cNvPr id="0" name=""/>
        <dsp:cNvSpPr/>
      </dsp:nvSpPr>
      <dsp:spPr>
        <a:xfrm>
          <a:off x="2793" y="293666"/>
          <a:ext cx="1512211" cy="9073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Introduction</a:t>
          </a:r>
          <a:endParaRPr lang="en-US" sz="1200" kern="1200"/>
        </a:p>
      </dsp:txBody>
      <dsp:txXfrm>
        <a:off x="2793" y="293666"/>
        <a:ext cx="1512211" cy="907326"/>
      </dsp:txXfrm>
    </dsp:sp>
    <dsp:sp modelId="{548E0763-6211-4622-A8BB-D533451B2D9E}">
      <dsp:nvSpPr>
        <dsp:cNvPr id="0" name=""/>
        <dsp:cNvSpPr/>
      </dsp:nvSpPr>
      <dsp:spPr>
        <a:xfrm>
          <a:off x="1666225" y="293666"/>
          <a:ext cx="1512211" cy="907326"/>
        </a:xfrm>
        <a:prstGeom prst="rect">
          <a:avLst/>
        </a:prstGeom>
        <a:solidFill>
          <a:schemeClr val="accent2">
            <a:hueOff val="150535"/>
            <a:satOff val="-737"/>
            <a:lumOff val="4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Functionality</a:t>
          </a:r>
          <a:endParaRPr lang="en-US" sz="1200" kern="1200"/>
        </a:p>
      </dsp:txBody>
      <dsp:txXfrm>
        <a:off x="1666225" y="293666"/>
        <a:ext cx="1512211" cy="907326"/>
      </dsp:txXfrm>
    </dsp:sp>
    <dsp:sp modelId="{E0BFC2D4-E9C6-4099-ACBB-0A794AAA77B1}">
      <dsp:nvSpPr>
        <dsp:cNvPr id="0" name=""/>
        <dsp:cNvSpPr/>
      </dsp:nvSpPr>
      <dsp:spPr>
        <a:xfrm>
          <a:off x="3329658" y="293666"/>
          <a:ext cx="1512211" cy="907326"/>
        </a:xfrm>
        <a:prstGeom prst="rect">
          <a:avLst/>
        </a:prstGeom>
        <a:solidFill>
          <a:schemeClr val="accent2">
            <a:hueOff val="301070"/>
            <a:satOff val="-1474"/>
            <a:lumOff val="8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Implemented Methods</a:t>
          </a:r>
          <a:endParaRPr lang="en-US" sz="1200" kern="1200"/>
        </a:p>
      </dsp:txBody>
      <dsp:txXfrm>
        <a:off x="3329658" y="293666"/>
        <a:ext cx="1512211" cy="907326"/>
      </dsp:txXfrm>
    </dsp:sp>
    <dsp:sp modelId="{11FB5883-C1FA-460D-BA7F-33DCDDF7806F}">
      <dsp:nvSpPr>
        <dsp:cNvPr id="0" name=""/>
        <dsp:cNvSpPr/>
      </dsp:nvSpPr>
      <dsp:spPr>
        <a:xfrm>
          <a:off x="4993090" y="293666"/>
          <a:ext cx="1512211" cy="907326"/>
        </a:xfrm>
        <a:prstGeom prst="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Architecture of Application(Spring-Boot Architecture) </a:t>
          </a:r>
          <a:endParaRPr lang="en-US" sz="1200" kern="1200"/>
        </a:p>
      </dsp:txBody>
      <dsp:txXfrm>
        <a:off x="4993090" y="293666"/>
        <a:ext cx="1512211" cy="907326"/>
      </dsp:txXfrm>
    </dsp:sp>
    <dsp:sp modelId="{EFEB2B25-4A73-4971-8684-F56F5A81BE84}">
      <dsp:nvSpPr>
        <dsp:cNvPr id="0" name=""/>
        <dsp:cNvSpPr/>
      </dsp:nvSpPr>
      <dsp:spPr>
        <a:xfrm>
          <a:off x="6656523" y="293666"/>
          <a:ext cx="1512211" cy="907326"/>
        </a:xfrm>
        <a:prstGeom prst="rect">
          <a:avLst/>
        </a:prstGeom>
        <a:solidFill>
          <a:schemeClr val="accent2">
            <a:hueOff val="602140"/>
            <a:satOff val="-2948"/>
            <a:lumOff val="165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Procedure</a:t>
          </a:r>
          <a:endParaRPr lang="en-US" sz="1200" kern="1200"/>
        </a:p>
      </dsp:txBody>
      <dsp:txXfrm>
        <a:off x="6656523" y="293666"/>
        <a:ext cx="1512211" cy="907326"/>
      </dsp:txXfrm>
    </dsp:sp>
    <dsp:sp modelId="{D8E086AC-2C82-4891-A859-EF245C7FC631}">
      <dsp:nvSpPr>
        <dsp:cNvPr id="0" name=""/>
        <dsp:cNvSpPr/>
      </dsp:nvSpPr>
      <dsp:spPr>
        <a:xfrm>
          <a:off x="2793" y="1352214"/>
          <a:ext cx="1512211" cy="907326"/>
        </a:xfrm>
        <a:prstGeom prst="rect">
          <a:avLst/>
        </a:prstGeom>
        <a:solidFill>
          <a:schemeClr val="accent2">
            <a:hueOff val="752674"/>
            <a:satOff val="-3684"/>
            <a:lumOff val="20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Dockerization</a:t>
          </a:r>
          <a:endParaRPr lang="en-US" sz="1200" kern="1200"/>
        </a:p>
      </dsp:txBody>
      <dsp:txXfrm>
        <a:off x="2793" y="1352214"/>
        <a:ext cx="1512211" cy="907326"/>
      </dsp:txXfrm>
    </dsp:sp>
    <dsp:sp modelId="{C64F6774-DE09-47F3-B336-2D67520D5C38}">
      <dsp:nvSpPr>
        <dsp:cNvPr id="0" name=""/>
        <dsp:cNvSpPr/>
      </dsp:nvSpPr>
      <dsp:spPr>
        <a:xfrm>
          <a:off x="1666225" y="1352214"/>
          <a:ext cx="1512211" cy="907326"/>
        </a:xfrm>
        <a:prstGeom prst="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Steps of Dockerization</a:t>
          </a:r>
          <a:endParaRPr lang="en-US" sz="1200" kern="1200"/>
        </a:p>
      </dsp:txBody>
      <dsp:txXfrm>
        <a:off x="1666225" y="1352214"/>
        <a:ext cx="1512211" cy="907326"/>
      </dsp:txXfrm>
    </dsp:sp>
    <dsp:sp modelId="{F2C02464-01CB-44D8-BE34-7EDB664A5D28}">
      <dsp:nvSpPr>
        <dsp:cNvPr id="0" name=""/>
        <dsp:cNvSpPr/>
      </dsp:nvSpPr>
      <dsp:spPr>
        <a:xfrm>
          <a:off x="3329658" y="1352214"/>
          <a:ext cx="1512211" cy="907326"/>
        </a:xfrm>
        <a:prstGeom prst="rect">
          <a:avLst/>
        </a:prstGeom>
        <a:solidFill>
          <a:schemeClr val="accent2">
            <a:hueOff val="1053744"/>
            <a:satOff val="-5158"/>
            <a:lumOff val="289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Requirements</a:t>
          </a:r>
          <a:endParaRPr lang="en-US" sz="1200" kern="1200"/>
        </a:p>
      </dsp:txBody>
      <dsp:txXfrm>
        <a:off x="3329658" y="1352214"/>
        <a:ext cx="1512211" cy="907326"/>
      </dsp:txXfrm>
    </dsp:sp>
    <dsp:sp modelId="{D2ECCB5E-09B5-4371-B17B-B5063E3A3327}">
      <dsp:nvSpPr>
        <dsp:cNvPr id="0" name=""/>
        <dsp:cNvSpPr/>
      </dsp:nvSpPr>
      <dsp:spPr>
        <a:xfrm>
          <a:off x="4993090" y="1352214"/>
          <a:ext cx="1512211" cy="907326"/>
        </a:xfrm>
        <a:prstGeom prst="rect">
          <a:avLst/>
        </a:prstGeom>
        <a:solidFill>
          <a:schemeClr val="accent2">
            <a:hueOff val="1204279"/>
            <a:satOff val="-5895"/>
            <a:lumOff val="33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Advantages</a:t>
          </a:r>
          <a:endParaRPr lang="en-US" sz="1200" kern="1200"/>
        </a:p>
      </dsp:txBody>
      <dsp:txXfrm>
        <a:off x="4993090" y="1352214"/>
        <a:ext cx="1512211" cy="907326"/>
      </dsp:txXfrm>
    </dsp:sp>
    <dsp:sp modelId="{78BAEEE8-D444-4151-88AB-B59779B30A83}">
      <dsp:nvSpPr>
        <dsp:cNvPr id="0" name=""/>
        <dsp:cNvSpPr/>
      </dsp:nvSpPr>
      <dsp:spPr>
        <a:xfrm>
          <a:off x="6656523" y="1352214"/>
          <a:ext cx="1512211" cy="907326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Conclusion </a:t>
          </a:r>
          <a:endParaRPr lang="en-US" sz="1200" kern="1200"/>
        </a:p>
      </dsp:txBody>
      <dsp:txXfrm>
        <a:off x="6656523" y="1352214"/>
        <a:ext cx="1512211" cy="907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8ED32-3704-4AF7-9876-ED1C66A0D10A}">
      <dsp:nvSpPr>
        <dsp:cNvPr id="0" name=""/>
        <dsp:cNvSpPr/>
      </dsp:nvSpPr>
      <dsp:spPr>
        <a:xfrm>
          <a:off x="63840" y="121"/>
          <a:ext cx="3447363" cy="2189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CCEB1-0EBC-452B-984F-F2C6B4617197}">
      <dsp:nvSpPr>
        <dsp:cNvPr id="0" name=""/>
        <dsp:cNvSpPr/>
      </dsp:nvSpPr>
      <dsp:spPr>
        <a:xfrm>
          <a:off x="446880" y="364009"/>
          <a:ext cx="3447363" cy="2189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purpose of building this application is to build a system that gives employee or employer various functionality for their pension management system.</a:t>
          </a:r>
          <a:endParaRPr lang="en-US" sz="1900" kern="1200"/>
        </a:p>
      </dsp:txBody>
      <dsp:txXfrm>
        <a:off x="510996" y="428125"/>
        <a:ext cx="3319131" cy="2060843"/>
      </dsp:txXfrm>
    </dsp:sp>
    <dsp:sp modelId="{995A4EA0-869E-4EA8-A435-1A7A038CEDB4}">
      <dsp:nvSpPr>
        <dsp:cNvPr id="0" name=""/>
        <dsp:cNvSpPr/>
      </dsp:nvSpPr>
      <dsp:spPr>
        <a:xfrm>
          <a:off x="4277284" y="121"/>
          <a:ext cx="3447363" cy="2189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08E37-E315-49F4-B1C2-88863B19B8CD}">
      <dsp:nvSpPr>
        <dsp:cNvPr id="0" name=""/>
        <dsp:cNvSpPr/>
      </dsp:nvSpPr>
      <dsp:spPr>
        <a:xfrm>
          <a:off x="4660324" y="364009"/>
          <a:ext cx="3447363" cy="2189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application includes various function like create applicant , check status , check balance ,check application,issue pension ,load pension using spring boot framework.</a:t>
          </a:r>
          <a:endParaRPr lang="en-US" sz="1900" kern="1200"/>
        </a:p>
      </dsp:txBody>
      <dsp:txXfrm>
        <a:off x="4724440" y="428125"/>
        <a:ext cx="3319131" cy="2060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2047C-94B0-4F2A-BD87-009D69ECA328}">
      <dsp:nvSpPr>
        <dsp:cNvPr id="0" name=""/>
        <dsp:cNvSpPr/>
      </dsp:nvSpPr>
      <dsp:spPr>
        <a:xfrm>
          <a:off x="364264" y="19660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5F18E-FCD7-4E8A-A0C8-87FED1279DDB}">
      <dsp:nvSpPr>
        <dsp:cNvPr id="0" name=""/>
        <dsp:cNvSpPr/>
      </dsp:nvSpPr>
      <dsp:spPr>
        <a:xfrm>
          <a:off x="598264" y="43060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0ED3F-D318-4F2F-9E13-C0590B996A56}">
      <dsp:nvSpPr>
        <dsp:cNvPr id="0" name=""/>
        <dsp:cNvSpPr/>
      </dsp:nvSpPr>
      <dsp:spPr>
        <a:xfrm>
          <a:off x="13264" y="16366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1. Add Pensioner/Employee Records</a:t>
          </a:r>
          <a:endParaRPr lang="en-US" sz="1300" kern="1200"/>
        </a:p>
      </dsp:txBody>
      <dsp:txXfrm>
        <a:off x="13264" y="1636603"/>
        <a:ext cx="1800000" cy="720000"/>
      </dsp:txXfrm>
    </dsp:sp>
    <dsp:sp modelId="{A7A13D26-34CD-46CC-A820-9037282956F7}">
      <dsp:nvSpPr>
        <dsp:cNvPr id="0" name=""/>
        <dsp:cNvSpPr/>
      </dsp:nvSpPr>
      <dsp:spPr>
        <a:xfrm>
          <a:off x="2479264" y="19660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DFE9-4A2D-49C8-9279-E89DF8DF4F95}">
      <dsp:nvSpPr>
        <dsp:cNvPr id="0" name=""/>
        <dsp:cNvSpPr/>
      </dsp:nvSpPr>
      <dsp:spPr>
        <a:xfrm>
          <a:off x="2713264" y="43060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AF352-27D2-4448-8459-37093C277C16}">
      <dsp:nvSpPr>
        <dsp:cNvPr id="0" name=""/>
        <dsp:cNvSpPr/>
      </dsp:nvSpPr>
      <dsp:spPr>
        <a:xfrm>
          <a:off x="2128264" y="16366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2. View Employee Records</a:t>
          </a:r>
          <a:endParaRPr lang="en-US" sz="1300" kern="1200"/>
        </a:p>
      </dsp:txBody>
      <dsp:txXfrm>
        <a:off x="2128264" y="1636603"/>
        <a:ext cx="1800000" cy="720000"/>
      </dsp:txXfrm>
    </dsp:sp>
    <dsp:sp modelId="{FF9F5808-4B95-43BE-AC91-37DA92F518EB}">
      <dsp:nvSpPr>
        <dsp:cNvPr id="0" name=""/>
        <dsp:cNvSpPr/>
      </dsp:nvSpPr>
      <dsp:spPr>
        <a:xfrm>
          <a:off x="4594264" y="19660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AFE09-C4DD-4CC0-8FB7-2F0E892E05AC}">
      <dsp:nvSpPr>
        <dsp:cNvPr id="0" name=""/>
        <dsp:cNvSpPr/>
      </dsp:nvSpPr>
      <dsp:spPr>
        <a:xfrm>
          <a:off x="4828264" y="43060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AF1C5-E22D-4361-BCFD-70BF6CED3238}">
      <dsp:nvSpPr>
        <dsp:cNvPr id="0" name=""/>
        <dsp:cNvSpPr/>
      </dsp:nvSpPr>
      <dsp:spPr>
        <a:xfrm>
          <a:off x="4243264" y="16366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3. Search Records(by id)</a:t>
          </a:r>
          <a:endParaRPr lang="en-US" sz="1300" kern="1200"/>
        </a:p>
      </dsp:txBody>
      <dsp:txXfrm>
        <a:off x="4243264" y="1636603"/>
        <a:ext cx="1800000" cy="720000"/>
      </dsp:txXfrm>
    </dsp:sp>
    <dsp:sp modelId="{0C451810-2DC9-451C-A050-D563D8E4F84B}">
      <dsp:nvSpPr>
        <dsp:cNvPr id="0" name=""/>
        <dsp:cNvSpPr/>
      </dsp:nvSpPr>
      <dsp:spPr>
        <a:xfrm>
          <a:off x="6709264" y="19660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B4DE8-853C-404F-8AD3-6AE71229FBD3}">
      <dsp:nvSpPr>
        <dsp:cNvPr id="0" name=""/>
        <dsp:cNvSpPr/>
      </dsp:nvSpPr>
      <dsp:spPr>
        <a:xfrm>
          <a:off x="6943264" y="43060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12B66-978C-4C2C-A83C-3E5BA72A7A41}">
      <dsp:nvSpPr>
        <dsp:cNvPr id="0" name=""/>
        <dsp:cNvSpPr/>
      </dsp:nvSpPr>
      <dsp:spPr>
        <a:xfrm>
          <a:off x="6358264" y="16366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4. Calculate Pension(by their status)</a:t>
          </a:r>
          <a:endParaRPr lang="en-US" sz="1300" kern="1200"/>
        </a:p>
      </dsp:txBody>
      <dsp:txXfrm>
        <a:off x="6358264" y="1636603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219F0-1BF7-442F-870F-D124B6854E31}">
      <dsp:nvSpPr>
        <dsp:cNvPr id="0" name=""/>
        <dsp:cNvSpPr/>
      </dsp:nvSpPr>
      <dsp:spPr>
        <a:xfrm>
          <a:off x="974407" y="418"/>
          <a:ext cx="3897630" cy="5441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5" tIns="138215" rIns="7562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Applicant</a:t>
          </a:r>
        </a:p>
      </dsp:txBody>
      <dsp:txXfrm>
        <a:off x="974407" y="418"/>
        <a:ext cx="3897630" cy="544152"/>
      </dsp:txXfrm>
    </dsp:sp>
    <dsp:sp modelId="{B3198D09-47E8-43A9-BBBD-C0A23F523CA4}">
      <dsp:nvSpPr>
        <dsp:cNvPr id="0" name=""/>
        <dsp:cNvSpPr/>
      </dsp:nvSpPr>
      <dsp:spPr>
        <a:xfrm>
          <a:off x="0" y="418"/>
          <a:ext cx="974407" cy="5441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562" tIns="53750" rIns="51562" bIns="537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</a:t>
          </a:r>
        </a:p>
      </dsp:txBody>
      <dsp:txXfrm>
        <a:off x="0" y="418"/>
        <a:ext cx="974407" cy="544152"/>
      </dsp:txXfrm>
    </dsp:sp>
    <dsp:sp modelId="{8E0C31D2-703C-4C39-AEF3-ACFEC1EC0DA6}">
      <dsp:nvSpPr>
        <dsp:cNvPr id="0" name=""/>
        <dsp:cNvSpPr/>
      </dsp:nvSpPr>
      <dsp:spPr>
        <a:xfrm>
          <a:off x="974407" y="577220"/>
          <a:ext cx="3897630" cy="5441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5" tIns="138215" rIns="7562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Status(by id)</a:t>
          </a:r>
        </a:p>
      </dsp:txBody>
      <dsp:txXfrm>
        <a:off x="974407" y="577220"/>
        <a:ext cx="3897630" cy="544152"/>
      </dsp:txXfrm>
    </dsp:sp>
    <dsp:sp modelId="{6C3E0338-8831-49BF-A1AC-BE5AF97D5581}">
      <dsp:nvSpPr>
        <dsp:cNvPr id="0" name=""/>
        <dsp:cNvSpPr/>
      </dsp:nvSpPr>
      <dsp:spPr>
        <a:xfrm>
          <a:off x="0" y="577220"/>
          <a:ext cx="974407" cy="5441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562" tIns="53750" rIns="51562" bIns="537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</a:t>
          </a:r>
        </a:p>
      </dsp:txBody>
      <dsp:txXfrm>
        <a:off x="0" y="577220"/>
        <a:ext cx="974407" cy="544152"/>
      </dsp:txXfrm>
    </dsp:sp>
    <dsp:sp modelId="{3FF0E329-A819-4338-AC89-71E057F2BB03}">
      <dsp:nvSpPr>
        <dsp:cNvPr id="0" name=""/>
        <dsp:cNvSpPr/>
      </dsp:nvSpPr>
      <dsp:spPr>
        <a:xfrm>
          <a:off x="974407" y="1154022"/>
          <a:ext cx="3897630" cy="5441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5" tIns="138215" rIns="7562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Balance(by id)</a:t>
          </a:r>
        </a:p>
      </dsp:txBody>
      <dsp:txXfrm>
        <a:off x="974407" y="1154022"/>
        <a:ext cx="3897630" cy="544152"/>
      </dsp:txXfrm>
    </dsp:sp>
    <dsp:sp modelId="{60BFD281-F2FE-4513-AE93-96F57A8738B9}">
      <dsp:nvSpPr>
        <dsp:cNvPr id="0" name=""/>
        <dsp:cNvSpPr/>
      </dsp:nvSpPr>
      <dsp:spPr>
        <a:xfrm>
          <a:off x="0" y="1154022"/>
          <a:ext cx="974407" cy="54415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562" tIns="53750" rIns="51562" bIns="537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</a:t>
          </a:r>
        </a:p>
      </dsp:txBody>
      <dsp:txXfrm>
        <a:off x="0" y="1154022"/>
        <a:ext cx="974407" cy="544152"/>
      </dsp:txXfrm>
    </dsp:sp>
    <dsp:sp modelId="{51C7F36E-1371-4B34-BDB6-6AD0181F1D95}">
      <dsp:nvSpPr>
        <dsp:cNvPr id="0" name=""/>
        <dsp:cNvSpPr/>
      </dsp:nvSpPr>
      <dsp:spPr>
        <a:xfrm>
          <a:off x="974407" y="1730824"/>
          <a:ext cx="3897630" cy="5441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5" tIns="138215" rIns="7562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Application(by id)</a:t>
          </a:r>
        </a:p>
      </dsp:txBody>
      <dsp:txXfrm>
        <a:off x="974407" y="1730824"/>
        <a:ext cx="3897630" cy="544152"/>
      </dsp:txXfrm>
    </dsp:sp>
    <dsp:sp modelId="{DD2F0137-39A9-4A69-B3C4-8FAEE4BA3C61}">
      <dsp:nvSpPr>
        <dsp:cNvPr id="0" name=""/>
        <dsp:cNvSpPr/>
      </dsp:nvSpPr>
      <dsp:spPr>
        <a:xfrm>
          <a:off x="0" y="1730824"/>
          <a:ext cx="974407" cy="5441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562" tIns="53750" rIns="51562" bIns="537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</a:t>
          </a:r>
        </a:p>
      </dsp:txBody>
      <dsp:txXfrm>
        <a:off x="0" y="1730824"/>
        <a:ext cx="974407" cy="544152"/>
      </dsp:txXfrm>
    </dsp:sp>
    <dsp:sp modelId="{CF33FE0E-D931-496D-8329-7D0D42BE37CF}">
      <dsp:nvSpPr>
        <dsp:cNvPr id="0" name=""/>
        <dsp:cNvSpPr/>
      </dsp:nvSpPr>
      <dsp:spPr>
        <a:xfrm>
          <a:off x="974407" y="2307626"/>
          <a:ext cx="3897630" cy="54415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5" tIns="138215" rIns="7562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Issue Pension</a:t>
          </a:r>
        </a:p>
      </dsp:txBody>
      <dsp:txXfrm>
        <a:off x="974407" y="2307626"/>
        <a:ext cx="3897630" cy="544152"/>
      </dsp:txXfrm>
    </dsp:sp>
    <dsp:sp modelId="{4DD34293-9673-4FCA-91BB-610A9D9C0A6B}">
      <dsp:nvSpPr>
        <dsp:cNvPr id="0" name=""/>
        <dsp:cNvSpPr/>
      </dsp:nvSpPr>
      <dsp:spPr>
        <a:xfrm>
          <a:off x="0" y="2307626"/>
          <a:ext cx="974407" cy="5441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562" tIns="53750" rIns="51562" bIns="537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Issue</a:t>
          </a:r>
        </a:p>
      </dsp:txBody>
      <dsp:txXfrm>
        <a:off x="0" y="2307626"/>
        <a:ext cx="974407" cy="544152"/>
      </dsp:txXfrm>
    </dsp:sp>
    <dsp:sp modelId="{6E777F46-0EF6-44BF-A583-5F637D2CCF33}">
      <dsp:nvSpPr>
        <dsp:cNvPr id="0" name=""/>
        <dsp:cNvSpPr/>
      </dsp:nvSpPr>
      <dsp:spPr>
        <a:xfrm>
          <a:off x="974407" y="2884428"/>
          <a:ext cx="3897630" cy="5441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5" tIns="138215" rIns="7562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Load Pension</a:t>
          </a:r>
        </a:p>
      </dsp:txBody>
      <dsp:txXfrm>
        <a:off x="974407" y="2884428"/>
        <a:ext cx="3897630" cy="544152"/>
      </dsp:txXfrm>
    </dsp:sp>
    <dsp:sp modelId="{55580419-E7E2-4F86-B150-07AAD8335EFB}">
      <dsp:nvSpPr>
        <dsp:cNvPr id="0" name=""/>
        <dsp:cNvSpPr/>
      </dsp:nvSpPr>
      <dsp:spPr>
        <a:xfrm>
          <a:off x="0" y="2884428"/>
          <a:ext cx="974407" cy="5441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562" tIns="53750" rIns="51562" bIns="537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</a:t>
          </a:r>
        </a:p>
      </dsp:txBody>
      <dsp:txXfrm>
        <a:off x="0" y="2884428"/>
        <a:ext cx="974407" cy="544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D582-B195-40CC-A41B-9824A22974CB}">
      <dsp:nvSpPr>
        <dsp:cNvPr id="0" name=""/>
        <dsp:cNvSpPr/>
      </dsp:nvSpPr>
      <dsp:spPr>
        <a:xfrm>
          <a:off x="1743750" y="508810"/>
          <a:ext cx="3695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58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8538" y="552527"/>
        <a:ext cx="20009" cy="4005"/>
      </dsp:txXfrm>
    </dsp:sp>
    <dsp:sp modelId="{52719B29-111C-42D9-8463-6CE7D22DC3B9}">
      <dsp:nvSpPr>
        <dsp:cNvPr id="0" name=""/>
        <dsp:cNvSpPr/>
      </dsp:nvSpPr>
      <dsp:spPr>
        <a:xfrm>
          <a:off x="5614" y="32549"/>
          <a:ext cx="1739935" cy="10439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8" tIns="89494" rIns="85258" bIns="8949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Create Application structure using Spring Intillizer by adding requirement,dependency and versions.</a:t>
          </a:r>
          <a:endParaRPr lang="en-US" sz="1200" kern="1200"/>
        </a:p>
      </dsp:txBody>
      <dsp:txXfrm>
        <a:off x="5614" y="32549"/>
        <a:ext cx="1739935" cy="1043961"/>
      </dsp:txXfrm>
    </dsp:sp>
    <dsp:sp modelId="{3EBF94FD-A5BD-4990-82FF-5A8C717E917F}">
      <dsp:nvSpPr>
        <dsp:cNvPr id="0" name=""/>
        <dsp:cNvSpPr/>
      </dsp:nvSpPr>
      <dsp:spPr>
        <a:xfrm>
          <a:off x="3883871" y="508810"/>
          <a:ext cx="3695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585" y="45720"/>
              </a:lnTo>
            </a:path>
          </a:pathLst>
        </a:custGeom>
        <a:noFill/>
        <a:ln w="9525" cap="rnd" cmpd="sng" algn="ctr">
          <a:solidFill>
            <a:schemeClr val="accent2">
              <a:hueOff val="270963"/>
              <a:satOff val="-1326"/>
              <a:lumOff val="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8659" y="552527"/>
        <a:ext cx="20009" cy="4005"/>
      </dsp:txXfrm>
    </dsp:sp>
    <dsp:sp modelId="{002C8414-A680-46D1-BDCD-9B689FA399D8}">
      <dsp:nvSpPr>
        <dsp:cNvPr id="0" name=""/>
        <dsp:cNvSpPr/>
      </dsp:nvSpPr>
      <dsp:spPr>
        <a:xfrm>
          <a:off x="2145735" y="32549"/>
          <a:ext cx="1739935" cy="1043961"/>
        </a:xfrm>
        <a:prstGeom prst="rect">
          <a:avLst/>
        </a:prstGeom>
        <a:solidFill>
          <a:schemeClr val="accent2">
            <a:hueOff val="225802"/>
            <a:satOff val="-1105"/>
            <a:lumOff val="6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8" tIns="89494" rIns="85258" bIns="8949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Download zip from spring initializer and extract that and open it from IDE.</a:t>
          </a:r>
          <a:endParaRPr lang="en-US" sz="1200" kern="1200"/>
        </a:p>
      </dsp:txBody>
      <dsp:txXfrm>
        <a:off x="2145735" y="32549"/>
        <a:ext cx="1739935" cy="1043961"/>
      </dsp:txXfrm>
    </dsp:sp>
    <dsp:sp modelId="{61217C23-81A7-45D5-8572-53E4897BE6FC}">
      <dsp:nvSpPr>
        <dsp:cNvPr id="0" name=""/>
        <dsp:cNvSpPr/>
      </dsp:nvSpPr>
      <dsp:spPr>
        <a:xfrm>
          <a:off x="6023992" y="508810"/>
          <a:ext cx="3695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585" y="45720"/>
              </a:lnTo>
            </a:path>
          </a:pathLst>
        </a:custGeom>
        <a:noFill/>
        <a:ln w="9525" cap="rnd" cmpd="sng" algn="ctr">
          <a:solidFill>
            <a:schemeClr val="accent2">
              <a:hueOff val="541926"/>
              <a:satOff val="-2653"/>
              <a:lumOff val="1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98780" y="552527"/>
        <a:ext cx="20009" cy="4005"/>
      </dsp:txXfrm>
    </dsp:sp>
    <dsp:sp modelId="{D30C92A5-449B-46CD-ABF7-B254BC3B70FD}">
      <dsp:nvSpPr>
        <dsp:cNvPr id="0" name=""/>
        <dsp:cNvSpPr/>
      </dsp:nvSpPr>
      <dsp:spPr>
        <a:xfrm>
          <a:off x="4285856" y="32549"/>
          <a:ext cx="1739935" cy="1043961"/>
        </a:xfrm>
        <a:prstGeom prst="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8" tIns="89494" rIns="85258" bIns="8949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Write required functionality.</a:t>
          </a:r>
          <a:endParaRPr lang="en-US" sz="1200" kern="1200"/>
        </a:p>
      </dsp:txBody>
      <dsp:txXfrm>
        <a:off x="4285856" y="32549"/>
        <a:ext cx="1739935" cy="1043961"/>
      </dsp:txXfrm>
    </dsp:sp>
    <dsp:sp modelId="{B3533478-D35D-42D7-AF9A-0F0B11802D63}">
      <dsp:nvSpPr>
        <dsp:cNvPr id="0" name=""/>
        <dsp:cNvSpPr/>
      </dsp:nvSpPr>
      <dsp:spPr>
        <a:xfrm>
          <a:off x="875582" y="1074710"/>
          <a:ext cx="6420363" cy="369585"/>
        </a:xfrm>
        <a:custGeom>
          <a:avLst/>
          <a:gdLst/>
          <a:ahLst/>
          <a:cxnLst/>
          <a:rect l="0" t="0" r="0" b="0"/>
          <a:pathLst>
            <a:path>
              <a:moveTo>
                <a:pt x="6420363" y="0"/>
              </a:moveTo>
              <a:lnTo>
                <a:pt x="6420363" y="201892"/>
              </a:lnTo>
              <a:lnTo>
                <a:pt x="0" y="201892"/>
              </a:lnTo>
              <a:lnTo>
                <a:pt x="0" y="369585"/>
              </a:lnTo>
            </a:path>
          </a:pathLst>
        </a:custGeom>
        <a:noFill/>
        <a:ln w="9525" cap="rnd" cmpd="sng" algn="ctr">
          <a:solidFill>
            <a:schemeClr val="accent2">
              <a:hueOff val="812888"/>
              <a:satOff val="-3979"/>
              <a:lumOff val="2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4943" y="1257500"/>
        <a:ext cx="321641" cy="4005"/>
      </dsp:txXfrm>
    </dsp:sp>
    <dsp:sp modelId="{51F8BDFA-07A8-4936-9C11-C4232142E49D}">
      <dsp:nvSpPr>
        <dsp:cNvPr id="0" name=""/>
        <dsp:cNvSpPr/>
      </dsp:nvSpPr>
      <dsp:spPr>
        <a:xfrm>
          <a:off x="6425977" y="32549"/>
          <a:ext cx="1739935" cy="1043961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8" tIns="89494" rIns="85258" bIns="8949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We have to build the application by using maven clean install.</a:t>
          </a:r>
          <a:endParaRPr lang="en-US" sz="1200" kern="1200"/>
        </a:p>
      </dsp:txBody>
      <dsp:txXfrm>
        <a:off x="6425977" y="32549"/>
        <a:ext cx="1739935" cy="1043961"/>
      </dsp:txXfrm>
    </dsp:sp>
    <dsp:sp modelId="{BA5B7013-D55A-410B-8B82-402CC66462A1}">
      <dsp:nvSpPr>
        <dsp:cNvPr id="0" name=""/>
        <dsp:cNvSpPr/>
      </dsp:nvSpPr>
      <dsp:spPr>
        <a:xfrm>
          <a:off x="1743750" y="1952956"/>
          <a:ext cx="3695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585" y="45720"/>
              </a:lnTo>
            </a:path>
          </a:pathLst>
        </a:custGeom>
        <a:noFill/>
        <a:ln w="9525" cap="rnd" cmpd="sng" algn="ctr">
          <a:solidFill>
            <a:schemeClr val="accent2">
              <a:hueOff val="1083851"/>
              <a:satOff val="-5306"/>
              <a:lumOff val="2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8538" y="1996674"/>
        <a:ext cx="20009" cy="4005"/>
      </dsp:txXfrm>
    </dsp:sp>
    <dsp:sp modelId="{C5C035AB-E376-4D8B-ABC8-D29B64659233}">
      <dsp:nvSpPr>
        <dsp:cNvPr id="0" name=""/>
        <dsp:cNvSpPr/>
      </dsp:nvSpPr>
      <dsp:spPr>
        <a:xfrm>
          <a:off x="5614" y="1476696"/>
          <a:ext cx="1739935" cy="1043961"/>
        </a:xfrm>
        <a:prstGeom prst="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8" tIns="89494" rIns="85258" bIns="8949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Start mysql image in docker using</a:t>
          </a:r>
          <a:endParaRPr lang="en-US" sz="1200" kern="1200"/>
        </a:p>
      </dsp:txBody>
      <dsp:txXfrm>
        <a:off x="5614" y="1476696"/>
        <a:ext cx="1739935" cy="1043961"/>
      </dsp:txXfrm>
    </dsp:sp>
    <dsp:sp modelId="{961D9007-DDDB-4C04-8DF7-1405BF5215C2}">
      <dsp:nvSpPr>
        <dsp:cNvPr id="0" name=""/>
        <dsp:cNvSpPr/>
      </dsp:nvSpPr>
      <dsp:spPr>
        <a:xfrm>
          <a:off x="3883871" y="1952956"/>
          <a:ext cx="3695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585" y="45720"/>
              </a:lnTo>
            </a:path>
          </a:pathLst>
        </a:custGeom>
        <a:noFill/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8659" y="1996674"/>
        <a:ext cx="20009" cy="4005"/>
      </dsp:txXfrm>
    </dsp:sp>
    <dsp:sp modelId="{3B837D7A-6494-40D1-960A-B4EAB30C973F}">
      <dsp:nvSpPr>
        <dsp:cNvPr id="0" name=""/>
        <dsp:cNvSpPr/>
      </dsp:nvSpPr>
      <dsp:spPr>
        <a:xfrm>
          <a:off x="2145735" y="1476696"/>
          <a:ext cx="1739935" cy="1043961"/>
        </a:xfrm>
        <a:prstGeom prst="rect">
          <a:avLst/>
        </a:prstGeom>
        <a:solidFill>
          <a:schemeClr val="accent2">
            <a:hueOff val="1129012"/>
            <a:satOff val="-5527"/>
            <a:lumOff val="31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8" tIns="89494" rIns="85258" bIns="8949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Docker-compose -f docker-compose-mysql.yml up -d.</a:t>
          </a:r>
          <a:endParaRPr lang="en-US" sz="1200" kern="1200"/>
        </a:p>
      </dsp:txBody>
      <dsp:txXfrm>
        <a:off x="2145735" y="1476696"/>
        <a:ext cx="1739935" cy="1043961"/>
      </dsp:txXfrm>
    </dsp:sp>
    <dsp:sp modelId="{C342F261-2C53-4D9A-9347-75F61A03EAFC}">
      <dsp:nvSpPr>
        <dsp:cNvPr id="0" name=""/>
        <dsp:cNvSpPr/>
      </dsp:nvSpPr>
      <dsp:spPr>
        <a:xfrm>
          <a:off x="4285856" y="1476696"/>
          <a:ext cx="1739935" cy="1043961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8" tIns="89494" rIns="85258" bIns="8949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Run the Spring Boot Application.</a:t>
          </a:r>
          <a:endParaRPr lang="en-US" sz="1200" kern="1200"/>
        </a:p>
      </dsp:txBody>
      <dsp:txXfrm>
        <a:off x="4285856" y="1476696"/>
        <a:ext cx="1739935" cy="10439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EF4C7-E501-42F5-8648-BFEFED91A18A}">
      <dsp:nvSpPr>
        <dsp:cNvPr id="0" name=""/>
        <dsp:cNvSpPr/>
      </dsp:nvSpPr>
      <dsp:spPr>
        <a:xfrm>
          <a:off x="0" y="0"/>
          <a:ext cx="6537222" cy="5617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Tomcat server will be started.</a:t>
          </a:r>
          <a:endParaRPr lang="en-US" sz="1500" kern="1200"/>
        </a:p>
      </dsp:txBody>
      <dsp:txXfrm>
        <a:off x="16452" y="16452"/>
        <a:ext cx="5883633" cy="528801"/>
      </dsp:txXfrm>
    </dsp:sp>
    <dsp:sp modelId="{22A58E88-5701-4426-9624-0673EA82C3A9}">
      <dsp:nvSpPr>
        <dsp:cNvPr id="0" name=""/>
        <dsp:cNvSpPr/>
      </dsp:nvSpPr>
      <dsp:spPr>
        <a:xfrm>
          <a:off x="547492" y="663833"/>
          <a:ext cx="6537222" cy="561705"/>
        </a:xfrm>
        <a:prstGeom prst="roundRect">
          <a:avLst>
            <a:gd name="adj" fmla="val 1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Check all functionality from postman.</a:t>
          </a:r>
          <a:endParaRPr lang="en-US" sz="1500" kern="1200"/>
        </a:p>
      </dsp:txBody>
      <dsp:txXfrm>
        <a:off x="563944" y="680285"/>
        <a:ext cx="5591717" cy="528801"/>
      </dsp:txXfrm>
    </dsp:sp>
    <dsp:sp modelId="{EAD760C3-E88C-49DF-9799-4C97E035D691}">
      <dsp:nvSpPr>
        <dsp:cNvPr id="0" name=""/>
        <dsp:cNvSpPr/>
      </dsp:nvSpPr>
      <dsp:spPr>
        <a:xfrm>
          <a:off x="1086813" y="1327667"/>
          <a:ext cx="6537222" cy="561705"/>
        </a:xfrm>
        <a:prstGeom prst="roundRect">
          <a:avLst>
            <a:gd name="adj" fmla="val 1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Check the data in Postman by using url </a:t>
          </a:r>
          <a:r>
            <a:rPr lang="en-GB" sz="1500" u="sng" kern="1200">
              <a:hlinkClick xmlns:r="http://schemas.openxmlformats.org/officeDocument/2006/relationships" r:id="rId1"/>
            </a:rPr>
            <a:t>https://localhost</a:t>
          </a:r>
          <a:r>
            <a:rPr lang="en-GB" sz="1500" kern="1200"/>
            <a:t>: port number/method name.</a:t>
          </a:r>
          <a:endParaRPr lang="en-US" sz="1500" kern="1200"/>
        </a:p>
      </dsp:txBody>
      <dsp:txXfrm>
        <a:off x="1103265" y="1344119"/>
        <a:ext cx="5599888" cy="528801"/>
      </dsp:txXfrm>
    </dsp:sp>
    <dsp:sp modelId="{83D46522-562E-4C01-9895-BF6AED2899E9}">
      <dsp:nvSpPr>
        <dsp:cNvPr id="0" name=""/>
        <dsp:cNvSpPr/>
      </dsp:nvSpPr>
      <dsp:spPr>
        <a:xfrm>
          <a:off x="1634305" y="1991501"/>
          <a:ext cx="6537222" cy="561705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Now we can perform the actions of methods on the data.</a:t>
          </a:r>
          <a:endParaRPr lang="en-US" sz="1500" kern="1200"/>
        </a:p>
      </dsp:txBody>
      <dsp:txXfrm>
        <a:off x="1650757" y="2007953"/>
        <a:ext cx="5591717" cy="528801"/>
      </dsp:txXfrm>
    </dsp:sp>
    <dsp:sp modelId="{88DE2E3C-0A7A-4101-B9DB-A69EC4260C3D}">
      <dsp:nvSpPr>
        <dsp:cNvPr id="0" name=""/>
        <dsp:cNvSpPr/>
      </dsp:nvSpPr>
      <dsp:spPr>
        <a:xfrm>
          <a:off x="6172113" y="430215"/>
          <a:ext cx="365108" cy="365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54262" y="430215"/>
        <a:ext cx="200810" cy="274744"/>
      </dsp:txXfrm>
    </dsp:sp>
    <dsp:sp modelId="{6F67ABB8-456A-4781-AB28-4DF9A56DD934}">
      <dsp:nvSpPr>
        <dsp:cNvPr id="0" name=""/>
        <dsp:cNvSpPr/>
      </dsp:nvSpPr>
      <dsp:spPr>
        <a:xfrm>
          <a:off x="6719606" y="1094049"/>
          <a:ext cx="365108" cy="365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801755" y="1094049"/>
        <a:ext cx="200810" cy="274744"/>
      </dsp:txXfrm>
    </dsp:sp>
    <dsp:sp modelId="{24D8F41E-E0A5-4166-B5EA-E5D3DE64F566}">
      <dsp:nvSpPr>
        <dsp:cNvPr id="0" name=""/>
        <dsp:cNvSpPr/>
      </dsp:nvSpPr>
      <dsp:spPr>
        <a:xfrm>
          <a:off x="7258927" y="1757883"/>
          <a:ext cx="365108" cy="365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341076" y="1757883"/>
        <a:ext cx="200810" cy="274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38C07-15ED-4174-9A58-053DD3F4E240}">
      <dsp:nvSpPr>
        <dsp:cNvPr id="0" name=""/>
        <dsp:cNvSpPr/>
      </dsp:nvSpPr>
      <dsp:spPr>
        <a:xfrm>
          <a:off x="2781985" y="490717"/>
          <a:ext cx="379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12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61536" y="534386"/>
        <a:ext cx="20510" cy="4102"/>
      </dsp:txXfrm>
    </dsp:sp>
    <dsp:sp modelId="{384CD3F5-415C-4202-825C-2D0DC2FD988B}">
      <dsp:nvSpPr>
        <dsp:cNvPr id="0" name=""/>
        <dsp:cNvSpPr/>
      </dsp:nvSpPr>
      <dsp:spPr>
        <a:xfrm>
          <a:off x="1000254" y="1378"/>
          <a:ext cx="1783531" cy="10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95" tIns="91736" rIns="87395" bIns="917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1. To dockerization we need Dockerfile in our application.</a:t>
          </a:r>
          <a:endParaRPr lang="en-US" sz="1300" kern="1200"/>
        </a:p>
      </dsp:txBody>
      <dsp:txXfrm>
        <a:off x="1000254" y="1378"/>
        <a:ext cx="1783531" cy="1070119"/>
      </dsp:txXfrm>
    </dsp:sp>
    <dsp:sp modelId="{382B58BB-23E6-4B86-A63E-67668ABEEE42}">
      <dsp:nvSpPr>
        <dsp:cNvPr id="0" name=""/>
        <dsp:cNvSpPr/>
      </dsp:nvSpPr>
      <dsp:spPr>
        <a:xfrm>
          <a:off x="4975729" y="490717"/>
          <a:ext cx="379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12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5280" y="534386"/>
        <a:ext cx="20510" cy="4102"/>
      </dsp:txXfrm>
    </dsp:sp>
    <dsp:sp modelId="{EA26E8B0-5A9F-47B0-8B95-AB102EEDAC44}">
      <dsp:nvSpPr>
        <dsp:cNvPr id="0" name=""/>
        <dsp:cNvSpPr/>
      </dsp:nvSpPr>
      <dsp:spPr>
        <a:xfrm>
          <a:off x="3193998" y="1378"/>
          <a:ext cx="1783531" cy="10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95" tIns="91736" rIns="87395" bIns="917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2.After that start docker from docker desktop</a:t>
          </a:r>
          <a:endParaRPr lang="en-US" sz="1300" kern="1200"/>
        </a:p>
      </dsp:txBody>
      <dsp:txXfrm>
        <a:off x="3193998" y="1378"/>
        <a:ext cx="1783531" cy="1070119"/>
      </dsp:txXfrm>
    </dsp:sp>
    <dsp:sp modelId="{A27D7253-BA35-4855-8264-CB28D9702188}">
      <dsp:nvSpPr>
        <dsp:cNvPr id="0" name=""/>
        <dsp:cNvSpPr/>
      </dsp:nvSpPr>
      <dsp:spPr>
        <a:xfrm>
          <a:off x="1892019" y="1069697"/>
          <a:ext cx="4387488" cy="379612"/>
        </a:xfrm>
        <a:custGeom>
          <a:avLst/>
          <a:gdLst/>
          <a:ahLst/>
          <a:cxnLst/>
          <a:rect l="0" t="0" r="0" b="0"/>
          <a:pathLst>
            <a:path>
              <a:moveTo>
                <a:pt x="4387488" y="0"/>
              </a:moveTo>
              <a:lnTo>
                <a:pt x="4387488" y="206906"/>
              </a:lnTo>
              <a:lnTo>
                <a:pt x="0" y="206906"/>
              </a:lnTo>
              <a:lnTo>
                <a:pt x="0" y="379612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5598" y="1257452"/>
        <a:ext cx="220331" cy="4102"/>
      </dsp:txXfrm>
    </dsp:sp>
    <dsp:sp modelId="{7255A80F-1D5C-4B85-AE14-55F4F3FE19CA}">
      <dsp:nvSpPr>
        <dsp:cNvPr id="0" name=""/>
        <dsp:cNvSpPr/>
      </dsp:nvSpPr>
      <dsp:spPr>
        <a:xfrm>
          <a:off x="5387742" y="1378"/>
          <a:ext cx="1783531" cy="10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95" tIns="91736" rIns="87395" bIns="917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3.Run command mvn install dockerfile:build</a:t>
          </a:r>
          <a:endParaRPr lang="en-US" sz="1300" kern="1200"/>
        </a:p>
      </dsp:txBody>
      <dsp:txXfrm>
        <a:off x="5387742" y="1378"/>
        <a:ext cx="1783531" cy="1070119"/>
      </dsp:txXfrm>
    </dsp:sp>
    <dsp:sp modelId="{94AB8FCF-2A6C-47B3-B00D-9217EB2C94F5}">
      <dsp:nvSpPr>
        <dsp:cNvPr id="0" name=""/>
        <dsp:cNvSpPr/>
      </dsp:nvSpPr>
      <dsp:spPr>
        <a:xfrm>
          <a:off x="2781985" y="1971049"/>
          <a:ext cx="379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12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61536" y="2014718"/>
        <a:ext cx="20510" cy="4102"/>
      </dsp:txXfrm>
    </dsp:sp>
    <dsp:sp modelId="{91409A4F-34DA-465E-8887-E765C4F468E3}">
      <dsp:nvSpPr>
        <dsp:cNvPr id="0" name=""/>
        <dsp:cNvSpPr/>
      </dsp:nvSpPr>
      <dsp:spPr>
        <a:xfrm>
          <a:off x="1000254" y="1481709"/>
          <a:ext cx="1783531" cy="10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95" tIns="91736" rIns="87395" bIns="917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4.Check docker desktop weather image is created or not</a:t>
          </a:r>
          <a:endParaRPr lang="en-US" sz="1300" kern="1200"/>
        </a:p>
      </dsp:txBody>
      <dsp:txXfrm>
        <a:off x="1000254" y="1481709"/>
        <a:ext cx="1783531" cy="1070119"/>
      </dsp:txXfrm>
    </dsp:sp>
    <dsp:sp modelId="{B5C50C9D-940B-48D8-B037-890B4D77B367}">
      <dsp:nvSpPr>
        <dsp:cNvPr id="0" name=""/>
        <dsp:cNvSpPr/>
      </dsp:nvSpPr>
      <dsp:spPr>
        <a:xfrm>
          <a:off x="3193998" y="1481709"/>
          <a:ext cx="1783531" cy="10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95" tIns="91736" rIns="87395" bIns="917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5.Push to docker hub from docker desktop.</a:t>
          </a:r>
          <a:endParaRPr lang="en-US" sz="1300" kern="1200"/>
        </a:p>
      </dsp:txBody>
      <dsp:txXfrm>
        <a:off x="3193998" y="1481709"/>
        <a:ext cx="1783531" cy="10701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31270-8D67-4588-9CF8-2AF244B499FD}">
      <dsp:nvSpPr>
        <dsp:cNvPr id="0" name=""/>
        <dsp:cNvSpPr/>
      </dsp:nvSpPr>
      <dsp:spPr>
        <a:xfrm>
          <a:off x="39" y="12058"/>
          <a:ext cx="3818433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Software</a:t>
          </a:r>
          <a:endParaRPr lang="en-US" sz="1900" kern="1200"/>
        </a:p>
      </dsp:txBody>
      <dsp:txXfrm>
        <a:off x="39" y="12058"/>
        <a:ext cx="3818433" cy="547200"/>
      </dsp:txXfrm>
    </dsp:sp>
    <dsp:sp modelId="{B255D22B-2E75-4F8F-A07E-C85173737459}">
      <dsp:nvSpPr>
        <dsp:cNvPr id="0" name=""/>
        <dsp:cNvSpPr/>
      </dsp:nvSpPr>
      <dsp:spPr>
        <a:xfrm>
          <a:off x="39" y="559258"/>
          <a:ext cx="3818433" cy="1981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Spring-Boot Framework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Necessary dependencies &amp; database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Postman &amp; Docker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Java SDK 11 or above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IDE(Intellij,Eclipse)</a:t>
          </a:r>
          <a:endParaRPr lang="en-US" sz="1900" kern="1200"/>
        </a:p>
      </dsp:txBody>
      <dsp:txXfrm>
        <a:off x="39" y="559258"/>
        <a:ext cx="3818433" cy="1981889"/>
      </dsp:txXfrm>
    </dsp:sp>
    <dsp:sp modelId="{7D4825E7-12CB-434C-A4DA-092B96B80368}">
      <dsp:nvSpPr>
        <dsp:cNvPr id="0" name=""/>
        <dsp:cNvSpPr/>
      </dsp:nvSpPr>
      <dsp:spPr>
        <a:xfrm>
          <a:off x="4353054" y="12058"/>
          <a:ext cx="3818433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Hardware</a:t>
          </a:r>
          <a:endParaRPr lang="en-US" sz="1900" kern="1200"/>
        </a:p>
      </dsp:txBody>
      <dsp:txXfrm>
        <a:off x="4353054" y="12058"/>
        <a:ext cx="3818433" cy="547200"/>
      </dsp:txXfrm>
    </dsp:sp>
    <dsp:sp modelId="{DFD79058-1845-4794-9D16-DE96B7A7FCCD}">
      <dsp:nvSpPr>
        <dsp:cNvPr id="0" name=""/>
        <dsp:cNvSpPr/>
      </dsp:nvSpPr>
      <dsp:spPr>
        <a:xfrm>
          <a:off x="4353054" y="559258"/>
          <a:ext cx="3818433" cy="1981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Windows 10 or above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RAM 8GB                        </a:t>
          </a:r>
          <a:endParaRPr lang="en-US" sz="1900" kern="1200"/>
        </a:p>
      </dsp:txBody>
      <dsp:txXfrm>
        <a:off x="4353054" y="559258"/>
        <a:ext cx="3818433" cy="19818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B33E-9607-47C1-B598-FE12507F7DEA}">
      <dsp:nvSpPr>
        <dsp:cNvPr id="0" name=""/>
        <dsp:cNvSpPr/>
      </dsp:nvSpPr>
      <dsp:spPr>
        <a:xfrm>
          <a:off x="0" y="425615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9F1E-3BC5-4E58-BE83-B1D1A90827B2}">
      <dsp:nvSpPr>
        <dsp:cNvPr id="0" name=""/>
        <dsp:cNvSpPr/>
      </dsp:nvSpPr>
      <dsp:spPr>
        <a:xfrm>
          <a:off x="255360" y="668207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Easy to use/User friendly.</a:t>
          </a:r>
          <a:endParaRPr lang="en-US" sz="1800" kern="1200"/>
        </a:p>
      </dsp:txBody>
      <dsp:txXfrm>
        <a:off x="298104" y="710951"/>
        <a:ext cx="2212754" cy="1373895"/>
      </dsp:txXfrm>
    </dsp:sp>
    <dsp:sp modelId="{1DA06122-B37A-4CD9-9EC0-05A1433EA4E3}">
      <dsp:nvSpPr>
        <dsp:cNvPr id="0" name=""/>
        <dsp:cNvSpPr/>
      </dsp:nvSpPr>
      <dsp:spPr>
        <a:xfrm>
          <a:off x="2808962" y="425615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0EDE8-D1C9-49F9-A16F-34C5B744ADF3}">
      <dsp:nvSpPr>
        <dsp:cNvPr id="0" name=""/>
        <dsp:cNvSpPr/>
      </dsp:nvSpPr>
      <dsp:spPr>
        <a:xfrm>
          <a:off x="3064323" y="668207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Due to database it minimize data redundancy.</a:t>
          </a:r>
          <a:endParaRPr lang="en-US" sz="1800" kern="1200"/>
        </a:p>
      </dsp:txBody>
      <dsp:txXfrm>
        <a:off x="3107067" y="710951"/>
        <a:ext cx="2212754" cy="1373895"/>
      </dsp:txXfrm>
    </dsp:sp>
    <dsp:sp modelId="{1255201D-63C3-44E1-80BE-785E42B390F9}">
      <dsp:nvSpPr>
        <dsp:cNvPr id="0" name=""/>
        <dsp:cNvSpPr/>
      </dsp:nvSpPr>
      <dsp:spPr>
        <a:xfrm>
          <a:off x="5617925" y="425615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3AE12-A591-4090-90BD-B9BDF7A86ECC}">
      <dsp:nvSpPr>
        <dsp:cNvPr id="0" name=""/>
        <dsp:cNvSpPr/>
      </dsp:nvSpPr>
      <dsp:spPr>
        <a:xfrm>
          <a:off x="5873285" y="668207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Easy to perform operations like add, update,  search, delete etc.</a:t>
          </a:r>
          <a:endParaRPr lang="en-US" sz="1800" kern="1200"/>
        </a:p>
      </dsp:txBody>
      <dsp:txXfrm>
        <a:off x="5916029" y="710951"/>
        <a:ext cx="2212754" cy="1373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767267f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8f767267f1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f767267f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f767267f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767267f1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8f767267f1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f767267f1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8f767267f1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767267f1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8f767267f1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767267f1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8f767267f1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767267f1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8f767267f1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767267f1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8f767267f1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767267f1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8f767267f1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f767267f1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8f767267f1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f767267f1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8f767267f1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f767267f1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8f767267f1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f767267f1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8f767267f1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f767267f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f767267f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1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0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43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73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0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7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177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5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0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2.png"/><Relationship Id="rId7" Type="http://schemas.openxmlformats.org/officeDocument/2006/relationships/diagramData" Target="../diagrams/data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7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2.png"/><Relationship Id="rId7" Type="http://schemas.openxmlformats.org/officeDocument/2006/relationships/diagramData" Target="../diagrams/data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8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2.png"/><Relationship Id="rId7" Type="http://schemas.openxmlformats.org/officeDocument/2006/relationships/diagramData" Target="../diagrams/data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9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9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4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2.pn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5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2.png"/><Relationship Id="rId7" Type="http://schemas.openxmlformats.org/officeDocument/2006/relationships/diagramData" Target="../diagrams/data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6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4202700"/>
          </a:xfrm>
          <a:prstGeom prst="rect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6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6500">
                <a:latin typeface="Impact"/>
                <a:ea typeface="Impact"/>
                <a:cs typeface="Impact"/>
                <a:sym typeface="Impact"/>
              </a:rPr>
              <a:t>Pension Management System</a:t>
            </a:r>
            <a:endParaRPr sz="6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226450" y="3816150"/>
            <a:ext cx="36057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5259650" y="3882525"/>
            <a:ext cx="357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5024887" y="2906281"/>
            <a:ext cx="426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Done By:- Vijendra Kumawat</a:t>
            </a:r>
            <a:endParaRPr lang="en-GB" sz="2000" dirty="0">
              <a:latin typeface="Times New Roman"/>
              <a:ea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Empid:- 2217547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19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200">
                <a:solidFill>
                  <a:srgbClr val="EBEBEB"/>
                </a:solidFill>
                <a:sym typeface="Impact"/>
              </a:rPr>
              <a:t>Steps of Dockerization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88" name="Google Shape;186;p22">
            <a:extLst>
              <a:ext uri="{FF2B5EF4-FFF2-40B4-BE49-F238E27FC236}">
                <a16:creationId xmlns:a16="http://schemas.microsoft.com/office/drawing/2014/main" id="{37DA3D1C-9630-73E6-7B32-CB7368366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50645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03" name="Oval 20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>
                <a:solidFill>
                  <a:srgbClr val="EBEBEB"/>
                </a:solidFill>
                <a:sym typeface="Impact"/>
              </a:rPr>
              <a:t>System Requirements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94" name="Google Shape;192;p23">
            <a:extLst>
              <a:ext uri="{FF2B5EF4-FFF2-40B4-BE49-F238E27FC236}">
                <a16:creationId xmlns:a16="http://schemas.microsoft.com/office/drawing/2014/main" id="{9DA3F65C-3BF1-CA46-C309-9EC422131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791054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>
                <a:solidFill>
                  <a:srgbClr val="EBEBEB"/>
                </a:solidFill>
                <a:sym typeface="Impact"/>
              </a:rPr>
              <a:t>Advantages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9" name="Google Shape;199;p24"/>
          <p:cNvSpPr txBox="1"/>
          <p:nvPr/>
        </p:nvSpPr>
        <p:spPr>
          <a:xfrm>
            <a:off x="-4359500" y="1679600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1" name="Google Shape;198;p24">
            <a:extLst>
              <a:ext uri="{FF2B5EF4-FFF2-40B4-BE49-F238E27FC236}">
                <a16:creationId xmlns:a16="http://schemas.microsoft.com/office/drawing/2014/main" id="{77BCA742-C6E4-3849-427E-52B043AB7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295059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0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14" name="Oval 2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8" name="Picture 2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9" name="Picture 2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11" name="Rectangle 2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3" name="Rectangle 22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" name="Rectangle 22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28" name="Freeform: Shape 22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Impact"/>
              </a:rPr>
              <a:t>Conclusion</a:t>
            </a:r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827484" y="2072640"/>
            <a:ext cx="6709905" cy="261365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ym typeface="Times New Roman"/>
              </a:rPr>
              <a:t>This Pension Management System is designed to manage pension activities for both applicants and pension admins. It is beneficial to a pension management organization as well as employee because it is easy to use and user friendly Thus, the basic aim of carrying out this project is to develop a solution that will largely, help in the aspect of pension management which would help eliminate the problems associated with the manual process and easy to manage pensions.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1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17" name="Oval 22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30" name="Rectangle 22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2889"/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  <a:sym typeface="Impact"/>
              </a:rPr>
              <a:t>Thank You.</a:t>
            </a:r>
          </a:p>
        </p:txBody>
      </p:sp>
      <p:sp>
        <p:nvSpPr>
          <p:cNvPr id="2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6" name="Freeform: Shape 23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53114" y="-47700"/>
            <a:ext cx="51435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15" name="Graphic 214" descr="Handshake">
            <a:extLst>
              <a:ext uri="{FF2B5EF4-FFF2-40B4-BE49-F238E27FC236}">
                <a16:creationId xmlns:a16="http://schemas.microsoft.com/office/drawing/2014/main" id="{3DAF0DAE-E8DE-F7C8-08C3-207A94885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0494" y="528040"/>
            <a:ext cx="4087416" cy="4087416"/>
          </a:xfrm>
          <a:prstGeom prst="rect">
            <a:avLst/>
          </a:prstGeom>
          <a:effectLst/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486698" y="1828800"/>
            <a:ext cx="3124882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EBEBE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8" name="Oval 147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>
                <a:solidFill>
                  <a:srgbClr val="EBEBEB"/>
                </a:solidFill>
                <a:sym typeface="Impact"/>
              </a:rPr>
              <a:t>Table of Contents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39" name="Google Shape;137;p14">
            <a:extLst>
              <a:ext uri="{FF2B5EF4-FFF2-40B4-BE49-F238E27FC236}">
                <a16:creationId xmlns:a16="http://schemas.microsoft.com/office/drawing/2014/main" id="{08B66BCB-1D8F-9F63-FBEB-CBDE87FB5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898757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4" name="Oval 15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>
                <a:solidFill>
                  <a:srgbClr val="EBEBEB"/>
                </a:solidFill>
                <a:sym typeface="Impact"/>
              </a:rPr>
              <a:t>Introduction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45" name="Google Shape;143;p15">
            <a:extLst>
              <a:ext uri="{FF2B5EF4-FFF2-40B4-BE49-F238E27FC236}">
                <a16:creationId xmlns:a16="http://schemas.microsoft.com/office/drawing/2014/main" id="{D8137CA3-6CD1-0965-8BB4-D1F93768A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295661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>
                <a:solidFill>
                  <a:srgbClr val="EBEBEB"/>
                </a:solidFill>
                <a:sym typeface="Impact"/>
              </a:rPr>
              <a:t>Functionality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51" name="Google Shape;149;p16">
            <a:extLst>
              <a:ext uri="{FF2B5EF4-FFF2-40B4-BE49-F238E27FC236}">
                <a16:creationId xmlns:a16="http://schemas.microsoft.com/office/drawing/2014/main" id="{53F62252-E43E-9F00-F4C9-0E47A49E9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631311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0" name="Oval 16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2400">
                <a:solidFill>
                  <a:srgbClr val="F2F2F2"/>
                </a:solidFill>
                <a:sym typeface="Impact"/>
              </a:rPr>
              <a:t>Implemented Methods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59" name="Google Shape;155;p17">
            <a:extLst>
              <a:ext uri="{FF2B5EF4-FFF2-40B4-BE49-F238E27FC236}">
                <a16:creationId xmlns:a16="http://schemas.microsoft.com/office/drawing/2014/main" id="{58D9D7AB-AE51-F2BF-1A08-34B852122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580067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375" y="525000"/>
            <a:ext cx="7819025" cy="39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8" name="Oval 177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>
                <a:solidFill>
                  <a:srgbClr val="EBEBEB"/>
                </a:solidFill>
                <a:sym typeface="Impact"/>
              </a:rPr>
              <a:t>Procedure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9" name="Google Shape;166;p19">
            <a:extLst>
              <a:ext uri="{FF2B5EF4-FFF2-40B4-BE49-F238E27FC236}">
                <a16:creationId xmlns:a16="http://schemas.microsoft.com/office/drawing/2014/main" id="{F1A4AFCE-8A9C-DF54-2A84-C18964AD1F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8536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84" name="Oval 18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0" name="Rectangle 18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>
                <a:solidFill>
                  <a:srgbClr val="EBEBEB"/>
                </a:solidFill>
                <a:sym typeface="Impact"/>
              </a:rPr>
              <a:t>Continue…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75" name="Google Shape;173;p20">
            <a:extLst>
              <a:ext uri="{FF2B5EF4-FFF2-40B4-BE49-F238E27FC236}">
                <a16:creationId xmlns:a16="http://schemas.microsoft.com/office/drawing/2014/main" id="{0DC8B566-4BE8-F34F-5041-82D48D6BC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750652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3" name="Picture 19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4" name="Picture 19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6" name="Rectangle 19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  <a:sym typeface="Impact"/>
              </a:rPr>
              <a:t>Dockerization</a:t>
            </a:r>
          </a:p>
        </p:txBody>
      </p:sp>
      <p:sp useBgFill="1">
        <p:nvSpPr>
          <p:cNvPr id="190" name="Freeform: Shape 202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80" name="Google Shape;180;p2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928325" y="1911210"/>
            <a:ext cx="3212296" cy="2746514"/>
          </a:xfrm>
          <a:prstGeom prst="rect">
            <a:avLst/>
          </a:prstGeom>
          <a:noFill/>
          <a:effectLst/>
        </p:spPr>
      </p:pic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4815816" y="1911210"/>
            <a:ext cx="3841955" cy="274401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highlight>
                  <a:srgbClr val="FFFFFF"/>
                </a:highlight>
                <a:sym typeface="Times New Roman"/>
              </a:rPr>
              <a:t>Dockerizing is the process of packing, deploying, and </a:t>
            </a:r>
          </a:p>
          <a:p>
            <a:pPr marL="0" lv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highlight>
                  <a:srgbClr val="FFFFFF"/>
                </a:highlight>
                <a:sym typeface="Times New Roman"/>
              </a:rPr>
              <a:t>running applications using Docker containers.</a:t>
            </a:r>
            <a:endParaRPr lang="en-US" dirty="0">
              <a:sym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 Pension Management System</vt:lpstr>
      <vt:lpstr>Table of Contents</vt:lpstr>
      <vt:lpstr>Introduction</vt:lpstr>
      <vt:lpstr>Functionality</vt:lpstr>
      <vt:lpstr>Implemented Methods</vt:lpstr>
      <vt:lpstr>PowerPoint Presentation</vt:lpstr>
      <vt:lpstr>Procedure</vt:lpstr>
      <vt:lpstr>Continue…</vt:lpstr>
      <vt:lpstr>Dockerization</vt:lpstr>
      <vt:lpstr>Steps of Dockerization</vt:lpstr>
      <vt:lpstr>System Requirements</vt:lpstr>
      <vt:lpstr>Advantages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Pension Management System</dc:title>
  <cp:revision>40</cp:revision>
  <dcterms:modified xsi:type="dcterms:W3CDTF">2022-11-17T05:42:24Z</dcterms:modified>
</cp:coreProperties>
</file>