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94" r:id="rId5"/>
    <p:sldId id="295" r:id="rId6"/>
    <p:sldId id="297" r:id="rId7"/>
    <p:sldId id="298" r:id="rId8"/>
    <p:sldId id="300" r:id="rId9"/>
    <p:sldId id="301" r:id="rId10"/>
    <p:sldId id="302" r:id="rId11"/>
    <p:sldId id="303" r:id="rId12"/>
    <p:sldId id="293" r:id="rId13"/>
    <p:sldId id="281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1" d="100"/>
          <a:sy n="71" d="100"/>
        </p:scale>
        <p:origin x="696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39854"/>
            <a:ext cx="5385816" cy="1225296"/>
          </a:xfrm>
        </p:spPr>
        <p:txBody>
          <a:bodyPr/>
          <a:lstStyle/>
          <a:p>
            <a:r>
              <a:rPr lang="en-US" dirty="0"/>
              <a:t>pension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By : </a:t>
            </a:r>
            <a:r>
              <a:rPr lang="en-US" dirty="0" err="1">
                <a:latin typeface="Bahnschrift" panose="020B0502040204020203" pitchFamily="34" charset="0"/>
              </a:rPr>
              <a:t>M.S.Deekshita</a:t>
            </a:r>
            <a:r>
              <a:rPr lang="en-US" dirty="0">
                <a:latin typeface="Bahnschrift" panose="020B0502040204020203" pitchFamily="34" charset="0"/>
              </a:rPr>
              <a:t>​</a:t>
            </a:r>
          </a:p>
          <a:p>
            <a:r>
              <a:rPr lang="en-US" dirty="0">
                <a:latin typeface="Bahnschrift" panose="020B0502040204020203" pitchFamily="34" charset="0"/>
              </a:rPr>
              <a:t>Emp Id : 2174986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88" y="197104"/>
            <a:ext cx="5693664" cy="768096"/>
          </a:xfrm>
        </p:spPr>
        <p:txBody>
          <a:bodyPr/>
          <a:lstStyle/>
          <a:p>
            <a:r>
              <a:rPr lang="en-US" sz="3200" b="0" dirty="0">
                <a:solidFill>
                  <a:schemeClr val="bg1">
                    <a:lumMod val="25000"/>
                  </a:schemeClr>
                </a:solidFill>
                <a:latin typeface="Algerian" panose="04020705040A02060702" pitchFamily="82" charset="0"/>
                <a:cs typeface="Arial Black" panose="020B0604020202020204" pitchFamily="34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7" y="958765"/>
            <a:ext cx="7812741" cy="5278141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Software Requirements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Java Spring-boot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Postman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MySQL </a:t>
            </a: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Maven Docker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IDE(IntelliJ/Eclipse)</a:t>
            </a:r>
            <a:endParaRPr lang="en-US" dirty="0"/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Hardware Requirements :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/>
              <a:t>Windows OS </a:t>
            </a:r>
            <a:endParaRPr lang="en-US" dirty="0"/>
          </a:p>
          <a:p>
            <a:pPr marL="342900" indent="-342900">
              <a:buFont typeface="Wingdings"/>
              <a:buChar char="§"/>
            </a:pPr>
            <a:r>
              <a:rPr lang="en-US" dirty="0"/>
              <a:t>VM</a:t>
            </a:r>
          </a:p>
          <a:p>
            <a:pPr marL="342900" indent="-342900">
              <a:buFont typeface="Wingdings"/>
              <a:buChar char="§"/>
            </a:pPr>
            <a:r>
              <a:rPr lang="en-US" dirty="0"/>
              <a:t>Internet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1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017" y="387653"/>
            <a:ext cx="6766560" cy="768096"/>
          </a:xfrm>
        </p:spPr>
        <p:txBody>
          <a:bodyPr/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adnantages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131" y="1686560"/>
            <a:ext cx="7754112" cy="451526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Easy to use/User friendly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database helps to minimize data redundancy.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400" b="1" dirty="0"/>
              <a:t> User can easily perform operations like add, update, search, delete the data from database. 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192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689" y="361457"/>
            <a:ext cx="4456893" cy="667512"/>
          </a:xfrm>
        </p:spPr>
        <p:txBody>
          <a:bodyPr/>
          <a:lstStyle/>
          <a:p>
            <a:r>
              <a:rPr lang="en-US" sz="3600" dirty="0">
                <a:solidFill>
                  <a:srgbClr val="DF8C8C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689" y="1394550"/>
            <a:ext cx="5568158" cy="2176272"/>
          </a:xfrm>
        </p:spPr>
        <p:txBody>
          <a:bodyPr/>
          <a:lstStyle/>
          <a:p>
            <a:r>
              <a:rPr lang="en-US" sz="2400" dirty="0"/>
              <a:t>This Pension Management System is designed to manage pension activities.</a:t>
            </a:r>
            <a:r>
              <a:rPr lang="en-US" sz="2400" dirty="0">
                <a:ea typeface="+mn-lt"/>
                <a:cs typeface="+mn-lt"/>
              </a:rPr>
              <a:t>  It is beneficial to a pension management organization as well as employee.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The basic aim of carrying out this project is to develop a solution that will largely, help in the aspect of pension management which would help eliminate the problems associated with the manual process .It helps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67543"/>
            <a:ext cx="6400800" cy="2404872"/>
          </a:xfrm>
        </p:spPr>
        <p:txBody>
          <a:bodyPr/>
          <a:lstStyle/>
          <a:p>
            <a:r>
              <a:rPr lang="en-US" sz="6000" b="1" dirty="0">
                <a:solidFill>
                  <a:schemeClr val="accent6"/>
                </a:solidFill>
                <a:latin typeface="Imprint MT Shadow" panose="04020605060303030202" pitchFamily="82" charset="0"/>
                <a:cs typeface="Arial Black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10" y="581152"/>
            <a:ext cx="5693664" cy="768096"/>
          </a:xfrm>
        </p:spPr>
        <p:txBody>
          <a:bodyPr/>
          <a:lstStyle/>
          <a:p>
            <a:r>
              <a:rPr lang="en-US" sz="2800" b="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2800" b="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4" y="1209548"/>
            <a:ext cx="5693664" cy="312216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1.Introduction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2.Functionality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3. Methods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4.Architecture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5.Procedure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6.Dockerization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7.Requirements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8.Advantages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9.Conclusion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0" y="589358"/>
            <a:ext cx="6766560" cy="768096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131" y="1686560"/>
            <a:ext cx="7754112" cy="4515262"/>
          </a:xfrm>
        </p:spPr>
        <p:txBody>
          <a:bodyPr/>
          <a:lstStyle/>
          <a:p>
            <a:r>
              <a:rPr lang="en-US" sz="2400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pension is a retirement plan that provides a monthly income. </a:t>
            </a:r>
          </a:p>
          <a:p>
            <a:r>
              <a:rPr lang="en-US" sz="2400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employer bears all of the risk and responsibility for funding the plan.</a:t>
            </a:r>
          </a:p>
          <a:p>
            <a:r>
              <a:rPr lang="en-US" sz="2400" b="1" dirty="0">
                <a:solidFill>
                  <a:srgbClr val="202C8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purpose of  this application is to build a system that gives employees or employer various functionality for their pension management system.</a:t>
            </a:r>
          </a:p>
          <a:p>
            <a:r>
              <a:rPr lang="en-US" sz="2400" b="1" dirty="0">
                <a:solidFill>
                  <a:srgbClr val="202C8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application includes various functions like create applicant , check status , check balance ,check application, Issue pension ,load pension using spring boot framework , </a:t>
            </a:r>
            <a:r>
              <a:rPr lang="en-US" sz="2400" b="1" dirty="0" err="1">
                <a:solidFill>
                  <a:srgbClr val="202C8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Sql</a:t>
            </a:r>
            <a:r>
              <a:rPr lang="en-US" sz="2400" b="1" dirty="0">
                <a:solidFill>
                  <a:srgbClr val="202C8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, Docker etc</a:t>
            </a:r>
            <a:r>
              <a:rPr lang="en-US" sz="2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0" y="589358"/>
            <a:ext cx="6766560" cy="768096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131" y="1686560"/>
            <a:ext cx="7754112" cy="4515262"/>
          </a:xfrm>
        </p:spPr>
        <p:txBody>
          <a:bodyPr/>
          <a:lstStyle/>
          <a:p>
            <a:r>
              <a:rPr lang="en-US" sz="2400" b="1" dirty="0"/>
              <a:t>1.Create Applicant(Pensioner)</a:t>
            </a:r>
          </a:p>
          <a:p>
            <a:endParaRPr lang="en-US" sz="2400" b="1" dirty="0"/>
          </a:p>
          <a:p>
            <a:r>
              <a:rPr lang="en-US" sz="2400" b="1" dirty="0"/>
              <a:t>2.Give details(id , name , age , balance , mobile, </a:t>
            </a:r>
            <a:r>
              <a:rPr lang="en-US" sz="2400" b="1" dirty="0" err="1"/>
              <a:t>empstatus</a:t>
            </a:r>
            <a:r>
              <a:rPr lang="en-US" sz="2400" b="1" dirty="0"/>
              <a:t> , </a:t>
            </a:r>
            <a:r>
              <a:rPr lang="en-US" sz="2400" b="1" dirty="0" err="1"/>
              <a:t>pensionStatus</a:t>
            </a:r>
            <a:r>
              <a:rPr lang="en-US" sz="2400" b="1" dirty="0"/>
              <a:t> , </a:t>
            </a:r>
            <a:r>
              <a:rPr lang="en-US" sz="2400" b="1" dirty="0" err="1"/>
              <a:t>pensionmmyy</a:t>
            </a:r>
            <a:r>
              <a:rPr lang="en-US" sz="2400" b="1" dirty="0"/>
              <a:t> , installment)</a:t>
            </a:r>
          </a:p>
          <a:p>
            <a:endParaRPr lang="en-US" sz="2400" b="1" dirty="0"/>
          </a:p>
          <a:p>
            <a:r>
              <a:rPr lang="en-US" sz="2400" b="1" dirty="0"/>
              <a:t>3.View Pensioner Records</a:t>
            </a:r>
          </a:p>
          <a:p>
            <a:r>
              <a:rPr lang="en-US" sz="2400" b="1" dirty="0"/>
              <a:t>     By Check status , check balance , check applicant</a:t>
            </a:r>
          </a:p>
          <a:p>
            <a:endParaRPr lang="en-US" sz="2400" b="1" dirty="0"/>
          </a:p>
          <a:p>
            <a:r>
              <a:rPr lang="en-US" sz="2400" b="1" dirty="0"/>
              <a:t>4.Calculate Pension Using</a:t>
            </a:r>
          </a:p>
          <a:p>
            <a:r>
              <a:rPr lang="en-US" sz="2400" b="1" dirty="0"/>
              <a:t>    .Load Pension</a:t>
            </a:r>
          </a:p>
          <a:p>
            <a:r>
              <a:rPr lang="en-US" sz="2400" b="1" dirty="0"/>
              <a:t>    .Issue Pension</a:t>
            </a:r>
          </a:p>
        </p:txBody>
      </p:sp>
    </p:spTree>
    <p:extLst>
      <p:ext uri="{BB962C8B-B14F-4D97-AF65-F5344CB8AC3E}">
        <p14:creationId xmlns:p14="http://schemas.microsoft.com/office/powerpoint/2010/main" val="12479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53" y="581152"/>
            <a:ext cx="5693664" cy="768096"/>
          </a:xfrm>
        </p:spPr>
        <p:txBody>
          <a:bodyPr/>
          <a:lstStyle/>
          <a:p>
            <a:r>
              <a:rPr lang="en-US" sz="4000" b="0" dirty="0">
                <a:solidFill>
                  <a:schemeClr val="bg1">
                    <a:lumMod val="25000"/>
                  </a:schemeClr>
                </a:solidFill>
                <a:latin typeface="Algerian" panose="04020705040A02060702" pitchFamily="82" charset="0"/>
                <a:cs typeface="Arial Black" panose="020B0604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83271"/>
            <a:ext cx="5693664" cy="31221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Create Applicant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 Check Status(by id)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 Check Balance(by id)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Check Application(by id)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 Issue Pension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Load Pension  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6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181" y="504826"/>
            <a:ext cx="6766560" cy="768096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Spring Boot Workflow Architecture">
            <a:extLst>
              <a:ext uri="{FF2B5EF4-FFF2-40B4-BE49-F238E27FC236}">
                <a16:creationId xmlns:a16="http://schemas.microsoft.com/office/drawing/2014/main" id="{1D732E7F-0164-A253-90F1-8456AE565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8"/>
          <a:stretch/>
        </p:blipFill>
        <p:spPr bwMode="auto">
          <a:xfrm>
            <a:off x="1068455" y="1732394"/>
            <a:ext cx="7882597" cy="42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88" y="197104"/>
            <a:ext cx="5693664" cy="768096"/>
          </a:xfrm>
        </p:spPr>
        <p:txBody>
          <a:bodyPr/>
          <a:lstStyle/>
          <a:p>
            <a:r>
              <a:rPr lang="en-US" sz="3600" b="0" dirty="0">
                <a:solidFill>
                  <a:schemeClr val="bg1">
                    <a:lumMod val="25000"/>
                  </a:schemeClr>
                </a:solidFill>
                <a:latin typeface="Algerian" panose="04020705040A02060702" pitchFamily="82" charset="0"/>
                <a:cs typeface="Arial Black" panose="020B0604020202020204" pitchFamily="34" charset="0"/>
              </a:rPr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5" y="1112659"/>
            <a:ext cx="7812741" cy="527814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Application structure using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Intializer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adding requirement, dependency and versions.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Write required classes and methods. 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have to install all the dependencies by doing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mvn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clean install.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Start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mysql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image in docker using docker-compose -f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dockercompose-mysql.yml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up –d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we need to run the application using the command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spring-boot:run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mvn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dockerfile:build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enter the data in postman using localhost:/port no/method name.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3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FE5E-22BD-018C-F3E7-5FDD3B65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4" y="503458"/>
            <a:ext cx="10671048" cy="768096"/>
          </a:xfrm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dockerization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E3D425-9295-8CB9-09B5-BB7E1772B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88" y="2336147"/>
            <a:ext cx="5970494" cy="33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FD0A43E-6BA2-0A67-33BD-5E5DE5177380}"/>
              </a:ext>
            </a:extLst>
          </p:cNvPr>
          <p:cNvSpPr txBox="1">
            <a:spLocks/>
          </p:cNvSpPr>
          <p:nvPr/>
        </p:nvSpPr>
        <p:spPr>
          <a:xfrm>
            <a:off x="452718" y="2959265"/>
            <a:ext cx="5053046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>
                <a:latin typeface="+mn-lt"/>
              </a:rPr>
              <a:t>Docker is an open source platform that enables developers to build, deploy, run, update and manage containers. 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8000" dirty="0">
              <a:latin typeface="+mn-lt"/>
            </a:endParaRPr>
          </a:p>
          <a:p>
            <a:pPr algn="l"/>
            <a:r>
              <a:rPr lang="en-US" sz="8000" dirty="0">
                <a:latin typeface="+mn-lt"/>
              </a:rPr>
              <a:t>Docker containers can run anywhere, However, Windows images can run only on Windows hosts and Linux images can run on Linux hosts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322" y="387653"/>
            <a:ext cx="6766560" cy="768096"/>
          </a:xfrm>
        </p:spPr>
        <p:txBody>
          <a:bodyPr/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Dockerization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131" y="1686560"/>
            <a:ext cx="7754112" cy="4515262"/>
          </a:xfrm>
        </p:spPr>
        <p:txBody>
          <a:bodyPr/>
          <a:lstStyle/>
          <a:p>
            <a:pPr marL="342900" indent="-342900">
              <a:buFont typeface="Wingdings"/>
              <a:buChar char="§"/>
            </a:pPr>
            <a:r>
              <a:rPr lang="en-US" sz="2400" b="1" dirty="0"/>
              <a:t>To </a:t>
            </a:r>
            <a:r>
              <a:rPr lang="en-US" sz="2400" b="1" dirty="0" err="1"/>
              <a:t>dockerization</a:t>
            </a:r>
            <a:r>
              <a:rPr lang="en-US" sz="2400" b="1" dirty="0"/>
              <a:t> we need </a:t>
            </a:r>
            <a:r>
              <a:rPr lang="en-US" sz="2400" b="1" dirty="0" err="1"/>
              <a:t>Dockerfile</a:t>
            </a:r>
            <a:r>
              <a:rPr lang="en-US" sz="2400" b="1" dirty="0"/>
              <a:t> in our application. </a:t>
            </a:r>
            <a:endParaRPr lang="en-US" sz="2800" b="1" dirty="0"/>
          </a:p>
          <a:p>
            <a:endParaRPr lang="en-US" sz="2400" b="1" dirty="0"/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After that start docker from docker desktop</a:t>
            </a:r>
          </a:p>
          <a:p>
            <a:endParaRPr lang="en-US" sz="2400" b="1" dirty="0"/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 Run command </a:t>
            </a:r>
            <a:r>
              <a:rPr lang="en-US" sz="2400" b="1" dirty="0" err="1"/>
              <a:t>mvn</a:t>
            </a:r>
            <a:r>
              <a:rPr lang="en-US" sz="2400" b="1" dirty="0"/>
              <a:t> install </a:t>
            </a:r>
            <a:r>
              <a:rPr lang="en-US" sz="2400" b="1" dirty="0" err="1"/>
              <a:t>dockerfile:build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 Check docker desktop weather image is created or  not </a:t>
            </a:r>
          </a:p>
          <a:p>
            <a:endParaRPr lang="en-US" sz="2400" b="1" dirty="0"/>
          </a:p>
          <a:p>
            <a:pPr marL="342900" indent="-342900">
              <a:buFont typeface="Wingdings"/>
              <a:buChar char="§"/>
            </a:pPr>
            <a:r>
              <a:rPr lang="en-US" sz="2400" b="1" dirty="0"/>
              <a:t>Push to docker hub from docker desktop</a:t>
            </a:r>
            <a:r>
              <a:rPr lang="en-US" sz="2400" dirty="0"/>
              <a:t>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447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{4215DE4E-645D-43B4-B892-9C99BE3FC085}tf78438558_win32</Template>
  <TotalTime>76</TotalTime>
  <Words>516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Black</vt:lpstr>
      <vt:lpstr>Bahnschrift</vt:lpstr>
      <vt:lpstr>Imprint MT Shadow</vt:lpstr>
      <vt:lpstr>Sabon Next LT</vt:lpstr>
      <vt:lpstr>Wingdings</vt:lpstr>
      <vt:lpstr>Office Theme</vt:lpstr>
      <vt:lpstr>pension Management System </vt:lpstr>
      <vt:lpstr>Table of contents</vt:lpstr>
      <vt:lpstr>Introduction</vt:lpstr>
      <vt:lpstr>Functionality</vt:lpstr>
      <vt:lpstr>Methods</vt:lpstr>
      <vt:lpstr>Architecture</vt:lpstr>
      <vt:lpstr>procedure</vt:lpstr>
      <vt:lpstr>dockerization</vt:lpstr>
      <vt:lpstr>Dockerization steps</vt:lpstr>
      <vt:lpstr>requirements</vt:lpstr>
      <vt:lpstr>adnantages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 Management System </dc:title>
  <dc:subject/>
  <dc:creator>deekshita mudunuri</dc:creator>
  <cp:lastModifiedBy>deekshita mudunuri</cp:lastModifiedBy>
  <cp:revision>1</cp:revision>
  <dcterms:created xsi:type="dcterms:W3CDTF">2022-11-17T12:10:28Z</dcterms:created>
  <dcterms:modified xsi:type="dcterms:W3CDTF">2022-11-17T13:26:38Z</dcterms:modified>
</cp:coreProperties>
</file>