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587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87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11/20/2022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11/20/2022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11/20/2022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11/20/2022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11/20/2022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11/20/2022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11/20/2022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11/20/2022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11/20/2022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11/20/2022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77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fld id="{7CB97365-EBCA-4027-87D5-99FC1D4DF0BB}" type="datetimeFigureOut">
              <a:rPr lang="en-US" smtClean="0"/>
              <a:pPr/>
              <a:t>11/20/2022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556792"/>
            <a:ext cx="7956376" cy="261972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PENSION MANAGEMENT SYSTEM</a:t>
            </a:r>
            <a:endParaRPr lang="en-IN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3640" y="5445224"/>
            <a:ext cx="3240360" cy="792088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Anjali</a:t>
            </a:r>
            <a:r>
              <a:rPr lang="en-US" b="1" i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Mishra</a:t>
            </a:r>
            <a:endParaRPr lang="en-IN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Spring Boot</a:t>
            </a:r>
          </a:p>
          <a:p>
            <a:pPr>
              <a:buFont typeface="Wingdings" pitchFamily="2" charset="2"/>
              <a:buChar char="q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Microservices</a:t>
            </a:r>
          </a:p>
          <a:p>
            <a:pPr>
              <a:buFont typeface="Wingdings" pitchFamily="2" charset="2"/>
              <a:buChar char="q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Pension Management System</a:t>
            </a:r>
          </a:p>
          <a:p>
            <a:pPr>
              <a:buFont typeface="Wingdings" pitchFamily="2" charset="2"/>
              <a:buChar char="q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>
              <a:buFont typeface="Wingdings" pitchFamily="2" charset="2"/>
              <a:buChar char="q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q"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Spring Boot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Java Spring Boot (Spring Boot) is a tool that makes developing web application and microservices with Spring Framework faster and easier.</a:t>
            </a:r>
          </a:p>
          <a:p>
            <a:pPr algn="just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Spring Boot is a backend framework It reduces lots of development time and increases productivity.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Microservices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 microservices architecture enables the rapid, frequent and reliable delivery of large, complex applications.  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Microservices are a modern approach to software whereby application code is delivered in small, manageable pieces, independent of others. 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With Spring Boot, your microservices can start small and iterate fast. That's why it has become the de facto standard for Java microservices.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19256" cy="1371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Pension Management System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Pension Management System is based on concept of Microservices where Java’s Spring-boot  framework is used.</a:t>
            </a:r>
          </a:p>
          <a:p>
            <a:pPr algn="just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Pension Management System is an application by which employer and employee can check the pension status.</a:t>
            </a:r>
          </a:p>
          <a:p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3848" y="548680"/>
            <a:ext cx="1728192" cy="792088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7624" y="2132856"/>
            <a:ext cx="2016224" cy="10081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Admin</a:t>
            </a:r>
            <a:endParaRPr lang="en-IN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2040" y="2060848"/>
            <a:ext cx="2016224" cy="10081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endParaRPr lang="en-IN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2996952"/>
            <a:ext cx="2088232" cy="2808312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403648" y="3068960"/>
            <a:ext cx="2304256" cy="2952328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ctr">
              <a:lnSpc>
                <a:spcPct val="150000"/>
              </a:lnSpc>
            </a:pP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1" y="3429000"/>
            <a:ext cx="31683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algn="ctr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Create Applicant</a:t>
            </a:r>
          </a:p>
          <a:p>
            <a:pPr lvl="3" algn="ctr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Update applicant details</a:t>
            </a:r>
          </a:p>
          <a:p>
            <a:pPr lvl="3" algn="ctr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Issue pension</a:t>
            </a:r>
          </a:p>
          <a:p>
            <a:pPr lvl="3" algn="ctr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Approve pension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3968" y="3501008"/>
            <a:ext cx="31683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algn="ctr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Check Status</a:t>
            </a:r>
          </a:p>
          <a:p>
            <a:pPr lvl="3" algn="ctr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Check Balance</a:t>
            </a:r>
          </a:p>
          <a:p>
            <a:pPr lvl="3" algn="ctr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View Application Information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Elbow Connector 25"/>
          <p:cNvCxnSpPr/>
          <p:nvPr/>
        </p:nvCxnSpPr>
        <p:spPr bwMode="auto">
          <a:xfrm rot="10800000" flipV="1">
            <a:off x="2195736" y="980728"/>
            <a:ext cx="1008112" cy="111612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hape 31"/>
          <p:cNvCxnSpPr>
            <a:stCxn id="4" idx="3"/>
            <a:endCxn id="6" idx="0"/>
          </p:cNvCxnSpPr>
          <p:nvPr/>
        </p:nvCxnSpPr>
        <p:spPr bwMode="auto">
          <a:xfrm>
            <a:off x="4932040" y="944724"/>
            <a:ext cx="1008112" cy="111612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Requires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916832"/>
            <a:ext cx="7200800" cy="3744416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Intellj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Web Browser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Postman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Docker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8147248" cy="4022576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is helpful for the Employer and employee to save their time and get accurate status for employee's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pension.</a:t>
            </a:r>
          </a:p>
          <a:p>
            <a:pPr algn="just">
              <a:buFont typeface="Wingdings" pitchFamily="2" charset="2"/>
              <a:buChar char="v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ZA" sz="2400" dirty="0" smtClean="0">
                <a:latin typeface="Times New Roman" pitchFamily="18" charset="0"/>
                <a:ea typeface="+mn-lt"/>
                <a:cs typeface="Times New Roman" pitchFamily="18" charset="0"/>
              </a:rPr>
              <a:t>It reduces </a:t>
            </a:r>
            <a:r>
              <a:rPr lang="en-ZA" sz="2400" dirty="0" smtClean="0">
                <a:latin typeface="Times New Roman" pitchFamily="18" charset="0"/>
                <a:ea typeface="+mn-lt"/>
                <a:cs typeface="Times New Roman" pitchFamily="18" charset="0"/>
              </a:rPr>
              <a:t>the manual work, </a:t>
            </a:r>
            <a:r>
              <a:rPr lang="en-ZA" sz="2400" dirty="0" smtClean="0">
                <a:latin typeface="Times New Roman" pitchFamily="18" charset="0"/>
                <a:ea typeface="+mn-lt"/>
                <a:cs typeface="Times New Roman" pitchFamily="18" charset="0"/>
              </a:rPr>
              <a:t>it increases the security and saves the employees time.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2636912"/>
            <a:ext cx="5400600" cy="2376264"/>
          </a:xfrm>
        </p:spPr>
        <p:txBody>
          <a:bodyPr/>
          <a:lstStyle/>
          <a:p>
            <a:pPr>
              <a:buNone/>
            </a:pPr>
            <a:r>
              <a:rPr lang="en-US" sz="88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</a:t>
            </a:r>
            <a:r>
              <a:rPr lang="en-US" sz="88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8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endParaRPr lang="en-IN" sz="88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Theme1">
  <a:themeElements>
    <a:clrScheme name="Custom 21">
      <a:dk1>
        <a:srgbClr val="000000"/>
      </a:dk1>
      <a:lt1>
        <a:srgbClr val="FFFFFF"/>
      </a:lt1>
      <a:dk2>
        <a:srgbClr val="000000"/>
      </a:dk2>
      <a:lt2>
        <a:srgbClr val="FFC184"/>
      </a:lt2>
      <a:accent1>
        <a:srgbClr val="FFEEDE"/>
      </a:accent1>
      <a:accent2>
        <a:srgbClr val="FFE084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663300"/>
      </a:hlink>
      <a:folHlink>
        <a:srgbClr val="CC99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337</TotalTime>
  <Words>126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Theme1</vt:lpstr>
      <vt:lpstr>                                          PENSION MANAGEMENT SYSTEM</vt:lpstr>
      <vt:lpstr>CONTENT  </vt:lpstr>
      <vt:lpstr>Spring Boot </vt:lpstr>
      <vt:lpstr>Microservices</vt:lpstr>
      <vt:lpstr>Pension Management System</vt:lpstr>
      <vt:lpstr>Slide 6</vt:lpstr>
      <vt:lpstr>Software Requires</vt:lpstr>
      <vt:lpstr>Conclusion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PENSION MANAGEMENT SYSTEM</dc:title>
  <dc:creator>Dell</dc:creator>
  <cp:lastModifiedBy>Dell</cp:lastModifiedBy>
  <cp:revision>38</cp:revision>
  <dcterms:created xsi:type="dcterms:W3CDTF">2022-11-18T12:47:51Z</dcterms:created>
  <dcterms:modified xsi:type="dcterms:W3CDTF">2022-11-20T16:03:51Z</dcterms:modified>
</cp:coreProperties>
</file>