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e9c42f6b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e9c42f6b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e9c42f6b8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e9c42f6b8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e9c42f6b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e9c42f6b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e9c42f6b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e9c42f6b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e9c42f6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e9c42f6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e9c42f6b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e9c42f6b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e9c42f6b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e9c42f6b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e9c42f6b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e9c42f6b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e9c42f6b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e9c42f6b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e9c42f6b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e9c42f6b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e9c42f6b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e9c42f6b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e9c42f6b8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e9c42f6b8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ocalho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674500"/>
            <a:ext cx="8520600" cy="4202700"/>
          </a:xfrm>
          <a:prstGeom prst="rect">
            <a:avLst/>
          </a:prstGeom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Pension </a:t>
            </a:r>
            <a:endParaRPr sz="6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Management</a:t>
            </a:r>
            <a:endParaRPr sz="6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System</a:t>
            </a:r>
            <a:endParaRPr sz="6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226450" y="3816150"/>
            <a:ext cx="36057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259650" y="3882525"/>
            <a:ext cx="357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Done By: Ala Baby Triveni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                    Emp id:  2182959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Requirements</a:t>
            </a:r>
            <a:endParaRPr sz="254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Software</a:t>
            </a:r>
            <a:endParaRPr sz="2050"/>
          </a:p>
          <a:p>
            <a:pPr indent="-3294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2050"/>
              <a:t>Spring-Boot Framework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50"/>
              <a:t>Necessary dependencies &amp; database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50"/>
              <a:t>Postman &amp; Docker</a:t>
            </a:r>
            <a:endParaRPr sz="2050"/>
          </a:p>
          <a:p>
            <a:pPr indent="-3294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50"/>
              <a:t>Java SDK 11 or above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67"/>
              <a:t>Hardware</a:t>
            </a:r>
            <a:endParaRPr sz="1967"/>
          </a:p>
          <a:p>
            <a:pPr indent="-3254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967"/>
              <a:t>Windows 10 or above</a:t>
            </a:r>
            <a:endParaRPr sz="1967"/>
          </a:p>
          <a:p>
            <a:pPr indent="-3254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67"/>
              <a:t>RAM 8GB                        </a:t>
            </a:r>
            <a:endParaRPr sz="1967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200" y="1983900"/>
            <a:ext cx="3261251" cy="23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Advantages</a:t>
            </a:r>
            <a:endParaRPr sz="254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8750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We can implement in any company for the employee pension data.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 </a:t>
            </a:r>
            <a:r>
              <a:rPr lang="en" sz="1900"/>
              <a:t>replace</a:t>
            </a:r>
            <a:r>
              <a:rPr lang="en" sz="1900"/>
              <a:t> file records and have a back-up option in this project.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Easy to perform operations like add, update,  search, delete etc.</a:t>
            </a:r>
            <a:endParaRPr sz="19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975" y="3153375"/>
            <a:ext cx="3116026" cy="19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854925" y="1667775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Conclusion</a:t>
            </a:r>
            <a:endParaRPr sz="254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This Pension Management System is designed to manage pension activities for both applicants and pension admins. It is beneficial to a pension management company because it minimizes the time required for manual pension management processing. Thus, the basic aim of carrying out this project is to develop a solution that will largely, help in the aspect of pension management which would help eliminate the problems associated with the manual process.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50" y="730050"/>
            <a:ext cx="7946300" cy="4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Table of Contents</a:t>
            </a:r>
            <a:endParaRPr sz="25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3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Implemented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Spring-boot  Architecture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Procedure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@Annotations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Requirements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Advantages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Conclusion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30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I</a:t>
            </a:r>
            <a:r>
              <a:rPr lang="en" sz="2540"/>
              <a:t>ntroduction</a:t>
            </a:r>
            <a:endParaRPr sz="254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957850"/>
            <a:ext cx="76887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purpose of this program is to develop a system that would 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keep records of employees or pensioners data including their 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pension plan, allowances, gratuity, taxes, net pay, rent pay and 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also calculate the pay of the pensioners taking into consideration 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employees/pensioner’s data.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Features</a:t>
            </a:r>
            <a:endParaRPr sz="254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991025"/>
            <a:ext cx="7688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Add/Edit/Delete Employee/Pensioner Records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View Employee Records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Search Records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4. Generate Payslips</a:t>
            </a:r>
            <a:endParaRPr sz="2000">
              <a:solidFill>
                <a:srgbClr val="2C2C2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C2C2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5. Calculate Pension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Implemented Methods</a:t>
            </a:r>
            <a:endParaRPr sz="254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GetAllPensions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SaveOrUpdate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Approve/id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CheckStatus/id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IssuePension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LoadPension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00" y="401275"/>
            <a:ext cx="7410251" cy="37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40800"/>
            <a:ext cx="76887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Create and setup Spring Boot Project.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Creating Or importing the </a:t>
            </a:r>
            <a:r>
              <a:rPr lang="en" sz="2000"/>
              <a:t>spring</a:t>
            </a:r>
            <a:r>
              <a:rPr lang="en" sz="2000"/>
              <a:t> boot project a file name Application.java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Run the Spring Boot Application.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 have to build the application by using </a:t>
            </a:r>
            <a:r>
              <a:rPr lang="en" sz="2000"/>
              <a:t>maven</a:t>
            </a:r>
            <a:r>
              <a:rPr lang="en" sz="2000"/>
              <a:t> clean install.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Tomcat server will be started.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Now we have to do dockerizing image.</a:t>
            </a:r>
            <a:endParaRPr sz="2000"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Procedure</a:t>
            </a:r>
            <a:endParaRPr sz="25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Continue…</a:t>
            </a:r>
            <a:endParaRPr sz="254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Docker-compose -f docker-compose-mysql.yml up -d.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Check the data in Postman by using url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https://localhost</a:t>
            </a:r>
            <a:r>
              <a:rPr lang="en" sz="2000"/>
              <a:t>: port number/method name.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Now we can perform the actions of methods on the data.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Some of @Annotations used…</a:t>
            </a:r>
            <a:endParaRPr sz="254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1853850"/>
            <a:ext cx="76887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@SpringBootApplication:</a:t>
            </a:r>
            <a:r>
              <a:rPr b="1" lang="en" sz="1700"/>
              <a:t> </a:t>
            </a:r>
            <a:r>
              <a:rPr lang="en" sz="1924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spring Boot @SpringBootApplication annotation is used to mark a configuration class that declares one or more @Bean methods and also triggers auto-configuration and component scanning.</a:t>
            </a:r>
            <a:endParaRPr sz="1924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@RestController</a:t>
            </a:r>
            <a:r>
              <a:rPr lang="en" sz="1700" u="sng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7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RestController annotation is a convenience annotation that is itself annotated with @Controller and @ResponseBody . This annotation is applied to a class to mark it as a request handler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16" u="sng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@Autowired</a:t>
            </a:r>
            <a:r>
              <a:rPr b="1" lang="en" sz="1716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59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@Autowired annotation is optional for constructor based injection. Here, the person object from the container is passed to the constructor while creating the Customer object.</a:t>
            </a:r>
            <a:endParaRPr sz="1759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