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75FE6-F00F-4D59-B01D-AEACB8EDD983}" v="9" dt="2022-11-09T13:43:43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Oses, Mikel" userId="S::mdeanoses@ceit.es::e52d2152-d614-42a4-a23f-37658775885b" providerId="AD" clId="Web-{5A675FE6-F00F-4D59-B01D-AEACB8EDD983}"/>
    <pc:docChg chg="modSld">
      <pc:chgData name="Dean Oses, Mikel" userId="S::mdeanoses@ceit.es::e52d2152-d614-42a4-a23f-37658775885b" providerId="AD" clId="Web-{5A675FE6-F00F-4D59-B01D-AEACB8EDD983}" dt="2022-11-09T13:43:43.726" v="7" actId="1076"/>
      <pc:docMkLst>
        <pc:docMk/>
      </pc:docMkLst>
      <pc:sldChg chg="addSp delSp modSp">
        <pc:chgData name="Dean Oses, Mikel" userId="S::mdeanoses@ceit.es::e52d2152-d614-42a4-a23f-37658775885b" providerId="AD" clId="Web-{5A675FE6-F00F-4D59-B01D-AEACB8EDD983}" dt="2022-11-09T13:43:43.726" v="7" actId="1076"/>
        <pc:sldMkLst>
          <pc:docMk/>
          <pc:sldMk cId="4290247332" sldId="260"/>
        </pc:sldMkLst>
        <pc:picChg chg="add mod">
          <ac:chgData name="Dean Oses, Mikel" userId="S::mdeanoses@ceit.es::e52d2152-d614-42a4-a23f-37658775885b" providerId="AD" clId="Web-{5A675FE6-F00F-4D59-B01D-AEACB8EDD983}" dt="2022-11-09T13:43:43.726" v="7" actId="1076"/>
          <ac:picMkLst>
            <pc:docMk/>
            <pc:sldMk cId="4290247332" sldId="260"/>
            <ac:picMk id="2" creationId="{A8531EB7-CE80-0D5D-CE9E-3BABBAF1AD9D}"/>
          </ac:picMkLst>
        </pc:picChg>
        <pc:picChg chg="del">
          <ac:chgData name="Dean Oses, Mikel" userId="S::mdeanoses@ceit.es::e52d2152-d614-42a4-a23f-37658775885b" providerId="AD" clId="Web-{5A675FE6-F00F-4D59-B01D-AEACB8EDD983}" dt="2022-11-09T13:42:49.958" v="0"/>
          <ac:picMkLst>
            <pc:docMk/>
            <pc:sldMk cId="4290247332" sldId="260"/>
            <ac:picMk id="8" creationId="{C601A178-8CA5-4D51-B9AF-579CFF6883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FDEA2-286D-EC6A-3E48-CC7CF247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BEA33-C434-E459-FA54-C1950F371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4D171-5E86-C916-5240-D0CBB8D4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C50E1-C7C9-F8AE-497A-F231AA7F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6E094-9CCD-92DD-57CA-35B21B0B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53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6E761-822A-83FD-2474-E899242C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39208A-1F9F-5A21-65FB-DA7ADA544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0C89A-D252-2C93-805E-FAB40AA4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5AC47-D166-DCB2-060D-524D7FF6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FECBC-4173-21B8-E261-CC64192A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72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F1A124-B3CF-F469-93D9-0FBA31B1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54E2FC-6A5E-AE50-D9CC-703E407F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F5AF6-C59A-2475-4ACE-694B01A2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14323-A774-E1D4-44D4-21936151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D6CA9-6BBF-2852-6478-8069375D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9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9839-DF20-527A-60ED-0729D25F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C065-1D1B-ADBE-AF77-9EF9D1FF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3A314-4485-C1F9-C09B-74DF7A87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9A1CF-07C8-E126-0D9C-D7E83408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647AE-51B1-E4E3-D037-314710E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29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A00CA-B707-F66E-8F7C-AF776A9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D3977-D97C-B3E6-CB7C-67A23A48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AFFB-9C7F-DD54-212A-FF9AEDB7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48BB4-0508-E38E-8B5C-0CB39A73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60788-65C1-7368-1417-8F89BBA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01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11FE0-CAEA-F551-A8EB-7BF12B81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D406B-4D8A-3D3B-BB50-B55B204C3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CBE5D-7F07-F61B-2CE7-9CC14BE8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212207-019E-C2C7-FF98-2DB803B3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965436-30FB-69B9-7EB5-0CA3C4D1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5D5EE0-FAA2-31D8-E8CB-0D42B069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7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1E45E-DD46-6BC0-922F-C0103D3B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EC4F72-CADC-E561-4A3C-6AB4986A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2805B2-1B69-2A21-3338-D29455408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07C825-2E0E-0A93-61B9-186561E32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924A0F-932A-8691-1E71-2B1C68064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D79225-2154-F057-AC52-88BF350D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13C11-64CF-0369-C428-3258D550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A57E40-6DC0-BA9F-E636-35B12F7C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25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B084D-C2D7-D481-0640-5107EB93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2FD229-AD27-DE00-52F8-116FC74D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19FBBE-F933-7C52-AF42-3CFE6789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7E3C4C-5BC9-03B8-FAFC-CB4E4E01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7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458540-56B5-E102-99DB-B9640CAB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EB111B-C74B-09C3-74A0-CE13C85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55FEB-6E28-D69B-2B47-0695669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96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EA31D-90C3-4494-C514-A11183C6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186B7-C3FC-27AF-1A46-39FD91D4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C24852-A084-9E44-F743-824D952EC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264E5-DA06-DD0D-8319-6AAF4A9F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8B591F-8233-44D8-74B6-7BEF4E0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244A17-C7A3-9250-9766-B4BD44ED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25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7F5C5-75FC-E398-3A0F-A261744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CFC10-8C1D-CAC1-C0F9-419ACD471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BF8BE4-7452-6240-B4CA-B8D26709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56E5FA-8A69-C3BE-E173-D22D4CA3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474F31-F091-3C9A-B5F4-C5075350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F353D0-B8E0-AE8B-2CD6-E9D01A20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4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8B3BF8-A741-4A60-B729-1B141357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61E031-D6E7-9578-2AAD-A226CA92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F28DF-5C17-5E98-3BA8-A40A19CA0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9755-2947-4376-8144-57BC3322A5B3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6C555-B59D-5EF3-D03F-384F8E422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1895A-76EB-01ED-C5A8-043B6080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4260-ABEB-49C6-BF74-ADBA8D4F00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87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C8119-7ACF-CBA5-0AD6-3E92A415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06533"/>
            <a:ext cx="8123068" cy="905522"/>
          </a:xfrm>
        </p:spPr>
        <p:txBody>
          <a:bodyPr>
            <a:normAutofit fontScale="90000"/>
          </a:bodyPr>
          <a:lstStyle/>
          <a:p>
            <a:r>
              <a:rPr lang="es-ES" dirty="0"/>
              <a:t>Single Producer</a:t>
            </a:r>
          </a:p>
        </p:txBody>
      </p:sp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8409513-B2FC-614E-BA87-B8F98545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75" y="1067973"/>
            <a:ext cx="4458479" cy="2678324"/>
          </a:xfrm>
          <a:prstGeom prst="rect">
            <a:avLst/>
          </a:prstGeom>
        </p:spPr>
      </p:pic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9D05040-4CD9-BA26-DE6F-33B73409D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2" y="1012055"/>
            <a:ext cx="4458478" cy="2678323"/>
          </a:xfrm>
          <a:prstGeom prst="rect">
            <a:avLst/>
          </a:prstGeom>
        </p:spPr>
      </p:pic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3E09E6F0-6D2F-2D75-54BF-C782F53AB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72" y="3867527"/>
            <a:ext cx="4458480" cy="2678324"/>
          </a:xfrm>
          <a:prstGeom prst="rect">
            <a:avLst/>
          </a:prstGeom>
        </p:spPr>
      </p:pic>
      <p:pic>
        <p:nvPicPr>
          <p:cNvPr id="15" name="Imagen 1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DE243C7-D960-FF23-2735-BFE40C1F5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1" y="3802214"/>
            <a:ext cx="4458478" cy="26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EED0B2A-CD5A-F504-A840-25EDBC2C8A40}"/>
              </a:ext>
            </a:extLst>
          </p:cNvPr>
          <p:cNvSpPr txBox="1">
            <a:spLocks/>
          </p:cNvSpPr>
          <p:nvPr/>
        </p:nvSpPr>
        <p:spPr>
          <a:xfrm>
            <a:off x="2034466" y="133166"/>
            <a:ext cx="8123068" cy="90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Single Producer - </a:t>
            </a:r>
            <a:r>
              <a:rPr lang="es-ES" dirty="0" err="1"/>
              <a:t>Consumer</a:t>
            </a:r>
            <a:endParaRPr lang="es-ES" dirty="0"/>
          </a:p>
        </p:txBody>
      </p:sp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08A7B8B-9EEA-3FF9-7264-8D1AA8BD7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64" y="3941886"/>
            <a:ext cx="4204463" cy="2525730"/>
          </a:xfrm>
          <a:prstGeom prst="rect">
            <a:avLst/>
          </a:prstGeom>
        </p:spPr>
      </p:pic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35C2CEB-7F6E-DC04-5AD4-C46A89D6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09" y="3941886"/>
            <a:ext cx="4204463" cy="2525730"/>
          </a:xfrm>
          <a:prstGeom prst="rect">
            <a:avLst/>
          </a:prstGeom>
        </p:spPr>
      </p:pic>
      <p:pic>
        <p:nvPicPr>
          <p:cNvPr id="16" name="Imagen 1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5C49075-17F5-CC7B-020A-3C56CB3FB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64" y="1095168"/>
            <a:ext cx="4204463" cy="2525730"/>
          </a:xfrm>
          <a:prstGeom prst="rect">
            <a:avLst/>
          </a:prstGeom>
        </p:spPr>
      </p:pic>
      <p:pic>
        <p:nvPicPr>
          <p:cNvPr id="18" name="Imagen 17" descr="Gráfico&#10;&#10;Descripción generada automáticamente">
            <a:extLst>
              <a:ext uri="{FF2B5EF4-FFF2-40B4-BE49-F238E27FC236}">
                <a16:creationId xmlns:a16="http://schemas.microsoft.com/office/drawing/2014/main" id="{9233DA37-5C00-91E7-88FC-7332C6D4B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09" y="1095168"/>
            <a:ext cx="4204463" cy="2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960A777-C3A4-8215-E45D-DD7BB6DD5C6C}"/>
              </a:ext>
            </a:extLst>
          </p:cNvPr>
          <p:cNvSpPr txBox="1">
            <a:spLocks/>
          </p:cNvSpPr>
          <p:nvPr/>
        </p:nvSpPr>
        <p:spPr>
          <a:xfrm>
            <a:off x="2034466" y="133166"/>
            <a:ext cx="8123068" cy="90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/>
              <a:t>Multiple</a:t>
            </a:r>
            <a:r>
              <a:rPr lang="es-ES" dirty="0"/>
              <a:t> Producer</a:t>
            </a:r>
          </a:p>
        </p:txBody>
      </p:sp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1ECC1FF-EA0F-DB06-78B7-24A3868B6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6" y="1038688"/>
            <a:ext cx="4580313" cy="2751513"/>
          </a:xfrm>
          <a:prstGeom prst="rect">
            <a:avLst/>
          </a:prstGeom>
        </p:spPr>
      </p:pic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41BA276-7802-00AC-96EF-FCC10EC52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3" y="1038687"/>
            <a:ext cx="4580313" cy="2751513"/>
          </a:xfrm>
          <a:prstGeom prst="rect">
            <a:avLst/>
          </a:prstGeom>
        </p:spPr>
      </p:pic>
      <p:pic>
        <p:nvPicPr>
          <p:cNvPr id="16" name="Imagen 1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F36D772-6B18-6021-D401-D2D3B9A98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" y="3790201"/>
            <a:ext cx="4580313" cy="2748742"/>
          </a:xfrm>
          <a:prstGeom prst="rect">
            <a:avLst/>
          </a:prstGeom>
        </p:spPr>
      </p:pic>
      <p:pic>
        <p:nvPicPr>
          <p:cNvPr id="18" name="Imagen 1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A774A57-191D-94B6-5575-5B4DCFD4F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71" y="3790200"/>
            <a:ext cx="4577542" cy="27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21747A-FB70-6B7D-8982-69256B480007}"/>
              </a:ext>
            </a:extLst>
          </p:cNvPr>
          <p:cNvSpPr txBox="1">
            <a:spLocks/>
          </p:cNvSpPr>
          <p:nvPr/>
        </p:nvSpPr>
        <p:spPr>
          <a:xfrm>
            <a:off x="2034466" y="133166"/>
            <a:ext cx="8123068" cy="90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/>
              <a:t>Multiple</a:t>
            </a:r>
            <a:r>
              <a:rPr lang="es-ES" dirty="0"/>
              <a:t> Producer – Single </a:t>
            </a:r>
            <a:r>
              <a:rPr lang="es-ES" dirty="0" err="1"/>
              <a:t>Consumer</a:t>
            </a:r>
            <a:endParaRPr lang="es-ES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D72535B-2212-ECFE-0342-F68978954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97" y="1118568"/>
            <a:ext cx="4234895" cy="2544011"/>
          </a:xfrm>
          <a:prstGeom prst="rect">
            <a:avLst/>
          </a:prstGeom>
        </p:spPr>
      </p:pic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145C0B1-FB01-F42B-8092-1A0673A5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10" y="1118568"/>
            <a:ext cx="4239163" cy="2544011"/>
          </a:xfrm>
          <a:prstGeom prst="rect">
            <a:avLst/>
          </a:prstGeom>
        </p:spPr>
      </p:pic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9A778E1-186F-A260-C3CE-4FFE5F839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97" y="3936526"/>
            <a:ext cx="4234895" cy="2544011"/>
          </a:xfrm>
          <a:prstGeom prst="rect">
            <a:avLst/>
          </a:prstGeom>
        </p:spPr>
      </p:pic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AB562E7-BFD1-149A-3218-A6D11D5B3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43" y="3936526"/>
            <a:ext cx="4234895" cy="25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3D7E4C0-FD0C-2203-1EAC-2288408B22F7}"/>
              </a:ext>
            </a:extLst>
          </p:cNvPr>
          <p:cNvSpPr txBox="1">
            <a:spLocks/>
          </p:cNvSpPr>
          <p:nvPr/>
        </p:nvSpPr>
        <p:spPr>
          <a:xfrm>
            <a:off x="2034466" y="133166"/>
            <a:ext cx="8123068" cy="90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Latency</a:t>
            </a:r>
            <a:endParaRPr lang="es-ES" dirty="0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8531EB7-CE80-0D5D-CE9E-3BABBAF1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56" y="1185987"/>
            <a:ext cx="9474198" cy="44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47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Single Producer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Producer</dc:title>
  <dc:creator>Dean Oses, Mikel</dc:creator>
  <cp:lastModifiedBy>Dean Oses, Mikel</cp:lastModifiedBy>
  <cp:revision>11</cp:revision>
  <dcterms:created xsi:type="dcterms:W3CDTF">2022-11-09T08:26:33Z</dcterms:created>
  <dcterms:modified xsi:type="dcterms:W3CDTF">2022-11-09T13:43:51Z</dcterms:modified>
</cp:coreProperties>
</file>