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644" autoAdjust="0"/>
    <p:restoredTop sz="94660"/>
  </p:normalViewPr>
  <p:slideViewPr>
    <p:cSldViewPr snapToGrid="0">
      <p:cViewPr>
        <p:scale>
          <a:sx n="50" d="100"/>
          <a:sy n="50" d="100"/>
        </p:scale>
        <p:origin x="17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D3-14A3-542F-41CE-831793F8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C6B72-F772-446B-1EA8-E1A6C5650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AED1-F389-F241-0A27-1F13A2E6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D4DA-8D5B-4C85-A798-77D505A1FB78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1E69-3E16-0AB4-9EBB-22CEBAF7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E1EE-FBF0-63BF-150F-7DFDF6EA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2A-9654-4523-93C3-87515AD7BF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77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D8DE-FE81-E60D-575C-B9D31701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7BAB2-8AFC-2009-033D-899EC4768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2AE63-3229-B4DE-6745-CD6FC034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D4DA-8D5B-4C85-A798-77D505A1FB78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107A5-2760-4C2F-1C9D-DDABE57B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F7A1-23CB-9CDA-2A2C-066BF430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2A-9654-4523-93C3-87515AD7BF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09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7BB6B-C707-775E-B42D-0D89B23C4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7720D-C0E6-3F0E-D993-7352F6C1A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C83A-C6C0-9FB0-A833-DB9C8CA3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D4DA-8D5B-4C85-A798-77D505A1FB78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CDF9-26A9-B979-F457-CA039CBF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F7EE-179A-9404-282F-A173A280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2A-9654-4523-93C3-87515AD7BF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0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92AE-438F-C104-62B8-3F5D8DC7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8211-E57B-0899-8613-C5C5839E4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E1EF-96BD-BC4E-45E4-61C38AAE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D4DA-8D5B-4C85-A798-77D505A1FB78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38B7C-F661-C7EC-2B9F-FD213700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B69F5-13A1-5105-0545-861F0BD1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2A-9654-4523-93C3-87515AD7BF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32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39BC-81A0-45AB-BD00-E678AF89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82C2-E52C-CB10-B303-837EF28E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DE6A-06C1-9FD8-FD53-6916C050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D4DA-8D5B-4C85-A798-77D505A1FB78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BF0C-031D-3AF9-EBEF-13F5E41E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7CC2-B9CA-6300-CBA1-0E26F353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2A-9654-4523-93C3-87515AD7BF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EB4F-F3A2-F4BC-254B-161603BB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FDB0-1828-EAAB-CEE2-AF08CF3BE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20ACA-0FE3-0774-D6D9-93054048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4305-E0AA-9179-DA64-CAA6C2D1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D4DA-8D5B-4C85-A798-77D505A1FB78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94F55-17D0-76D5-838B-D86C68CE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640D-7CDC-ABFD-7DF0-216397C1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2A-9654-4523-93C3-87515AD7BF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1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E3E3-F139-E2E1-B209-2BC3EED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6953-52CB-AD07-4E10-831AB7CC5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2E6A2-D0CD-8842-F6C2-783B8AB29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11117-D718-195E-A0D7-B53D7BEA5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830F0-012C-4602-F4A0-1B2574C02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727CD-B4D1-B011-1800-E4B26837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D4DA-8D5B-4C85-A798-77D505A1FB78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3D4B7-1D23-E262-09FF-EA62D7D5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A5CB9-9930-7320-DA77-6845C082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2A-9654-4523-93C3-87515AD7BF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46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00DC-FB3F-4482-4FAB-3AD50C44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C3F30-989E-5DF4-96F3-369C85E6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D4DA-8D5B-4C85-A798-77D505A1FB78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F13B6-9541-56B4-38E4-CF4B3D51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2108D-856B-0DBB-149A-C8F0D91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2A-9654-4523-93C3-87515AD7BF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92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2E73E-4192-DE57-0141-939D2626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D4DA-8D5B-4C85-A798-77D505A1FB78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A938B-54D7-B52B-2776-1BBCA6ED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FC2B5-EDF5-62BF-E10B-5364F627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2A-9654-4523-93C3-87515AD7BF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50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1FA8-43C6-3485-BCDE-1B300D3D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0130-C41D-E4BF-146B-ED67DFB49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A25B2-80CC-06DA-5892-1855E3E6F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151E6-9E1C-DE0E-34DB-F55E6673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D4DA-8D5B-4C85-A798-77D505A1FB78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3D1E5-BA87-A6CB-11C2-75FAC74C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389E-DABE-4FD8-1969-FD730B75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2A-9654-4523-93C3-87515AD7BF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40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FCD8-32A9-0F10-14F7-D2D1E193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6B13B-CBF2-8C8A-D99E-8A5CBA04C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390C-F996-76D7-0BEE-61B6B77C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092FA-1046-1EA7-12D9-644A93AF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D4DA-8D5B-4C85-A798-77D505A1FB78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6F8BE-7CDB-853F-31BA-67586EB5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4496A-12AD-5F82-FBF6-64DAE3F2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2A-9654-4523-93C3-87515AD7BF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67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F5269-F9CC-C032-4006-ED22A12F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0F7C1-4A12-92D4-AC4E-5839A7F1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906B-E85C-F57A-2B7C-7BC2EFA76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D4DA-8D5B-4C85-A798-77D505A1FB78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B0101-ABDE-4DA7-9B7C-C8EAB1D63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CC59-A944-37CD-88C2-86EE73772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2D2A-9654-4523-93C3-87515AD7BF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1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C31C1A-7983-6681-E15F-C84C9F873F38}"/>
              </a:ext>
            </a:extLst>
          </p:cNvPr>
          <p:cNvGrpSpPr/>
          <p:nvPr/>
        </p:nvGrpSpPr>
        <p:grpSpPr>
          <a:xfrm>
            <a:off x="3278583" y="0"/>
            <a:ext cx="5888834" cy="6858000"/>
            <a:chOff x="3151583" y="0"/>
            <a:chExt cx="5888834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D5B93E-C6AA-9C51-725F-05B60D38E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1583" y="0"/>
              <a:ext cx="588883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23ED25-1F4B-93D2-4779-20867F139674}"/>
                </a:ext>
              </a:extLst>
            </p:cNvPr>
            <p:cNvSpPr/>
            <p:nvPr/>
          </p:nvSpPr>
          <p:spPr>
            <a:xfrm>
              <a:off x="3309282" y="169682"/>
              <a:ext cx="199125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</a:t>
              </a:r>
              <a:r>
                <a:rPr lang="en-US" sz="2800" b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en-US" sz="28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instance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A95BCE-37CD-9067-0FD6-AED99B112A5B}"/>
                </a:ext>
              </a:extLst>
            </p:cNvPr>
            <p:cNvSpPr/>
            <p:nvPr/>
          </p:nvSpPr>
          <p:spPr>
            <a:xfrm>
              <a:off x="3309282" y="4517009"/>
              <a:ext cx="140724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Local PC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5D5D85-C645-D61D-14A4-34319BC3D97A}"/>
                </a:ext>
              </a:extLst>
            </p:cNvPr>
            <p:cNvSpPr/>
            <p:nvPr/>
          </p:nvSpPr>
          <p:spPr>
            <a:xfrm>
              <a:off x="5077903" y="2630079"/>
              <a:ext cx="2209015" cy="527901"/>
            </a:xfrm>
            <a:prstGeom prst="rect">
              <a:avLst/>
            </a:prstGeom>
            <a:solidFill>
              <a:srgbClr val="A1B8E1"/>
            </a:solidFill>
            <a:ln>
              <a:solidFill>
                <a:srgbClr val="A1B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Ubuntu 20.04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8E9C4A-8E0D-4F41-E76F-4FAED3AD2D8E}"/>
                </a:ext>
              </a:extLst>
            </p:cNvPr>
            <p:cNvSpPr/>
            <p:nvPr/>
          </p:nvSpPr>
          <p:spPr>
            <a:xfrm>
              <a:off x="5077902" y="6108570"/>
              <a:ext cx="2209015" cy="339365"/>
            </a:xfrm>
            <a:prstGeom prst="rect">
              <a:avLst/>
            </a:prstGeom>
            <a:solidFill>
              <a:srgbClr val="A1B8E1"/>
            </a:solidFill>
            <a:ln>
              <a:solidFill>
                <a:srgbClr val="A1B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00CF0C-A6E1-4F9D-5DA2-9045D8CD86D7}"/>
                </a:ext>
              </a:extLst>
            </p:cNvPr>
            <p:cNvSpPr/>
            <p:nvPr/>
          </p:nvSpPr>
          <p:spPr>
            <a:xfrm>
              <a:off x="5353050" y="2156514"/>
              <a:ext cx="1612507" cy="410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05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Figueroa, Santiago</dc:creator>
  <cp:lastModifiedBy>Figueroa, Santiago</cp:lastModifiedBy>
  <cp:revision>1</cp:revision>
  <dcterms:created xsi:type="dcterms:W3CDTF">2022-09-22T06:43:05Z</dcterms:created>
  <dcterms:modified xsi:type="dcterms:W3CDTF">2022-09-22T06:48:25Z</dcterms:modified>
</cp:coreProperties>
</file>