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29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>
        <p:scale>
          <a:sx n="33" d="100"/>
          <a:sy n="33" d="100"/>
        </p:scale>
        <p:origin x="240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8B07-C062-B13E-E31A-C4A20FF86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0195B-FB16-A283-C164-1B84F71D8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FC256-B885-A65F-D820-57DEE75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1403F-3AF9-EC41-853C-B1D96692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78DE5-05CE-7803-D62B-CEE95D93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79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4CCA-C649-4599-FED1-EECF6303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97E61-CA9D-05EE-52F8-E60D5A5C6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AFCD-3153-9D5E-DD87-119A39EC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7B63-72B2-4FF2-80A0-E50AB037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9A1CD-3DD4-FF0A-9A8B-965E72D0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81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435CE-7CFD-3471-A4E6-C003F0AC0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D9BAB-4723-C2ED-4604-5EBCD1D8E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B5C61-259A-9742-2153-93C72ED2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E3C8E-F1B7-F79D-F4A8-C4678CF0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620E-8035-D878-AA13-FD166CDC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94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6E15-F7B2-765D-FD83-B6FA9B5D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9B744-C5A2-C804-A831-521F8AA45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1EB9A-427D-6837-1576-ED234DAA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F0BC9-9D06-7A04-3C1C-9ACF607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B72A6-B036-DBA9-2695-895B05EA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50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5F64-47D8-6315-1CC6-E51B9F15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990DB-F5C4-3536-0A03-D5CE0D5A7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B227E-A867-2847-3190-1F710805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EF319-5BAA-4DEE-3419-6F04987B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84FAC-8A29-62D2-308C-8063AF09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72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9218-14A0-9384-7704-10496AC1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DDBA6-B0E0-00A3-C757-957DFD0BF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A594C-E4CF-CD4E-93DB-8CABA5C07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744FA-6DB4-9560-DE0A-747D7DB4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42AC0-D9D8-8432-FA87-42D4851D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BD1E2-A90F-AA7E-C808-60754248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60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0D6B-8202-F8F9-09C5-12AB8368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C449A-DD06-2B5A-4C0E-76CF97918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4EF7E-5FCE-B4DF-A728-DACA8D3C7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24556-EDEB-E237-F7A1-36B4CE12A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20697-AB75-4FA3-4D99-88BD32798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918ED-B4A8-108C-B73E-DC7397FC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81840-E0F3-2052-F373-F8DB084C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DFC23-1F95-9B42-138B-EC37FE41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84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4689-456A-FD00-4926-8B49561F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58FA7-ABC6-F493-96FF-CD2AB813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4D979-4B15-4D56-2E8B-7D908939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ADFC8-B762-AB83-D58C-237CC911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40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4CA7A-F612-4649-3166-5659CFF9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E789A-31E7-B38D-1160-EF14735E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D530A-B3E2-CCB3-30A9-BA005F41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78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0CDA-73F6-E910-0817-5D0C11A9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F0C-8606-F76B-E116-7116A12AF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E55A7-AA01-9A82-957D-9A05C4A77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42C90-45A5-F1CF-630B-8EFDFA63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6C76F-4F9E-DAE2-ACEA-5F43DD5B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0BBF-54F7-F2CB-47B8-7D565BF2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55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D210-EAC6-7071-78FB-80A1E271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F3833-9E1C-BEFC-22D2-C527010E3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178C1-5C4C-E204-9E14-51171EEC4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453D7-251D-ECA3-72D9-36F21D31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7D689-6DF9-2FCF-302D-D7E6C608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AB69C-2E54-F013-8CDC-9A6455C8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42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47F4B-4710-C4D7-6700-9ABE5550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B3CBE-84ED-94D1-055D-E853132BB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9DBCB-AE27-B25E-18B7-F7733CD11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42B1A-1C72-3C48-552C-2FB204B24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4F690-90CF-D664-AD8B-847910BE8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54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883027D-1225-55D8-F76A-8F7A69A25EDF}"/>
              </a:ext>
            </a:extLst>
          </p:cNvPr>
          <p:cNvGrpSpPr/>
          <p:nvPr/>
        </p:nvGrpSpPr>
        <p:grpSpPr>
          <a:xfrm>
            <a:off x="-3346315" y="875488"/>
            <a:ext cx="19161541" cy="4226582"/>
            <a:chOff x="-3346315" y="875488"/>
            <a:chExt cx="19161541" cy="4226582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FCD7D30F-9AE9-AB92-A46F-F3C1598E67F1}"/>
                </a:ext>
              </a:extLst>
            </p:cNvPr>
            <p:cNvSpPr/>
            <p:nvPr/>
          </p:nvSpPr>
          <p:spPr>
            <a:xfrm>
              <a:off x="14118237" y="875488"/>
              <a:ext cx="1696989" cy="381324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62F3828C-9A72-D99D-5FA2-65D6E7AF9E59}"/>
                </a:ext>
              </a:extLst>
            </p:cNvPr>
            <p:cNvSpPr/>
            <p:nvPr/>
          </p:nvSpPr>
          <p:spPr>
            <a:xfrm>
              <a:off x="2759112" y="875488"/>
              <a:ext cx="11145691" cy="381324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9C18C582-62EB-F68C-6A0E-87FD6C8CF4E1}"/>
                </a:ext>
              </a:extLst>
            </p:cNvPr>
            <p:cNvSpPr/>
            <p:nvPr/>
          </p:nvSpPr>
          <p:spPr>
            <a:xfrm>
              <a:off x="-3346315" y="875489"/>
              <a:ext cx="5915941" cy="381324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1890F7-D60F-F91A-ED32-8CF0F65DF593}"/>
                </a:ext>
              </a:extLst>
            </p:cNvPr>
            <p:cNvSpPr/>
            <p:nvPr/>
          </p:nvSpPr>
          <p:spPr>
            <a:xfrm>
              <a:off x="3109625" y="1938799"/>
              <a:ext cx="1080000" cy="1080000"/>
            </a:xfrm>
            <a:prstGeom prst="rect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MQTT Broker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7C34E4-9F68-A4D4-B9AE-EE4EBDC13FFC}"/>
                </a:ext>
              </a:extLst>
            </p:cNvPr>
            <p:cNvSpPr/>
            <p:nvPr/>
          </p:nvSpPr>
          <p:spPr>
            <a:xfrm>
              <a:off x="5016000" y="1938799"/>
              <a:ext cx="1080000" cy="1080000"/>
            </a:xfrm>
            <a:prstGeom prst="rect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IoT Agent</a:t>
              </a:r>
            </a:p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JSON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78680E-1500-E969-13B6-EAB975EAFF89}"/>
                </a:ext>
              </a:extLst>
            </p:cNvPr>
            <p:cNvSpPr/>
            <p:nvPr/>
          </p:nvSpPr>
          <p:spPr>
            <a:xfrm>
              <a:off x="6973371" y="1926931"/>
              <a:ext cx="1080000" cy="1080000"/>
            </a:xfrm>
            <a:prstGeom prst="rect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Orion Context Broker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5F5867-B0B9-6C95-0C42-BA1458D186C1}"/>
                </a:ext>
              </a:extLst>
            </p:cNvPr>
            <p:cNvSpPr/>
            <p:nvPr/>
          </p:nvSpPr>
          <p:spPr>
            <a:xfrm>
              <a:off x="8895070" y="1926931"/>
              <a:ext cx="1080000" cy="1080000"/>
            </a:xfrm>
            <a:prstGeom prst="rect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Quantum Leap</a:t>
              </a:r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6C11FAC8-B37C-3F7C-095E-829E6F84DD17}"/>
                </a:ext>
              </a:extLst>
            </p:cNvPr>
            <p:cNvSpPr/>
            <p:nvPr/>
          </p:nvSpPr>
          <p:spPr>
            <a:xfrm>
              <a:off x="10777305" y="1927041"/>
              <a:ext cx="882000" cy="1080000"/>
            </a:xfrm>
            <a:prstGeom prst="can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Crate</a:t>
              </a:r>
            </a:p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DB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B2C631-C92F-7587-BC56-F79E9CACE435}"/>
                </a:ext>
              </a:extLst>
            </p:cNvPr>
            <p:cNvSpPr/>
            <p:nvPr/>
          </p:nvSpPr>
          <p:spPr>
            <a:xfrm>
              <a:off x="12473058" y="1926931"/>
              <a:ext cx="1080000" cy="1080000"/>
            </a:xfrm>
            <a:prstGeom prst="rect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API CrateDB</a:t>
              </a:r>
            </a:p>
          </p:txBody>
        </p:sp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4B2DB42F-D786-710F-2DED-17E36A85D8A8}"/>
                </a:ext>
              </a:extLst>
            </p:cNvPr>
            <p:cNvSpPr/>
            <p:nvPr/>
          </p:nvSpPr>
          <p:spPr>
            <a:xfrm>
              <a:off x="6096000" y="3154587"/>
              <a:ext cx="882000" cy="1080000"/>
            </a:xfrm>
            <a:prstGeom prst="can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tx1"/>
                  </a:solidFill>
                </a:rPr>
                <a:t>Mongo</a:t>
              </a:r>
            </a:p>
            <a:p>
              <a:pPr algn="ctr"/>
              <a:r>
                <a:rPr lang="es-ES" sz="1600" b="1" dirty="0">
                  <a:solidFill>
                    <a:schemeClr val="tx1"/>
                  </a:solidFill>
                </a:rPr>
                <a:t>DB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8F0D9A-1550-A26E-E57A-AC8257E66118}"/>
                </a:ext>
              </a:extLst>
            </p:cNvPr>
            <p:cNvSpPr/>
            <p:nvPr/>
          </p:nvSpPr>
          <p:spPr>
            <a:xfrm>
              <a:off x="12474293" y="3158055"/>
              <a:ext cx="1080000" cy="1080000"/>
            </a:xfrm>
            <a:prstGeom prst="rect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API ORION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8F67498-7439-DCCD-FE51-C1744468F6EB}"/>
                </a:ext>
              </a:extLst>
            </p:cNvPr>
            <p:cNvSpPr/>
            <p:nvPr/>
          </p:nvSpPr>
          <p:spPr>
            <a:xfrm>
              <a:off x="1162109" y="1939631"/>
              <a:ext cx="1080000" cy="1080000"/>
            </a:xfrm>
            <a:prstGeom prst="rect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Gateway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F6085F6-9107-1F85-6AAD-A8F006BEA5C6}"/>
                </a:ext>
              </a:extLst>
            </p:cNvPr>
            <p:cNvSpPr/>
            <p:nvPr/>
          </p:nvSpPr>
          <p:spPr>
            <a:xfrm>
              <a:off x="-744267" y="1939631"/>
              <a:ext cx="1080001" cy="10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PLC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8AA267-7D93-59B7-4B13-3837B35A3B09}"/>
                </a:ext>
              </a:extLst>
            </p:cNvPr>
            <p:cNvSpPr/>
            <p:nvPr/>
          </p:nvSpPr>
          <p:spPr>
            <a:xfrm>
              <a:off x="14448667" y="2502331"/>
              <a:ext cx="1080000" cy="1085480"/>
            </a:xfrm>
            <a:prstGeom prst="rect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Swagger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5E28B7F-FF0C-8719-6555-8CA20A28ECF7}"/>
                </a:ext>
              </a:extLst>
            </p:cNvPr>
            <p:cNvSpPr/>
            <p:nvPr/>
          </p:nvSpPr>
          <p:spPr>
            <a:xfrm>
              <a:off x="-2712895" y="1277950"/>
              <a:ext cx="1080001" cy="10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AGV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C6282E8-314F-F618-39D4-A88040C331E8}"/>
                </a:ext>
              </a:extLst>
            </p:cNvPr>
            <p:cNvSpPr/>
            <p:nvPr/>
          </p:nvSpPr>
          <p:spPr>
            <a:xfrm>
              <a:off x="-2712895" y="2639610"/>
              <a:ext cx="1080001" cy="10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ROBOT</a:t>
              </a:r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EF709FF1-864D-3363-8516-7CD02FBED56A}"/>
                </a:ext>
              </a:extLst>
            </p:cNvPr>
            <p:cNvCxnSpPr>
              <a:stCxn id="47" idx="3"/>
              <a:endCxn id="36" idx="1"/>
            </p:cNvCxnSpPr>
            <p:nvPr/>
          </p:nvCxnSpPr>
          <p:spPr>
            <a:xfrm>
              <a:off x="-1632894" y="1817950"/>
              <a:ext cx="888627" cy="661681"/>
            </a:xfrm>
            <a:prstGeom prst="bentConnector3">
              <a:avLst/>
            </a:prstGeom>
            <a:ln w="762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40326D47-5FFA-317B-B781-54C70C559491}"/>
                </a:ext>
              </a:extLst>
            </p:cNvPr>
            <p:cNvCxnSpPr>
              <a:cxnSpLocks/>
              <a:stCxn id="48" idx="3"/>
              <a:endCxn id="36" idx="1"/>
            </p:cNvCxnSpPr>
            <p:nvPr/>
          </p:nvCxnSpPr>
          <p:spPr>
            <a:xfrm flipV="1">
              <a:off x="-1632894" y="2479631"/>
              <a:ext cx="888627" cy="699979"/>
            </a:xfrm>
            <a:prstGeom prst="bentConnector3">
              <a:avLst/>
            </a:prstGeom>
            <a:ln w="762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31FE1E5-057B-1831-ED23-8D5BFBF37EB5}"/>
                </a:ext>
              </a:extLst>
            </p:cNvPr>
            <p:cNvCxnSpPr>
              <a:stCxn id="36" idx="3"/>
              <a:endCxn id="32" idx="1"/>
            </p:cNvCxnSpPr>
            <p:nvPr/>
          </p:nvCxnSpPr>
          <p:spPr>
            <a:xfrm>
              <a:off x="335734" y="2479631"/>
              <a:ext cx="826375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D548B01-AF1C-FF0B-1F31-38C127036155}"/>
                </a:ext>
              </a:extLst>
            </p:cNvPr>
            <p:cNvCxnSpPr>
              <a:cxnSpLocks/>
              <a:stCxn id="32" idx="3"/>
              <a:endCxn id="7" idx="1"/>
            </p:cNvCxnSpPr>
            <p:nvPr/>
          </p:nvCxnSpPr>
          <p:spPr>
            <a:xfrm flipV="1">
              <a:off x="2242109" y="2478799"/>
              <a:ext cx="867516" cy="832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471A100-A8FE-B8A9-4FF2-026B8348F8C3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4189625" y="2478799"/>
              <a:ext cx="826375" cy="0"/>
            </a:xfrm>
            <a:prstGeom prst="straightConnector1">
              <a:avLst/>
            </a:prstGeom>
            <a:ln w="762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E0A451A-728B-A344-FDEC-C1864A366D09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6096000" y="2466931"/>
              <a:ext cx="877371" cy="11868"/>
            </a:xfrm>
            <a:prstGeom prst="straightConnector1">
              <a:avLst/>
            </a:prstGeom>
            <a:ln w="762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7CE41D0E-B776-DABC-1726-E153FD64C73B}"/>
                </a:ext>
              </a:extLst>
            </p:cNvPr>
            <p:cNvCxnSpPr>
              <a:stCxn id="8" idx="2"/>
              <a:endCxn id="23" idx="2"/>
            </p:cNvCxnSpPr>
            <p:nvPr/>
          </p:nvCxnSpPr>
          <p:spPr>
            <a:xfrm rot="16200000" flipH="1">
              <a:off x="5488106" y="3086693"/>
              <a:ext cx="675788" cy="540000"/>
            </a:xfrm>
            <a:prstGeom prst="bentConnector2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525CC255-E284-4A16-78D7-0A31AEBF7566}"/>
                </a:ext>
              </a:extLst>
            </p:cNvPr>
            <p:cNvCxnSpPr>
              <a:cxnSpLocks/>
              <a:stCxn id="9" idx="2"/>
              <a:endCxn id="23" idx="4"/>
            </p:cNvCxnSpPr>
            <p:nvPr/>
          </p:nvCxnSpPr>
          <p:spPr>
            <a:xfrm rot="5400000">
              <a:off x="6901858" y="3083074"/>
              <a:ext cx="687656" cy="535371"/>
            </a:xfrm>
            <a:prstGeom prst="bentConnector2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0C926B9-F4D8-CB23-C421-0E043293EDC7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8053371" y="2466931"/>
              <a:ext cx="841699" cy="0"/>
            </a:xfrm>
            <a:prstGeom prst="straightConnector1">
              <a:avLst/>
            </a:prstGeom>
            <a:ln w="762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F270F80-18F2-A69B-9922-A737E141C48D}"/>
                </a:ext>
              </a:extLst>
            </p:cNvPr>
            <p:cNvCxnSpPr>
              <a:cxnSpLocks/>
              <a:stCxn id="10" idx="3"/>
              <a:endCxn id="11" idx="2"/>
            </p:cNvCxnSpPr>
            <p:nvPr/>
          </p:nvCxnSpPr>
          <p:spPr>
            <a:xfrm>
              <a:off x="9975070" y="2466931"/>
              <a:ext cx="802235" cy="110"/>
            </a:xfrm>
            <a:prstGeom prst="straightConnector1">
              <a:avLst/>
            </a:prstGeom>
            <a:ln w="762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DF8659C-C9D4-735A-A96B-4516B6AA5D29}"/>
                </a:ext>
              </a:extLst>
            </p:cNvPr>
            <p:cNvCxnSpPr>
              <a:cxnSpLocks/>
              <a:stCxn id="11" idx="4"/>
              <a:endCxn id="12" idx="1"/>
            </p:cNvCxnSpPr>
            <p:nvPr/>
          </p:nvCxnSpPr>
          <p:spPr>
            <a:xfrm flipV="1">
              <a:off x="11659305" y="2466931"/>
              <a:ext cx="813753" cy="110"/>
            </a:xfrm>
            <a:prstGeom prst="straightConnector1">
              <a:avLst/>
            </a:prstGeom>
            <a:ln w="762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5EE65EDF-A640-DF5D-1A40-E0E4B41E2477}"/>
                </a:ext>
              </a:extLst>
            </p:cNvPr>
            <p:cNvCxnSpPr>
              <a:cxnSpLocks/>
              <a:stCxn id="26" idx="1"/>
              <a:endCxn id="9" idx="2"/>
            </p:cNvCxnSpPr>
            <p:nvPr/>
          </p:nvCxnSpPr>
          <p:spPr>
            <a:xfrm rot="10800000">
              <a:off x="7513371" y="3006931"/>
              <a:ext cx="4960922" cy="691124"/>
            </a:xfrm>
            <a:prstGeom prst="bentConnector2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DD2A88EE-AF08-4AD9-B8DE-60887702B917}"/>
                </a:ext>
              </a:extLst>
            </p:cNvPr>
            <p:cNvCxnSpPr>
              <a:cxnSpLocks/>
              <a:stCxn id="39" idx="1"/>
              <a:endCxn id="12" idx="3"/>
            </p:cNvCxnSpPr>
            <p:nvPr/>
          </p:nvCxnSpPr>
          <p:spPr>
            <a:xfrm rot="10800000">
              <a:off x="13553059" y="2466931"/>
              <a:ext cx="895609" cy="578140"/>
            </a:xfrm>
            <a:prstGeom prst="bentConnector3">
              <a:avLst>
                <a:gd name="adj1" fmla="val 50000"/>
              </a:avLst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5C8A1978-A8CA-873B-1543-3EC857537F14}"/>
                </a:ext>
              </a:extLst>
            </p:cNvPr>
            <p:cNvCxnSpPr>
              <a:cxnSpLocks/>
              <a:stCxn id="39" idx="1"/>
              <a:endCxn id="26" idx="3"/>
            </p:cNvCxnSpPr>
            <p:nvPr/>
          </p:nvCxnSpPr>
          <p:spPr>
            <a:xfrm rot="10800000" flipV="1">
              <a:off x="13554293" y="3045071"/>
              <a:ext cx="894374" cy="652984"/>
            </a:xfrm>
            <a:prstGeom prst="bentConnector3">
              <a:avLst>
                <a:gd name="adj1" fmla="val 50000"/>
              </a:avLst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73549F2-A339-7691-AC6E-CA5EA52CF724}"/>
                </a:ext>
              </a:extLst>
            </p:cNvPr>
            <p:cNvSpPr txBox="1"/>
            <p:nvPr/>
          </p:nvSpPr>
          <p:spPr>
            <a:xfrm>
              <a:off x="7850497" y="1031878"/>
              <a:ext cx="9629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MEC</a:t>
              </a:r>
              <a:endParaRPr lang="es-E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ED7BFCC-A4E0-B5C1-704C-3EF31141D6A7}"/>
                </a:ext>
              </a:extLst>
            </p:cNvPr>
            <p:cNvSpPr txBox="1"/>
            <p:nvPr/>
          </p:nvSpPr>
          <p:spPr>
            <a:xfrm>
              <a:off x="14527648" y="1031878"/>
              <a:ext cx="9629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CLOUD</a:t>
              </a:r>
              <a:endParaRPr lang="es-E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B91136B-882E-42A9-4838-74CBB1DDF3AE}"/>
                </a:ext>
              </a:extLst>
            </p:cNvPr>
            <p:cNvSpPr txBox="1"/>
            <p:nvPr/>
          </p:nvSpPr>
          <p:spPr>
            <a:xfrm>
              <a:off x="-1412984" y="1030299"/>
              <a:ext cx="24174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FIELD DEVICES</a:t>
              </a:r>
              <a:endParaRPr lang="es-E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D6E4CA3-916E-DFDB-4DDA-079E44BF0592}"/>
                </a:ext>
              </a:extLst>
            </p:cNvPr>
            <p:cNvCxnSpPr/>
            <p:nvPr/>
          </p:nvCxnSpPr>
          <p:spPr>
            <a:xfrm>
              <a:off x="2777447" y="4917404"/>
              <a:ext cx="826375" cy="0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33AA22F-8E4E-E987-B832-CA4ECF3F84B3}"/>
                </a:ext>
              </a:extLst>
            </p:cNvPr>
            <p:cNvSpPr txBox="1"/>
            <p:nvPr/>
          </p:nvSpPr>
          <p:spPr>
            <a:xfrm>
              <a:off x="3519152" y="4732738"/>
              <a:ext cx="14212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Modbus TCP</a:t>
              </a:r>
              <a:endParaRPr lang="es-ES" dirty="0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24EAE98-D373-E9C9-7B82-57BD500036E9}"/>
                </a:ext>
              </a:extLst>
            </p:cNvPr>
            <p:cNvCxnSpPr/>
            <p:nvPr/>
          </p:nvCxnSpPr>
          <p:spPr>
            <a:xfrm>
              <a:off x="5241247" y="4914309"/>
              <a:ext cx="826375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6ADBFE4-CF5E-4CC3-0EB8-2E205CE35307}"/>
                </a:ext>
              </a:extLst>
            </p:cNvPr>
            <p:cNvSpPr txBox="1"/>
            <p:nvPr/>
          </p:nvSpPr>
          <p:spPr>
            <a:xfrm>
              <a:off x="5991419" y="4729643"/>
              <a:ext cx="9629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OPC-UA</a:t>
              </a:r>
              <a:endParaRPr lang="es-ES" dirty="0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73D7E5D-1DBA-FE07-FE62-12F2308F153A}"/>
                </a:ext>
              </a:extLst>
            </p:cNvPr>
            <p:cNvCxnSpPr/>
            <p:nvPr/>
          </p:nvCxnSpPr>
          <p:spPr>
            <a:xfrm>
              <a:off x="7264780" y="4910375"/>
              <a:ext cx="826375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2B1D987-44C7-FCE8-1D6A-A2E945D65A2D}"/>
                </a:ext>
              </a:extLst>
            </p:cNvPr>
            <p:cNvSpPr txBox="1"/>
            <p:nvPr/>
          </p:nvSpPr>
          <p:spPr>
            <a:xfrm>
              <a:off x="7938752" y="4725709"/>
              <a:ext cx="9629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MQTT</a:t>
              </a:r>
              <a:endParaRPr lang="es-ES" dirty="0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2D923CC8-8C06-F241-9754-78DEFA0C9152}"/>
                </a:ext>
              </a:extLst>
            </p:cNvPr>
            <p:cNvCxnSpPr/>
            <p:nvPr/>
          </p:nvCxnSpPr>
          <p:spPr>
            <a:xfrm>
              <a:off x="9194048" y="4909876"/>
              <a:ext cx="826375" cy="0"/>
            </a:xfrm>
            <a:prstGeom prst="straightConnector1">
              <a:avLst/>
            </a:prstGeom>
            <a:ln w="76200">
              <a:solidFill>
                <a:srgbClr val="4172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2A76681-CE2D-F6A8-F7EB-AECC3E64BAC6}"/>
                </a:ext>
              </a:extLst>
            </p:cNvPr>
            <p:cNvSpPr txBox="1"/>
            <p:nvPr/>
          </p:nvSpPr>
          <p:spPr>
            <a:xfrm>
              <a:off x="9829920" y="4725210"/>
              <a:ext cx="9629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HTTP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57119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Figueroa, Santiago</dc:creator>
  <cp:lastModifiedBy>Figueroa, Santiago</cp:lastModifiedBy>
  <cp:revision>1</cp:revision>
  <dcterms:created xsi:type="dcterms:W3CDTF">2022-12-08T09:41:17Z</dcterms:created>
  <dcterms:modified xsi:type="dcterms:W3CDTF">2022-12-08T10:12:00Z</dcterms:modified>
</cp:coreProperties>
</file>