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6:1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33 3897,'0'0'1032,"-9"-30"-3032,9 27 1135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2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7148 0 1136,'0'0'2865,"-8"0"-2593,-93 1 819,-138 19 1,-93 12-775,30-5-289,-427 67 140,274-9 737,391-73-662,-1-3 0,0-3 0,-76-3 0,-58 4 325,-256 20-212,-151 16-140,406-40-26,-8 1-29,-107 37-152,249-35-5,-188 10 32,-753-11-516,903-8 537,55 0-160,0 2 1,0 2-1,0 3 1,-60 11-1,72-6 144,-106 27-480,-193 24 1,267-50 79,-1 3 1,-125 42-1,119-32 111,75-23 497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2513,'0'0'5571,"1"18"-4798,0-15-752,1 25 424,12 55 0,-11-74-388,-1 1 1,1-1 0,1 1-1,0-1 1,0 0 0,1 0-1,0-1 1,1 0 0,-1 0-1,2 0 1,7 8 0,-11-13-43,1 0 1,-1 0 0,0 0 0,1 0 0,0-1 0,0 0 0,0 0 0,0 0-1,0 0 1,0 0 0,0-1 0,1 0 0,-1 0 0,0 0 0,1 0 0,-1-1 0,1 0-1,-1 0 1,8 0 0,-9-2-20,1 1 0,0 0-1,-1-1 1,1 0 0,-1 1 0,0-1-1,0-1 1,1 1 0,-1 0 0,-1-1 0,1 0-1,0 1 1,-1-1 0,1 0 0,-1-1-1,0 1 1,0 0 0,0-1 0,0 1-1,-1-1 1,1 1 0,0-5 0,4-13-108,-1 0 0,-1 0 0,-2-1 0,0 0 0,0 1 0,-3-26 0,0 21 122,1 25-106,2 19-5127,5-4 2604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1120,'0'0'7762,"0"179"-7378,0-134-200,0-7-88,0-3-40,0-11-56,0-6-64,0-7-320,0-6-400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3529,'0'0'4681,"169"17"-4681,-151-15-112,9 9-936,-18 0-457,0-6-951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1744,'0'0'6298,"-8"152"-5874,8-112 16,0-5-208,0-6-96,0-2-88,0-11-32,0-2-8,0-9-8,8-2-392,-8-11-4289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3041,'0'0'4993,"0"144"-4337,0-101-296,0-8-224,0 0-88,0-9 24,0-7-72,0-3-144,0-8-352,0-5-696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4217,'0'0'3849,"161"-19"-5594,-152 19-879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12 624,'0'0'8733,"13"-7"-7712,14 4-851,1 2 0,42 2-1,-12 1-127,-55-3-47,1 1 0,0 0 0,-1 1 0,1-1 0,0 0-1,-1 1 1,1 0 0,-1 0 0,1 0 0,-1 0 0,4 3 0,-5-3-19,-1 0 0,0 1 0,1-1 0,-1 1 0,0 0-1,0-1 1,0 1 0,0 0 0,0-1 0,0 1 0,0 0 0,-1 0 0,1 0 0,0 0 0,-1 0 0,0 0 0,0 0 0,1 0-1,-1 0 1,0 0 0,-1 2 0,1 8-9,-1 0-1,-1-1 1,0 1 0,-1-1-1,0 1 1,0-1 0,-1 0-1,-1-1 1,0 1 0,0-1-1,-1 1 1,-14 17 0,9-12 11,-42 70 13,53-86-2,0 0-1,-1 1 1,1-1-1,0 0 1,0 0-1,0 1 1,0-1 0,0 0-1,0 1 1,0-1-1,0 0 1,0 0-1,0 1 1,0-1 0,0 0-1,0 1 1,0-1-1,0 0 1,0 0-1,0 1 1,0-1 0,0 0-1,1 1 1,-1-1-1,0 0 1,0 0-1,0 1 1,0-1-1,1 0 1,-1 0 0,0 0-1,0 1 1,0-1-1,1 0 1,-1 0-1,0 0 1,0 0 0,1 1-1,-1-1 1,0 0-1,1 0 1,18 2-203,-15-2 99,-1 0-1,1 0 0,0-1 1,-1 0-1,1 1 0,-1-1 0,1-1 1,3-1-1,11-27-3111,-16 17 355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4545,'0'0'2729,"160"-37"-2569,-107 37-160,1 0-473,-27 0-1391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1424,'0'0'5604,"3"8"-4825,4 18-335,-1 1 1,-2 1-1,-1-1 0,1 43 1,0-27-76,1-8-3755,-5-51 1695</inkml:trace>
  <inkml:trace contextRef="#ctx0" brushRef="#br0" timeOffset="1">0 17 4625,'0'0'5393,"197"-6"-5385,-135 6-8,0 0-256,1 0-1064,-19 0-961,-17 0-2232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3225,'0'0'4258,"-6"20"-3722,-2 8-225,1 0 0,1 0 0,2 1 0,-1 35 0,5-62-305,0-1-1,0 0 0,0 0 1,0 0-1,0 1 1,0-1-1,0 0 1,0 0-1,0 0 1,1 1-1,-1-1 1,1 0-1,-1 0 1,1 0-1,-1 0 1,1 0-1,-1 0 1,1 0-1,0 0 0,0 0 1,-1 0-1,1 0 1,0 0-1,0-1 1,1 2-1,29 0 0,-13-3-21,-14 1-52,-1-1 1,1 0 0,0 0-1,-1-1 1,1 1-1,-1-1 1,0 0-1,1 0 1,-1 0 0,0 0-1,0 0 1,0-1-1,0 1 1,-1-1 0,1 0-1,-1 0 1,0 0-1,1 0 1,-1 0 0,-1 0-1,1-1 1,0 1-1,-1-1 1,0 1-1,1-1 1,-1 1 0,-1-1-1,1 0 1,-1 0-1,1-7 1,-2 10 61,1 0 0,-1 0 1,0 0-1,0 1 0,0-1 0,1 0 1,-1 0-1,0 0 0,0 0 0,0 1 1,0-1-1,0 0 0,0 1 1,0-1-1,-1 1 0,1 0 0,0-1 1,0 1-1,0 0 0,0-1 0,-1 1 1,1 0-1,0 0 0,0 0 0,0 0 1,-3 1-1,-45-2-960,39 2 595,-8-2-132,11 1 112,1-1 0,-1 1 0,0 1 0,1-1 0,-1 1 0,1 0 0,-9 3 1,5 1-2103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2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11 264,'0'0'4026,"0"0"-3997,0 0 0,1 0 0,-1-1 0,0 1 0,0 0 0,0 0 0,0 0 0,1 0-1,-1-1 1,0 1 0,0 0 0,0 0 0,0 0 0,0-1 0,0 1 0,1 0 0,-1 0 0,0 0 0,0-1-1,0 1 1,0 0 0,0 0 0,0-1 0,0 1 0,0 0 0,0 0 0,0 0 0,0-1 0,0 1 0,0 0-1,0 0 1,0-1 0,0 1 0,-1 0 0,1 0 0,0-1 0,0 1 0,0 0 0,0 0 0,0 0 0,0 0-1,-1-1 1,1 1 0,0 0 0,0 0 0,0 0 0,0 0 0,-1-1 0,1 1 0,0 0 0,0 0 0,-1 0-1,1 0 1,0 0 0,0 0 0,0 0 0,-1 0 0,1 0 0,0 0 0,0 0 0,-1 0 0,-15 3-29,0 2 0,1 0 0,0 0 0,0 2 1,0 0-1,1 0 0,-24 18 0,-2-2-4,-160 73-9,132-66 146,178-25 1157,-42-7-1282,-45 0-11,0 1 1,0 1-1,0 0 1,1 2-1,-1 1 1,0 1-1,37 11 1,-57-14-51,0 1 0,0 0 1,0 0-1,-1 0 0,1 0 1,-1 1-1,1-1 0,3 5 1,14 10-2196,-13-17 829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4913,'0'0'4433,"8"158"-4249,1-118-96,-9-3-40,9-7-48,-9-6-88,9-11-504,0-13-832,0-8-3417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4793,'0'0'2214,"-9"28"-2058,0 1-106,-43 119 265,50-139-186,-1-1-1,2 1 0,-1-1 0,1 1 1,0 0-1,1 0 0,0 9 1,0-11 83,0-6-175,1-1 0,-1 1 0,1 0 0,-1-1 0,1 1 0,-1-1-1,1 1 1,-1-1 0,1 1 0,0-1 0,-1 1 0,1-1 0,0 0 0,-1 1-1,1-1 1,0 0 0,-1 0 0,1 0 0,0 1 0,0-1 0,-1 0 0,1 0-1,0 0 1,-1 0 0,1 0 0,1 0 0,28 0 301,-23 0-243,168-3 148,-60-5-3251,-89 2 119,-14-1-1653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4561,'0'0'5557,"0"24"-5366,0 127 137,0-149-313,0 1-1,0-1 1,0 0 0,0 0 0,0 0-1,1 0 1,-1 0 0,1 0 0,-1 0-1,1 0 1,0 0 0,0 0 0,0 0-1,0 0 1,0 0 0,0-1-1,1 1 1,-1 0 0,0-1 0,1 1-1,-1-1 1,1 0 0,0 1 0,0-1-1,-1 0 1,1 0 0,0 0 0,0 0-1,0 0 1,0 0 0,2 0 0,6 1 55,0-1 0,1 0 0,-1 0 0,0-1 0,15-2 0,6 1-90,-8-1-396,0-1 0,0-1 0,0-1 1,41-15-1,-28 9-1322,-7 2-817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4793,'0'0'6313,"152"-32"-6449,-126 24-344,10 0-336,-18-3-912,-9-5-457,-9 5-2216</inkml:trace>
  <inkml:trace contextRef="#ctx0" brushRef="#br0" timeOffset="1">9 62 6889,'0'0'3561,"152"-48"-3905,-90 40-192,9 3-912,1 5-745,-28 0-2952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62 2761,'0'0'4958,"-6"26"-4743,-17 81-78,21-99-117,0-1 0,1 1 0,0 0 0,0-1 0,0 1 0,2 8 0,0 3-35,0-22-16,0 0-1,0 1 1,0-1-1,0 0 1,1 1-1,-1-1 1,1 1-1,0 0 0,3-4 1,3-5-60,2-9 142,-6 14 143,0 0-1,-1-1 0,0 1 0,0-1 1,-1 0-1,0 0 0,0 0 1,0 0-1,0-12 0,-1 19-170,0 0 1,0 0-1,0 0 1,0 0-1,0 1 0,0-1 1,0 0-1,0 0 0,0 1 1,-1-1-1,1 0 1,0 1-1,0-1 0,0 1 1,0-1-1,-1 1 0,1 0 1,1 0-1,5 9-2,1-1 0,0 0 0,1 0-1,-1-1 1,2 0 0,-1-1 0,1 0 0,0 0-1,1-1 1,-1-1 0,15 6 0,-9-5 3,0-2 0,0 0 0,0-1 0,1 0 0,-1-2 0,1 1 0,29-3 0,-40 0-43,-1 0 1,0-1 0,0 1 0,1-1 0,-1 0 0,0-1 0,0 1 0,-1-1 0,1 0-1,0 0 1,-1 0 0,0-1 0,0 1 0,0-1 0,0 0 0,0 0 0,-1-1-1,0 1 1,0-1 0,0 0 0,0 1 0,-1-1 0,0 0 0,0-1 0,2-8-1,-2 9 38,-1 0-1,0 0 0,0 0 0,0 0 0,0 0 0,-1 0 0,0 0 1,0 0-1,0 0 0,-1 0 0,0 0 0,0 0 0,0 0 0,0 0 0,-1 0 1,0 0-1,0 1 0,0-1 0,0 1 0,-1-1 0,0 1 0,0 0 1,0 0-1,0 0 0,-1 0 0,0 1 0,1 0 0,-8-6 0,2 5-139,-1 0 0,1 0-1,-1 1 1,1 0-1,-1 1 1,-17-2 0,-2 2-2478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4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0 360,'0'0'104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1320,'0'0'7989,"10"0"-7976,140 1 36,22 1-181,280-32 0,-449 30 136,-1 0 694,-16 0-1959,5-3-1198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2024,'0'0'5400,"10"0"-4961,214 2 777,254-5-900,-386-7-287,123-28 0,-130 20-7,167-14 1,207-18-15,-456 49-8,19-1-58,-13 2-1398,-24-1-2179,-1 1-338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1488,'0'0'2745,"0"0"-2705,1 0-1,-1 0 1,0 0 0,1 0 0,-1 0 0,0 0-1,1 0 1,-1 0 0,0 0 0,1 0 0,-1 0-1,0 1 1,1-1 0,-1 0 0,0 0-1,1 0 1,-1 1 0,0-1 0,0 0 0,1 0-1,-1 1 1,0-1 0,0 0 0,1 0 0,-1 1-1,0-1 1,0 0 0,0 1 0,0-1-1,0 0 1,1 1 0,-1-1 0,0 0 0,0 1-1,0-1 1,15 250 1838,-11-206-1655,-3-31-169,3 42 196,3-1 1,24 102-1,-24-129-269,1 0-33,-5-50-3194,-3 6-1688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2481,'0'0'4999,"18"0"-4692,296 1 1464,409-3-675,-415-15-820,11 2-3626,-361 15 180,24-5-600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24 128,'0'0'3001,"0"-3"-2947,0-17 14,0 19 170,0 5-242,2 42 238,9 49 0,-5-48 208,1 51 0,2-9-211,0-92 236,-5-3-389,-1-2 1,0 1 0,0 0-1,0-1 1,-1 1 0,0-1-1,-1 1 1,0-1 0,1-13-1,2-12-204,11-23-716,-4 6-766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0 776,'0'0'6604,"1"13"-6464,12 58 527,28 85 0,-7-31-36,18 111-373,-51-183-2691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11 888,'0'0'5619,"0"-11"-3221,3 47-2448,0-1 0,3 1 0,1-1 1,14 42-1,9 47 104,81 433 23,62 340 50,-51-77-77,-63-395-27,13 484 105,-71-898-124,39 506 49,-19-298-39,2 23 4,18 264 28,0 258 19,-36-559-58,9 126-6,13 501 6,-27-747-6,63 664 43,-45-381 243,-11-131-116,1 112 33,2 21-104,16 8-100,-21-32-78,-8-182 69,3-150 8,0 94-46,18 148-1,0-117 68,-1 174 0,-11-204 1,3 0 1,28 120-1,-35-216-90,1 10-301,-3-23 355,0 1 0,0-1 0,0 1 0,1-1-1,-1 1 1,0-1 0,0 0 0,1 1 0,-1-1-1,0 1 1,0-1 0,1 0 0,-1 1-1,1-1 1,-1 0 0,0 0 0,1 1 0,-1-1-1,0 0 1,1 0 0,-1 1 0,1-1-1,-1 0 1,1 0 0,-1 0 0,1 0 0,-1 0-1,1 0 1,-1 0 0,0 0 0,1 0-1,-1 0 1,1 0 0,-1 0 0,1 0 0,-1 0-1,1 0 1,0-1 0,6-6-1225,-5-11-857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1384,'0'0'4709,"0"-14"-3691,0 56-1144,-1 8 216,2 0 0,2 1-1,11 50 1,-13-75-67,-19-345 297,19 318-312,-1-1 1,0 0-1,1 1 0,-1-1 1,1 0-1,-1 1 0,1-1 1,0 1-1,-1-1 0,1 1 1,0-1-1,0 1 0,0-1 1,0 1-1,0 0 0,1 0 1,-1 0-1,0-1 0,1 1 1,-1 1-1,1-1 0,-1 0 1,1 0-1,-1 0 0,1 1 1,-1-1-1,1 1 0,0-1 1,-1 1-1,1 0 0,0-1 1,2 1-1,-2 0-24,0-1 0,0 1 0,0 0 0,0 0 0,0 0 0,0 0 0,0 0 0,0 1 0,0-1 0,0 1 0,0-1 0,0 1 0,0 0 0,0-1 0,0 1 0,0 0 0,-1 0 0,1 1 0,0-1 0,-1 0 0,1 1 0,0-1 0,-1 0 0,0 1 0,2 2 0,2 8-14,-1 0 1,-1-1 0,0 1 0,0 1 0,1 23 0,-4-31 22,1 1 0,-1 0-1,0 0 1,-1 0 0,1 0 0,-1-1 0,-1 1 0,1 0 0,-1-1 0,0 1 0,0-1 0,0 1-1,-1-1 1,-4 6 0,3-6-25,3-2 13,-1 0-1,0-1 0,0 1 0,0-1 0,-1 1 0,1-1 0,-1 0 1,1 1-1,-1-1 0,0-1 0,0 1 0,0 0 0,0-1 0,0 1 1,0-1-1,-4 1 0,5-2 104,4-3-70,-1 0-1,1 1 1,0-1 0,0 0 0,0 1-1,0 0 1,1-1 0,-1 1 0,1 0-1,-1 0 1,1 0 0,0 1 0,-1-1 0,5-1-1,44-17-48,-47 19 12,0 0 1,-1 0 0,1 0-1,0 1 1,0 0 0,-1 0-1,1 0 1,0 0 0,0 0 0,5 2-1,-8-1 7,1 0 0,-1 0 1,0 0-1,0 0 0,0 0 0,0 1 0,0-1 0,0 0 0,0 1 0,0-1 0,0 0 0,-1 1 1,1-1-1,0 1 0,-1-1 0,0 1 0,1 0 0,-1-1 0,0 1 0,0-1 0,0 1 0,0 0 0,0-1 1,0 1-1,0 2 0,-1 1 27,0 0 0,0 1 0,-1-1 0,1 0 0,-1 0 0,0 0 0,-1 0 0,1 0 1,-1 0-1,0-1 0,0 1 0,0-1 0,-1 0 0,1 0 0,-1 0 0,0-1 0,-8 6 0,2-1 6,-1 0-1,0-1 1,0 0-1,-1-1 1,0-1-1,-17 7 0,27-12-204,20-19-2113,0-2-71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14 115 2513,'0'0'4579,"4"10"-4580,0-3 10,1 2 10,-1 0 0,0 0 1,0 0-1,-1 0 1,4 20 509,-9-31-487,0 0 1,0 1-1,0-1 1,0 0-1,0 0 0,0 0 1,0 0-1,1-1 1,-1 1-1,1 0 1,0-1-1,-2-3 1,2 4-11,-3-7-74,0-1 0,1 1 0,0-1 0,0 0 0,-2-19 0,5 24-25,-1 0 1,1 0 0,-1 1-1,1-1 1,1 0 0,-1 0-1,1 0 1,0 1 0,0-1-1,0 0 1,1 1 0,-1-1-1,1 1 1,3-6 0,-2 8-50,-1 0 1,1 0-1,-1 0 0,1 0 1,0 1-1,0-1 1,0 1-1,0 0 0,0 0 1,0 0-1,0 0 0,0 1 1,0-1-1,1 1 1,-1 0-1,0 0 0,0 0 1,0 0-1,6 1 0,5 0-796,13-1-1494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1640,'133'-35'2465,"-132"34"-2386,0 1 0,0-1 0,0 1-1,0 0 1,-1-1 0,1 1 0,0 0 0,0 0 0,0-1 0,0 1 0,0 0-1,0 0 1,0 0 0,0 0 0,0 0 0,0 1 0,0-1 0,0 0 0,0 0-1,0 1 1,-1-1 0,1 0 0,0 1 0,0-1 0,0 1 0,0-1 0,-1 1-1,1-1 1,0 1 0,-1 0 0,2 1 0,-3 17-486,0-15 560,1 6-172,0-1 13,0 1 1,0-1-1,1 0 0,0 1 1,3 9-1,-3-17 11,-1-1 0,1 1 0,0 0 0,-1 0 0,1 0 0,0 0 0,0-1 0,1 1 0,-1 0 0,0-1 0,0 1 0,1-1 1,-1 0-1,1 1 0,-1-1 0,1 0 0,0 0 0,-1 0 0,1 0 0,0 0 0,0 0 0,0 0 0,0-1 0,0 1 0,0-1 0,0 1 0,0-1 0,0 0 0,4 0 0,-6-1-7,1 1 0,0-1 0,0 0-1,0 0 1,-1 1 0,1-1 0,0 0 0,-1 0-1,1 0 1,-1 0 0,1 0 0,-1 0-1,0 0 1,1 0 0,-1 0 0,0 0-1,0 0 1,1 0 0,-1 0 0,0-1 0,0 1-1,0 0 1,0 0 0,-1-2 0,1-41-88,-1 31-37,2 8 109,-1 0 0,-1 0-1,1 1 1,-1-1 0,0 0 0,0 0-1,0 0 1,-1 1 0,1-1-1,-4-5 1,4 8-66,-1 0-1,1 0 0,-1 0 1,1 1-1,-1-1 1,0 0-1,0 1 0,0 0 1,0-1-1,0 1 0,0 0 1,0 0-1,0 0 1,0 0-1,0 0 0,-1 1 1,1-1-1,0 1 1,-1-1-1,1 1 0,0 0 1,-5 0-1,-2 0-1512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5 704,'0'0'4644,"-1"14"-4372,-7 106 637,9-119-903,-1 0-1,0 0 0,0 0 0,1 0 0,-1 0 1,0 0-1,1 0 0,-1-1 0,1 1 1,-1 0-1,1 0 0,-1 0 0,1-1 0,0 1 1,-1 0-1,1 0 0,0-1 0,0 1 1,0-1-1,-1 1 0,1-1 0,0 1 0,0-1 1,0 1-1,0-1 0,0 0 0,0 1 1,0-1-1,0 0 0,0 0 0,0 0 0,0 0 1,0 0-1,0 0 0,2 0 0,-2 0-9,1 0 1,0 0-1,0 0 0,0-1 0,0 1 0,-1 0 0,1-1 0,0 1 1,-1-1-1,1 0 0,0 1 0,-1-1 0,1 0 0,0 0 0,-1 0 1,0 0-1,1 0 0,-1-1 0,3-2 0,-1-4 67,1-1-1,-2 0 1,1 0-1,-1 0 1,-1 0-1,1 0 1,-2-1-1,1-12 1,-1 21 529,1 28-1076,0-24 484,0 0 0,0 0 0,1 0 0,-1-1 0,1 1 0,-1-1 1,1 1-1,0-1 0,0 1 0,0-1 0,0 0 0,1 0 0,-1 0 0,0 0 0,1-1 1,0 1-1,-1 0 0,6 1 0,-3-1-8,1 0 1,-1 0 0,0-1-1,1 1 1,-1-2-1,1 1 1,-1 0 0,1-1-1,7-1 1,-12 1 6,0 0-1,1-1 1,-1 0 0,0 1-1,0-1 1,0 1 0,0-1-1,0 0 1,0 0 0,0 0-1,0 0 1,-1 0 0,1 0-1,0 0 1,0 0 0,-1 0-1,1 0 1,-1 0 0,1 0-1,-1 0 1,1 0 0,-1-1-1,0 1 1,1 0 0,-1 0-1,0-1 1,0 1 0,0-3-1,0-43-101,-1 35 64,-1-16 115,-3 16-146,5 12 52,0 0 1,0 0-1,-1-1 0,1 1 0,0 0 0,0 0 0,-1 0 0,1 0 1,0 0-1,-1 0 0,1 0 0,0 0 0,0 0 0,-1 0 0,1 0 0,0 0 1,-1 0-1,1 0 0,0 0 0,0 1 0,-1-1 0,1 0 0,0 0 1,0 0-1,-1 0 0,1 0 0,0 1 0,0-1 0,0 0 0,-1 0 0,1 0 1,0 1-1,0-1 0,0 0 0,0 0 0,-1 1 0,1-1 0,-1 28-2642,1-12 191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2897,'0'0'2287,"-7"11"-2301,1-3 17,1-3 1,1 1 0,0 0-1,0 0 1,0 0 0,1 1-1,0-1 1,0 1 0,1-1-1,0 1 1,0 0 0,0 0-1,0 10 1,2-15 12,0 1-1,0-1 1,0 1-1,0-1 1,1 0-1,-1 1 1,1-1 0,0 0-1,0 1 1,-1-1-1,1 0 1,1 0-1,-1 0 1,0 0 0,0 0-1,1 0 1,0 0-1,-1 0 1,1 0-1,0-1 1,0 1-1,-1-1 1,1 1 0,0-1-1,5 2 1,22 20 129,-17-2-64,-12-21-77,0 1 0,0 0 0,0-1 0,0 1 0,-1-1 0,1 1 0,0-1 0,0 1-1,0-1 1,0 1 0,-1 0 0,1-1 0,0 1 0,-1-1 0,1 1 0,0-1-1,-1 0 1,1 1 0,-1-1 0,1 1 0,-1-1 0,1 0 0,-1 1 0,-3 1 33,1-1 1,0 0-1,-1 0 1,1 0-1,-1 0 1,0-1 0,1 1-1,-1-1 1,-4 0-1,19-14 2,28-11-120,-17 13-115,-1-2-1,36-31 0,-56 44 126,0-1 0,0 0 0,1 0 0,-1 1 0,0-1 0,-1 0 0,1 0 0,0 0-1,0 0 1,-1-1 0,1 1 0,-1 0 0,0 0 0,0 0 0,0 0 0,0 0 0,0 0 0,0-1 0,0 1-1,-1 0 1,1 0 0,-1 0 0,1 0 0,-1 0 0,-2-3 0,3 3 98,-1 1 1,1 0-1,-1 0 0,0-1 1,0 1-1,1 0 1,-1 0-1,0 0 0,0 0 1,0 0-1,0 0 0,0 0 1,0 1-1,-1-1 0,1 0 1,0 0-1,0 1 1,0-1-1,-1 1 0,1-1 1,0 1-1,-1 0 0,1-1 1,0 1-1,-1 0 1,1 0-1,-1 0 0,1 0 1,0 0-1,-1 0 0,1 0 1,0 1-1,-1-1 1,1 0-1,0 1 0,-1-1 1,1 1-1,0-1 0,-2 2 1,2 4-18,0-1-1,1 1 1,-1 0 0,1-1 0,0 1 0,1 0 0,1 8-1,1-12 24,0-1-1,0 1 0,0-1 1,0 0-1,0 0 0,1-1 1,-1 1-1,0-1 0,0 1 1,1-1-1,-1 0 0,0 0 1,0-1-1,1 1 0,3-1 1,9 0 178,53-7-211,-68 47 138,0-30 405,3-20-210,0-24-163,-4 30-225,0 1 0,0-1 0,0 1 0,1 0 0,-1-1 0,1 1 0,0-1 0,1 1 0,-1 0 0,1 0 0,0 0 0,0 0 1,0 0-1,0 0 0,1 0 0,-1 1 0,1-1 0,0 1 0,4-4 0,4-4-2772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1040,'0'1'5061,"0"13"-5091,-2 17 58,-2 1 1,-1-1-1,-1 0 1,-15 42 0,-2 8 82,-69 291 199,90-367-611,5-25-172,7-32-1715,-1 22-573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1608,'0'0'4523,"2"4"-3203,13 29-1295,1 0 0,2-1 1,1-1-1,45 54 0,-30-39-19,-21-28 13,9 13-3,1-1 1,44 44-1,-69-85-2378,-13-5-254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13 888,'0'0'5236,"0"-12"-4134,3 68-957,3 1 0,27 107 1,-14-79-89,-2-13-41,-9-41-4,-1-1 0,-2 1 1,4 48-1,-1-22-841,-16-69-936,-1-5-864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232 207 888,'0'0'3297,"0"-4"-2937,0-12-45,0 12 2875,0-20-2245,0 12-955,-1 0 1,0 0-1,0 0 0,-2 1 0,1-1 0,-1 0 1,-8-17-1,10 26-29,0 0 1,-1 1 0,1-1-1,-1 0 1,1 1-1,-1-1 1,0 1-1,0 0 1,0-1 0,0 1-1,-1 0 1,1 0-1,-1 1 1,1-1-1,-1 0 1,1 1 0,-1-1-1,0 1 1,0 0-1,0 0 1,0 0-1,1 0 1,-1 1 0,0-1-1,-1 1 1,1 0-1,0 0 1,0 0-1,0 0 1,0 0 0,0 1-1,0-1 1,0 1-1,0 0 1,0 0-1,-2 1 1,-1 1 1,1 0 0,-1 0-1,1 1 1,0 0 0,0 0 0,1 0 0,-1 1 0,1-1 0,0 1-1,0 0 1,0 0 0,1 1 0,0-1 0,0 1 0,-4 10-1,-1 4 26,1 1 0,0 0-1,-4 26 1,7-23 40,2 0 0,-1 34 0,3-56-20,1-1-1,-1 1 1,0-1 0,1 1 0,-1 0 0,1-1-1,0 0 1,-1 1 0,1-1 0,0 1 0,0-1-1,0 0 1,0 1 0,0-1 0,0 0 0,0 0-1,0 0 1,0 0 0,1 0 0,-1 0 0,0 0-1,1 0 1,-1-1 0,1 1 0,-1 0 0,1-1-1,-1 1 1,1-1 0,-1 0 0,1 0 0,-1 1-1,1-1 1,0 0 0,-1 0 0,1 0 0,1-1-1,4 1 46,-1 0-1,0-1 1,0 1-1,0-1 1,0-1-1,0 1 1,-1-1-1,1 0 1,6-3-1,2-6-75,1 0 1,-2-1-1,0 0 0,0-1 0,-1 0 0,-1-1 0,20-30 1,-20 18-28,-11 26 62,-1 20-58,1-4 26,-1-9 17,1 0-1,-1 0 1,2 0-1,-1 0 1,1 0-1,0 0 1,0 0-1,1 0 1,0 0-1,0 0 1,1-1-1,-1 1 1,2-1-1,4 9 1,0-4-204,-7-9 81,0-1-1,0 1 1,1 0-1,-1 0 0,0-1 1,1 1-1,-1-1 1,1 1-1,-1-1 1,1 0-1,0 1 0,0-1 1,0 0-1,0 0 1,-1 0-1,1 0 0,0-1 1,0 1-1,1-1 1,2 1-1,4 0-1697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1072,'0'0'4685,"0"-1"-4600,0 0 0,0 0 0,0 0 0,0 0 0,0 0 0,1 0 0,-1 0 0,0 0 0,0 0 0,1 0 0,-1 0 0,1 0 0,-1 1 0,1-1 0,-1 0 0,1 0 0,0 0 0,-1 1 0,1-1 0,0 0 0,0 0 0,-1 1 0,1-1 0,1 0 0,339-53 2362,-214 37-2312,-9 1-471,145-1 1,-260 17-349,-4 11-2121,-6-3 726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53 408,'0'0'3457,"-6"23"-2762,-17 74-107,21-94-522,1 0 0,1 0-1,-1 1 1,0-1 0,1 0 0,-1 0 0,1 1 0,0-1 0,0 0 0,0 1 0,1-1 0,-1 0-1,1 1 1,0-1 0,0 0 0,0 0 0,0 0 0,1 0 0,-1 0 0,1 0 0,-1 0 0,1 0-1,0-1 1,3 4 0,0-3 72,0 0 0,1 0 0,-1-1 1,1 1-1,-1-1 0,1 0 0,0-1 0,0 1 0,9 0 0,-2 0 13,6 2-29,0 0 0,1-2 0,-1-1-1,1 0 1,-1-1 0,29-4 0,-43 3-116,-1 1 0,0-1 0,1 0 0,-1-1 0,0 1 0,0-1 0,1 1 0,-1-1 0,-1-1 1,1 1-1,0 0 0,0-1 0,-1 0 0,0 0 0,1 0 0,-1 0 0,0-1 0,-1 1 0,1-1 0,-1 1 0,1-1 0,-1 0 0,0 0 0,0 0 0,-1 0 1,1-1-1,-1 1 0,0 0 0,0-1 0,0 1 0,-1-1 0,0 1 0,0-6 0,-1 2-70,0 0 0,0 0 1,-1 0-1,0 1 0,0-1 0,-1 1 0,0 0 0,0-1 1,-1 1-1,0 1 0,0-1 0,0 0 0,-1 1 1,0 0-1,-1 0 0,1 1 0,-1-1 0,0 1 0,0 1 1,-1-1-1,0 1 0,-8-5 0,8 5-121,0 1 0,0-1 0,0 1 0,0 0 1,-1 1-1,0 0 0,1 0 0,-1 1 0,0 0 0,0 0 0,0 0 0,0 1 0,1 1 0,-1-1 0,0 1 0,0 1 0,0-1 0,1 1 0,-1 0 1,1 1-1,-1 0 0,-7 4 0,-22 21-3480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4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17 472,'0'0'3335,"-8"-16"-3659,7 16-142,1 4-1596,0 0 1315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4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1200,'0'0'2874,"0"28"-705,-1 35-1595,4 0-1,13 88 1,55 189-103,-35-150-64,-28-143-230,4 52 0,-9-57-98,18 80-1,-11-76 43,6 82 1,-5-24-60,1-28 22,2 115 0,4 51-53,-18 268 98,8-438 37,1-28-124,0 28 69,0 70 98,0-109-217,0 68 40,-8-93-85,2-10-240,2-17-2500,-5 8-2550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8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30 200,'0'0'2381,"-25"-14"-81,16 4-1513,1 4 2031,6 28-1953,2 413-798,0-434-503,-2-6-74,-21-60-2877,12 23-1074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8:2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3273,'0'0'4638,"25"-1"-4595,80-2-43,-99 3-8,-1 0 0,1 0 0,-1 1 0,0 0 0,0 0 0,1 0 1,-1 1-1,0-1 0,0 1 0,0 1 0,0-1 0,-1 1 0,1-1 0,-1 1 0,1 1 1,6 6-1,-3-3-26,-4-4 23,0 1 1,-1 0 0,1 0 0,-1 1 0,0-1 0,0 1 0,0 0-1,-1-1 1,1 1 0,-1 1 0,0-1 0,-1 0 0,3 10-1,-2 3-7,0 1 0,-1 30 0,-1-37 24,0-7-5,-1-1-1,0 1 1,0-1-1,0 1 1,0-1 0,0 0-1,-1 1 1,0-1 0,0 0-1,0 0 1,-1 0 0,-4 6-1,-43 43 21,26-29-17,9-13 7,14-11 8,-1 1 0,1 0-1,-1 0 1,1 0 0,-1 0 0,1 0-1,0 1 1,-1-1 0,1 0 0,0 0-1,0 1 1,0-1 0,0 1 0,0-1-1,-1 3 1,2-3-6,39-1-8,-8 1-40,1-2 0,-1-1-1,44-8 1,53-19-2122,-80 13 11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8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 1192,'0'0'5824,"-4"-2"-5600,1 1-227,0 0 1,0 0-1,0 1 0,0-1 1,1 1-1,-1 0 0,0 0 0,0 0 1,0 0-1,0 0 0,0 1 0,0-1 1,0 1-1,0 0 0,0 0 1,1 0-1,-1 0 0,0 0 0,1 1 1,-1-1-1,1 1 0,-1 0 0,-3 4 1,-9 6 19,0 0 0,-21 25 0,35-36-9,0-1 1,0 1-1,1 0 1,-1 0 0,0 0-1,0 0 1,1 0 0,-1 0-1,0 0 1,1 0-1,-1 0 1,1 0 0,-1 0-1,1 0 1,0 0 0,-1 0-1,1 1 1,0-1-1,0 0 1,0 0 0,0 0-1,0 1 1,0-1-1,0 0 1,0 0 0,1 0-1,-1 0 1,0 1 0,1-1-1,-1 0 1,1 0-1,-1 0 1,1 0 0,-1 0-1,1 0 1,0 0 0,0 0-1,-1 0 1,1 0-1,0-1 1,0 1 0,0 0-1,0 0 1,0-1 0,0 1-1,0-1 1,2 2-1,6 2 57,0 0-1,1 0 0,0-1 1,14 3-1,-14-3 18,19 4 83,48 15 81,-71-20-244,0 0 1,0 1 0,0 0-1,-1 0 1,1 0 0,-1 1-1,0-1 1,0 1 0,7 7-1,-11-9-8,1 1 0,0-1-1,-1 0 1,1 1 0,-1-1-1,0 1 1,0 0-1,0-1 1,0 1 0,-1 0-1,1-1 1,-1 1 0,1 0-1,-1 0 1,0 0-1,0-1 1,0 1 0,-1 0-1,1 0 1,-1-1 0,1 1-1,-1 0 1,0 0-1,0-1 1,0 1 0,0-1-1,-1 1 1,1-1 0,-1 0-1,-3 5 1,-1 1 51,-1-1-1,0 1 1,0-1 0,-1-1 0,0 1 0,-16 9 0,-2 2-51,24-17-651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1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0 184,'0'0'256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2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37 133 616,'-2'-3'478,"1"0"-1,-1-1 1,-1 1 0,1 0-1,0 0 1,-1 0 0,0 1-1,1-1 1,-1 1 0,0-1-1,-5-2 1,8 5-455,0 0 0,0 0-1,0 0 1,-1 0 0,1 0 0,0 0-1,0 0 1,0 0 0,0 0 0,0 0-1,0 0 1,0 0 0,0 0 0,0 0-1,0-1 1,0 1 0,-1 0 0,1 0-1,0 0 1,0 0 0,0 0 0,0 0-1,0 0 1,0 0 0,0 0 0,0 0-1,0 0 1,0-1 0,0 1 0,0 0-1,0 0 1,0 0 0,0 0 0,0 0-1,0 0 1,0 0 0,0 0 0,0 0-1,0-1 1,0 1 0,0 0 0,0 0-1,0 0 1,0 0 0,0 0 0,0 0-1,0 0 1,0 0 0,0 0 0,0 0-1,0-1 1,1 1 0,-1 0 0,0 0-1,0 0 1,0 0 0,0 0 0,0 0-1,0 0 1,0 0 0,0 0 0,0 0-1,0 0 1,0 0 0,1 0 0,-1 0-1,0 0 1,0 0 0,12-3 221,10 2-395,321 29 172,-98-3-3,-85-10-15,81 3 254,285-2 88,-161-24-39,-289 4-218,113-20 1,-90 9-68,286-11 12,-271 22-24,221-1-8,52-3-32,-92 5-8,-46 1 13,125-25 26,-41 28 3,47-3 3,95-41 80,511 23-24,-656 22-54,340-2-3191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1 808,'0'0'5629,"0"1"-5547,0 0 0,0 0 0,0 0-1,0 0 1,0 0 0,0 0 0,0 0-1,0 0 1,0 1 0,0-1 0,0 0-1,1 0 1,-1 0 0,1 0 0,-1 0-1,1 1 1,11 6 89,0 0 0,0 0-1,1-2 1,-1 1 0,2-2 0,-1 0 0,23 6-1,-2 0-38,0 0-77,-24-9-67,0 0 1,0 1-1,0 1 0,-1-1 1,0 2-1,1-1 0,-1 1 1,-1 1-1,15 11 0,-22-16-31,0 0-1,0 0 0,0 0 1,0 0-1,0 0 0,0 0 1,-1 0-1,1 1 0,0-1 1,-1 0-1,1 1 0,-1-1 1,0 0-1,1 1 0,-1-1 1,0 1-1,0-1 0,0 1 1,0-1-1,0 0 0,0 1 1,0-1-1,-1 1 0,1-1 1,0 0-1,-1 1 0,0 1 1,-1-1 17,0 1 0,0-1 0,0 0 0,0 0 0,0 1 0,0-1 0,-1-1 0,1 1 0,-1 0 0,0-1 0,1 1 0,-4 0 0,-8 4 78,0-2 0,0 0 0,0 0 0,-19 2 0,-12-1-1883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1120,'0'0'5095,"8"14"-4871,1 7-166,28 45 108,-36-64-135,0 0 0,1 0 0,-1 0 0,1-1 1,0 1-1,0 0 0,0 0 0,0-1 0,0 0 0,0 1 1,0-1-1,0 0 0,0 0 0,0 0 0,1 0 0,-1 0 1,1-1-1,-1 1 0,0-1 0,1 1 0,-1-1 0,1 0 1,-1 0-1,1 0 0,-1 0 0,1-1 0,-1 1 0,0-1 0,1 1 1,-1-1-1,1 0 0,-1 0 0,0 0 0,0 0 0,0 0 1,0 0-1,1-1 0,2-2 0,1-1 3,0 0-1,0 0 1,0 0 0,0-1-1,-1 0 1,0 0 0,0-1-1,0 1 1,-1-1 0,6-13-1,0-27-538,-9 46 448,-1 0 0,0-1-1,0 1 1,1 0-1,-1 0 1,0 0-1,0 0 1,0 0 0,0 0-1,0 0 1,0 0-1,-1 0 1,1 0-1,0 0 1,0 0 0,-1 0-1,1 0 1,-1 0-1,1 0 1,-1 0-1,1 0 1,-1 0 0,0 0-1,1 0 1,-1 1-1,0-1 1,1 0-1,-1 0 1,0 1 0,0-1-1,0 1 1,0-1-1,0 0 1,0 1-1,0 0 1,0-1 0,-1 1-1,-1 1-1261,-5 6-402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2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19 992,'0'0'1825,"-35"-18"4040,73 18-5210,-2 0-607,-1 2-1,48 9 1,-68-9-166,1 2-1,-1 0 1,-1 1-1,1 1 1,-1 0-1,0 0 1,0 2-1,15 10 1,-28-17 87,0 0 1,0-1-1,0 1 1,-1 0-1,1-1 1,0 1-1,-1 0 1,1 0-1,0 0 1,-1 0-1,1-1 1,-1 1-1,1 0 1,-1 0-1,0 0 1,1 0-1,-1 0 1,0 0-1,0 0 1,0 0-1,1 0 0,-1 0 1,0 0-1,0 0 1,-1 1-1,1-1 1,0 0-1,0 0 1,0 0-1,-1 0 1,1 0-1,0 0 1,-1-1-1,1 1 1,-1 0-1,0 0 1,1 0-1,-1 0 1,1 0-1,-1-1 1,0 1-1,0 0 1,1 0-1,-1-1 1,0 1-1,-2 0 1,-45 30 82,43-29-91,-77 38 39,-56 30 16,138-69-3,-1-1-1,0 0 1,1 0-1,-1 1 1,0-1-1,0 0 1,1 1-1,-1-1 1,1 1-1,-1-1 0,0 1 1,1-1-1,-1 1 1,1-1-1,-1 1 1,1 0-1,-1-1 1,1 1-1,0 0 1,-1-1-1,1 1 0,0 0 1,-1-1-1,1 1 1,0 0-1,0 0 1,0-1-1,0 1 1,0 0-1,0 0 1,0 0-1,1 1 44,0-1-1,-1 0 1,1 0 0,1 0-1,-1 0 1,0-1 0,0 1-1,0 0 1,0 0 0,1-1 0,-1 1-1,0 0 1,0-1 0,1 0-1,1 1 1,51 9 758,177-2-2329,-230-22-981,-1-1-45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2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2801,'0'0'6497,"134"11"-6369,-90-1-120,1-2 48,-9 3-48,8-3-8,-8 3-320,0-6-848,-19-2-1017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2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1 568,'0'0'4316,"-9"25"-3612,-28 82-161,32-95-363,1 0 0,0 0 0,1 1 0,0 0 1,1-1-1,0 1 0,0 22 0,12-43 239,3-9-526,-1 0-1,-1 0 1,-1-1-1,0 0 1,-2-1-1,0 0 1,-1 0-1,0-1 1,3-21-1,-7 17 1650,7 70-1442,-7-31-14,0 0 1,0-1-1,12 26 0,-9-28-14,0 1 0,1-1-1,0-1 1,1 1 0,1-1-1,-1-1 1,13 12 0,-15-17-59,0 0 1,1 0 0,-1-1 0,1 0-1,0 0 1,0-1 0,1 0-1,-1 0 1,0-1 0,1 0 0,0 0-1,0 0 1,15 0 0,-19-2-67,0 1-1,1-1 1,-1 0 0,0-1 0,0 1 0,0-1-1,1 0 1,-1 0 0,0 0 0,0 0 0,0-1-1,4-2 1,-6 3-8,-1-1 0,1 1 0,0-1 0,0 0 1,-1 0-1,1 0 0,-1 0 0,0 0 0,0 0 0,1 0 0,-1 0 0,0 0 0,-1 0 0,1-1 0,0 1 0,-1 0 0,1-1 0,-1 1 0,0-1 0,0 1 0,0-5 0,0-3-123,1 3 220,-1 0 0,1 0 0,-1 0 0,-1 0 0,1 0 0,-1 0 0,-1 0 0,1 0 0,-1 0 0,0 0 0,-1 1 0,1-1 0,-1 1 0,-1-1 0,1 1 0,-9-10 0,4 6 244,8 8-234,-1 1 0,0-1 0,0 1 0,0 0 0,-1 0 0,1-1 0,0 1 0,0 0-1,-1 0 1,1 0 0,0 0 0,-1 0 0,-2-1 0,3 2 33,1 2-362,0-1 185,1 1 0,-1 0 1,1 0-1,-1-1 0,1 1 0,0-1 1,0 1-1,0-1 0,0 1 0,0-1 1,0 1-1,0-1 0,0 0 1,1 0-1,-1 1 0,0-1 0,4 2 1,29 16-1293,-27-16 620,21 12-4094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2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11 128 496,'0'0'8048,"-1"3"-7767,-1 2-210,0 0 0,1 0 0,0 0 0,0 0 0,0 0 0,0 0 0,1 0 0,0 1 0,0-1 0,0 0 0,1 0 0,-1 0 0,3 6 0,22 77 321,-15-58-369,-3-14-37,-2-21-463,-1-32-1001,-3 24 971,3-58-1189,-5 58 1812,0-1 0,2 1 1,-1-1-1,2 1 0,0 0 0,0-1 0,2 1 1,-1 0-1,2 1 0,10-24 0,-11 31-30,1 1 0,-1 0 0,1 0 0,0 1-1,0-1 1,0 1 0,0 0 0,1 1 0,-1-1 0,1 1-1,0 0 1,-1 0 0,1 1 0,0 0 0,0 0 0,9 0-1,-7 0-79,-1 0-1,0 1 1,0 0-1,0 0 0,1 0 1,-1 1-1,0 1 1,0-1-1,0 1 1,0 0-1,-1 1 0,1-1 1,0 1-1,6 5 1,-8-5-9,-1 1 1,1 1 0,-1-1-1,0 1 1,0-1 0,-1 1 0,0 0-1,1 1 1,-2-1 0,1 0 0,2 8-1,-4-11 4,-1 0 1,1 0-1,-1 1 0,1-1 0,-1 0 0,0 0 0,0 1 0,0-1 0,0 0 0,0 0 1,0 1-1,-1-1 0,1 0 0,-1 0 0,0 0 0,1 0 0,-1 0 0,0 0 0,0 0 1,-1 0-1,1 0 0,0 0 0,-1 0 0,1 0 0,-1-1 0,1 1 0,-1-1 1,0 1-1,1-1 0,-1 0 0,0 1 0,0-1 0,-4 1 0,-8 4 2,0-1 0,-1 0 0,1-1 0,-1 0 0,0-1-1,-18 1 1,-95 0 93,122-4-85,-2 1-481,9 3 111,8 2-458,15 2-900,2 0-505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2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72,'0'0'2721,"-9"0"-2849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2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41 1696,'-7'-11'516,"6"9"-259,0 0 0,-1 0-1,1 0 1,0 0 0,0-1 0,0 1-1,0 0 1,1 0 0,-1-1 0,1 1-1,-1-3 1,-17 23-170,8-1 165,1 0 0,0 1 1,2 0-1,0 0 0,0 1 0,-5 30 1,6-21 153,1 1 0,1-1 0,1 0 0,2 1 0,2 44 0,0-67-369,1 1-1,-1 0 1,1-1 0,0 1 0,1-1-1,-1 0 1,1 0 0,0 0 0,1 0-1,-1 0 1,1-1 0,1 0-1,-1 1 1,1-1 0,-1-1 0,1 1-1,1-1 1,-1 0 0,1 0-1,-1-1 1,1 1 0,13 4 0,-3-1-22,1-1 1,0-1-1,0-1 1,0 0 0,0-1-1,1-1 1,26 0 0,-43-2-72,-1 0 1,0 1 0,0-1 0,1 0 0,-1 0 0,0 1-1,0-1 1,1 0 0,-1 1 0,0-1 0,0 0 0,0 0-1,0 1 1,1-1 0,-1 1 0,0-1 0,0 0 0,0 1-1,0-1 1,0 0 0,0 1 0,0-1 0,0 0 0,0 1-1,0-1 1,0 1 0,0-1 0,0 0 0,-1 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1 164 184,'0'0'3941,"22"13"-3560,70 39-9,-89-50-345,-1-1-1,1 1 0,-1-1 1,1 0-1,0 0 0,-1 0 1,1 0-1,0 0 0,0 0 1,0-1-1,-1 1 0,1-1 1,0 0-1,0 0 0,0 0 1,0 0-1,0 0 0,0-1 0,0 0 1,-1 1-1,1-1 0,0 0 1,0 0-1,-1 0 0,1-1 1,-1 1-1,1-1 0,-1 1 1,1-1-1,-1 0 0,0 0 1,0 0-1,0 0 0,0 0 1,0-1-1,0 1 0,-1 0 1,2-4-1,2-5 72,0 0 1,-1 0-1,0-1 1,-1 1-1,0-1 1,1-15-1,-4 26-81,8-107 8,-8 126-1549,0 2-371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9 1120,'0'0'2226,"-14"4"-2214,-47 15 8,59-18-1,0-1 0,0 1 0,1 0 0,-1-1 0,0 1 0,1 0 0,-1 0 0,1 0 0,-1 0 0,1 0 0,0 0 0,-1 1 0,1-1 0,-2 3 0,3-3 7,0-1 0,-1 1 1,1 0-1,0-1 1,0 1-1,0 0 1,0 0-1,0-1 0,-1 1 1,2 0-1,-1 0 1,0-1-1,0 1 1,0 0-1,0 0 1,0-1-1,0 1 0,1 0 1,-1-1-1,0 1 1,1 0-1,0 0 1,1 2 56,0-1 0,0 1 1,0-1-1,0 0 0,1 0 0,-1 0 1,1 0-1,0 0 0,3 1 1,2 1 45,80 39 880,-80-38-973,0-1 0,0 2 0,-1-1 1,1 1-1,-1 0 0,-1 0 0,12 15 0,-17-20-33,0 0 0,0 0 0,0 0 1,-1 0-1,1 1 0,0-1 0,-1 0 1,0 0-1,1 1 0,-1-1 0,1 0 1,-1 1-1,0-1 0,0 0 0,0 1 1,0-1-1,0 0 0,0 1 0,0-1 1,0 0-1,-1 1 0,1-1 0,-1 0 1,1 1-1,-1-1 0,1 0 0,-1 0 1,1 0-1,-1 1 0,0-1 0,0 0 1,0 0-1,0 0 0,1 0 0,-1 0 1,-1 0-1,1-1 0,0 1 0,0 0 1,0 0-1,0-1 0,0 1 0,-1-1 1,1 1-1,0-1 0,-1 0 0,-1 1 1,-7 2 12,0 0 1,0-1 0,-1 0 0,-15 1 0,-70-2-372,94-1 491,5-2-108,0 0 0,0 0 0,0 1 0,1-1 0,-1 1 0,0 0 1,1 0-1,-1 0 0,0 0 0,6 0 0,-2 0-9,238-45 165,-242 46-193,0-1-1,1 1 0,-1-1 1,0 0-1,0 0 0,0-1 1,0 1-1,0-1 1,0 1-1,0-1 0,0 0 1,0 0-1,-1 0 0,1-1 1,-1 1-1,0-1 1,0 1-1,0-1 0,0 0 1,0 1-1,3-7 0,-5 6-4,1 1-1,-1 0 0,0 0 0,0-1 0,1 1 0,-2 0 1,1 0-1,0-1 0,0 1 0,-1 0 0,1 0 0,-1 0 0,1-1 1,-1 1-1,0 0 0,0 0 0,0 0 0,0 0 0,-1 0 1,1 0-1,0 1 0,-1-1 0,1 0 0,-1 1 0,0-1 1,1 1-1,-1-1 0,0 1 0,0 0 0,0 0 0,0 0 1,-4-2-1,3 1 18,1 1 10,1 0 0,0 0-1,-1 0 1,1 0 0,-1 0 0,1 0-1,-1 1 1,0-1 0,1 0 0,-1 1-1,0 0 1,1-1 0,-1 1 0,0 0-1,0 0 1,1 0 0,-1 0 0,0 0-1,1 0 1,-1 0 0,0 1 0,0-1-1,-1 1 1,1 1 1,1-1 0,0 1 0,0-1 0,0 1 0,0 0 1,0-1-1,0 1 0,0 0 0,1-1 0,-1 1 0,1 0 0,-1 0 0,1 0 0,0 0 0,0-1 0,-1 1 0,1 0 0,1 0 1,-1 0-1,0 0 0,1 2 0,-1 0 27,0 0 0,1-1 1,-1 1-1,1 0 0,0-1 1,0 1-1,0 0 0,1-1 1,-1 0-1,5 6 0,-1-3 1,1-1-1,1 0 0,-1-1 1,1 0-1,0 0 1,0 0-1,0-1 0,0 0 1,0 0-1,1-1 0,-1 0 1,16 2-1,8 0-255,61-2-1,-64-2-175,-27 0 407,0 0-1,0 0 1,1-1 0,-1 1 0,0 0-1,0 0 1,0-1 0,0 1-1,0-1 1,0 1 0,0-1 0,0 1-1,0-1 1,0 0 0,0 1 0,0-1-1,0 0 1,0 0 0,0 0 0,-1 0-1,1 0 1,0 1 0,-1-1-1,1-1 1,-1 1 0,1 0 0,0-1-1,7-40 19,-5 22-14,-1 10-13,0 1 1,1-1-1,0 1 1,1 0-1,0 0 1,0 0-1,1 0 1,7-9-1,-9 14-73,0 0 1,-1 1-1,1 0 0,1-1 0,-1 1 1,0 0-1,1 1 0,0-1 0,0 1 1,0-1-1,0 1 0,0 0 0,0 1 1,0-1-1,0 1 0,1 0 0,-1 0 1,1 0-1,7 0 0,6 1-1305,-8 0-655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72 124 680,'0'0'7166,"7"1"-3786,30 1-3122,-34-3-251,0 1 0,-1-1-1,1 1 1,-1-1 0,0 0 0,1 0 0,-1 0 0,0 0 0,1 0 0,-1-1-1,0 1 1,0-1 0,0 1 0,0-1 0,0 0 0,0 0 0,-1 0 0,1 0-1,-1 0 1,1 0 0,-1 0 0,0-1 0,0 1 0,1-3 0,1-2-108,-1 0 1,0 0 0,0-1-1,0 1 1,-1 0 0,-1-1-1,1-8 1,-2 15 62,1 0 1,-1 0-1,0 0 1,0-1-1,1 1 0,-1 0 1,0 0-1,0 0 1,0 0-1,0 0 0,0 0 1,-1 1-1,1-1 1,0 0-1,0 0 0,0 1 1,-1-1-1,1 1 1,0-1-1,-1 1 0,1 0 1,-1-1-1,1 1 1,0 0-1,-1 0 0,1 0 1,0 0-1,-1 0 0,1 0 1,-2 1-1,-49 3-664,47-3 688,0 1 1,0 0 0,0 0 0,1 0-1,-1 0 1,1 1 0,-1-1 0,1 1-1,0 0 1,0 1 0,0-1 0,0 1 0,1-1-1,0 1 1,0 0 0,0 0 0,0 1-1,0-1 1,1 1 0,0-1 0,0 1-1,0 0 1,0 0 0,1 0 0,-1 6 0,2-10 17,0 0 0,0-1 0,0 1 0,1 0 0,-1 0 1,0 0-1,1 0 0,-1-1 0,1 1 0,-1 0 0,1-1 1,-1 1-1,1 0 0,0-1 0,-1 1 0,1 0 0,0-1 1,-1 1-1,1-1 0,0 1 0,0-1 0,0 0 0,1 1 1,29 10 109,5 3-110,-33-11-33,0 0 0,-1 1-1,1-1 1,-1 1 0,0 0 0,0 0-1,-1 0 1,1 0 0,-1 0 0,0 0-1,0 0 1,0 0 0,0 0 0,-1 1-1,1-1 1,-1 0 0,0 0 0,-1 1-1,1-1 1,-2 5 0,2-1 28,-1 0 1,1 0-1,1 0 1,0 0-1,2 12 1,-2-18 25,0 1-1,1-1 1,-1 0 0,1 0 0,-1 0 0,1-1 0,0 1-1,0 0 1,0-1 0,0 1 0,0-1 0,0 1 0,0-1 0,0 0-1,0 0 1,1 0 0,-1 0 0,0-1 0,1 1 0,-1 0-1,1-1 1,-1 0 0,1 0 0,3 0 0,71 0 637,-58-1-749,-10 0 45,0 0 1,0-1-1,0 0 0,-1 0 0,1-1 1,-1 0-1,1 0 0,-1-1 0,0 0 0,0-1 1,-1 0-1,14-10 0,-20 14 10,0 1-1,0-1 1,-1 0 0,1 0-1,0 1 1,0-1-1,-1 0 1,1 0-1,0 0 1,-1 0 0,1 0-1,-1 0 1,1 0-1,-1 0 1,1 0-1,-1 0 1,0 0 0,0 0-1,1 0 1,-1 0-1,0 0 1,0 0-1,0-2 1,0 2-86,-1 0 0,1 1 1,0-1-1,-1 1 0,1-1 0,-1 0 0,1 1 0,0-1 1,-1 1-1,1-1 0,-1 1 0,0-1 0,1 1 0,-1-1 1,1 1-1,-1 0 0,0-1 0,1 1 0,-1 0 1,0-1-1,1 1 0,-1 0 0,0 0 0,1 0 0,-1 0 1,0-1-1,0 1 0,1 0 0,-2 1 0,-16-1-4224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42 16,'0'0'6104,"0"-7"-5783,0-17 3,0 23-303,0 0-1,0 1 0,0-1 0,0 1 0,-1-1 0,1 1 1,0-1-1,-1 1 0,1 0 0,0-1 0,-1 1 0,1-1 1,-1 1-1,1 0 0,0-1 0,-1 1 0,1 0 0,-1-1 1,1 1-1,-1 0 0,1 0 0,-1-1 0,0 1 0,1 0 1,-1 0-1,1 0 0,-1 0 0,1 0 0,-1 0 0,1 0 1,-1 0-1,0 0 0,-19 0-132,19 1 132,-4-1-59,0 0 0,0 0-1,0 1 1,0 0 0,0 0 0,0 0 0,0 1-1,0-1 1,0 1 0,1 0 0,-1 1 0,-4 2 0,7-3 29,-1 0 0,1 0 1,0 0-1,-1 1 1,1-1-1,0 1 0,1-1 1,-1 1-1,0-1 1,1 1-1,-1 0 0,1 0 1,0 0-1,0 0 1,0 0-1,0 0 0,1 0 1,-1 0-1,1 0 1,0 5-1,0-6 18,0 0 0,1 0 1,-1 1-1,1-1 0,0 0 0,-1 0 0,1 0 1,0 0-1,0 0 0,1 0 0,-1-1 0,0 1 1,0 0-1,1 0 0,-1-1 0,1 1 0,0-1 1,2 2-1,43 27 154,-2 0-131,-38-23-23,-1 0-1,0 0 1,-1 1-1,0 0 1,0 0-1,0 0 1,-1 1-1,0 0 1,-1-1-1,0 1 1,-1 0-1,1 1 1,0 9-1,0 15 151,-1-1-1,-3 46 0,0-24 76,0-45-205,0 0 0,-1 0 0,0-1 0,0 1 0,-1 0-1,-4 10 1,3-12-22,1 1 0,0-1-1,1 1 1,0 0 0,-2 18-1,4-26-8,-1-1 0,1 0 0,-1 0 0,1 0 0,-1 0-1,0 1 1,1-1 0,-1 0 0,0 0 0,1 0 0,-1 0-1,1 0 1,-1 0 0,0-1 0,1 1 0,-1 0 0,1 0-1,-1 0 1,0 0 0,1-1 0,-1 1 0,1 0 0,-1-1 0,1 1-1,-1 0 1,0-1 0,-5-23-31,0 0 0,2-1 0,1 1-1,0-1 1,2 0 0,1 1 0,5-42 0,-3 59 61,0 0 0,0 0 1,1 0-1,-1 0 0,2 0 1,-1 0-1,1 1 1,0-1-1,0 1 0,0 0 1,8-7-1,67-61 147,-54 51-106,10-6-35,-24 21-16,0 0-1,-1-1 0,0 0 1,-1-1-1,1 0 0,-2-1 1,0 0-1,12-21 0,-19 32-15,0-1 0,-1 0 0,1 1 0,-1-1 0,1 0 0,-1 0 0,0 1 0,1-1 0,-1 0 0,0 0 0,0 0 0,1 1 0,-1-1 0,0 0 0,0 0 0,0 0 0,0 0-1,0 0 1,0 1 0,0-1 0,0 0 0,0 0 0,-1 0 0,1 0 0,0 1 0,0-1 0,-1 0 0,1 0 0,0 1 0,-1-1 0,1 0 0,-1 0 0,1 1 0,-1-1-1,0 0 1,1 1 0,-1-1 0,0 1 0,1-1 0,-1 1 0,0-1 0,1 1 0,-1 0 0,0-1 0,0 1 0,0 0 0,1-1 0,-1 1 0,0 0 0,0 0 0,0 0 0,0 0-1,1 0 1,-1 0 0,0 0 0,0 0 0,0 0 0,-1 1 0,-3-1-16,1 1 0,-1 0 0,1 0 1,-1 0-1,1 1 0,-1-1 0,1 1 0,0 0 0,-5 4 0,6-4 14,-1 1 0,1 0-1,0 1 1,0-1 0,0 0-1,1 1 1,-1 0 0,1-1 0,0 1-1,0 0 1,0 0 0,-1 6 0,2-8 9,1-1 0,0 1 0,0 0 0,-1 0 0,1-1 1,0 1-1,0 0 0,0 0 0,1-1 0,-1 1 0,0 0 1,1-1-1,-1 1 0,1 0 0,0-1 0,-1 1 0,1-1 1,0 1-1,0-1 0,0 1 0,0-1 0,0 0 0,0 1 1,0-1-1,1 0 0,-1 0 0,0 0 0,1 0 0,-1 0 1,1 0-1,-1 0 0,1 0 0,-1-1 0,4 2 1,31 10-601,1-2 0,71 10 0,-69-14-3552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3505,'0'0'2912,"1"23"-2231,17 186 487,-10 18-1100,-8-223-455,0 1 1,0-1 0,0 0-1,-1 0 1,0 0-1,1 0 1,-1 1 0,-1-1-1,1 0 1,-4 7 0,-2-9-3482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0 208,'0'0'8769,"17"7"-8397,29 8-258,158 60 49,-203-75-206,0 0 0,0 0 0,0 0-1,0 1 1,0-1 0,0 1 0,0-1 0,-1 1 0,1-1-1,0 1 1,0-1 0,0 1 0,-1 0 0,1-1 0,0 1-1,-1 0 1,1 0 0,0-1 0,-1 1 0,1 0 0,-1 0-1,1 0 1,-1 0 0,0 0 0,1 0 0,-1 0 0,0 0-1,0 0 1,1 0 0,-1 0 0,0 0 0,0 0 0,0 1-1,-2 0 6,1 1 0,0-1-1,-1 0 1,1 0 0,-1 0-1,0 0 1,1 0 0,-1-1 0,0 1-1,0 0 1,0-1 0,-4 3-1,-12 6 48,0-1-1,-25 9 1,40-17-29,-24 10 324,-53 28 0,79-37-295,1-2-38,0 1 0,1 0 0,-1-1 0,0 1 0,1 0 0,-1-1 0,0 1-1,1-1 1,-1 1 0,1-1 0,-1 1 0,1-1 0,-1 1 0,1-1 0,0 0 0,-1 1 0,1-1 0,-1 0 0,1 1-1,0-1 1,-1 0 0,1 0 0,0 1 0,-1-1 0,1 0 0,0 0 0,0 0 0,0 0-126,10 2-1262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3185,'0'0'5892,"3"12"-5480,6 35-48,-2 0 1,1 71-1,-8-116-372,0 0 0,0 1 0,0-1 0,0 0 0,1 1 0,-1-1 0,1 0 0,0 1-1,0-1 1,0 0 0,0 0 0,0 0 0,0 0 0,0 0 0,3 3 0,-3-4-98,0 0 0,1 0 0,-1 0 0,0-1 0,0 1 0,1-1 0,-1 1 0,0-1 0,1 1 0,-1-1 0,0 0 0,1 1 0,-1-1 0,0 0 1,1 0-1,-1 0 0,1 0 0,-1 0 0,0 0 0,1-1 0,-1 1 0,1 0 0,-1-1 0,0 1 0,1-1 0,-1 0 0,0 1 0,2-2 0,15-14-2417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2761,'0'0'5114,"3"16"-4545,12 49-28,-14-63-511,0 0 0,0 0 0,0 0 0,1-1 0,-1 1 0,0 0 0,1-1 0,0 1 0,-1-1 0,1 1 0,0-1 0,0 0 0,-1 0 0,1 0 0,0 0 0,0 0 0,0 0 0,1 0 0,-1-1 1,0 1-1,0-1 0,0 1 0,0-1 0,1 0 0,-1 0 0,0 0 0,0 0 0,0 0 0,1-1 0,-1 1 0,2-1 0,8 0 65,-8 1-86,-1 0 1,1 0 0,0 0-1,0-1 1,0 0 0,0 1-1,0-1 1,-1 0-1,1-1 1,0 1 0,-1-1-1,1 0 1,3-2 0,-4 1-71,-1 1 0,0 0 0,-1 0 1,1 0-1,0-1 0,-1 1 1,1-1-1,-1 0 0,0 1 1,0-1-1,0 0 0,0 0 1,0 1-1,0-1 0,-1 0 1,0 0-1,1 0 0,-1 0 1,-1-4-1,2 5-8,-1 1-1,0-1 1,0 0 0,0 0-1,0 0 1,-1 1 0,1-1 0,0 0-1,-1 0 1,1 1 0,-1-1-1,0 0 1,1 1 0,-1-1 0,0 0-1,0 1 1,0-1 0,0 1-1,0-1 1,0 1 0,-1 0-1,1 0 1,0-1 0,-1 1 0,1 0-1,-1 0 1,-2-1 0,-2 0 16,0 1 0,0 0 1,0 0-1,-1 1 0,1-1 1,-12 2-1,-2 0-55,18-1 82,0 0-1,0 0 0,0 0 1,-1 0-1,1 1 0,0-1 0,0 1 1,0-1-1,0 1 0,0 0 1,0 0-1,0 0 0,0 0 1,0 0-1,0 1 0,1-1 0,-1 0 1,0 1-1,1-1 0,-2 3 1,0 0-192,0 0 0,1 1 0,0-1 1,0 1-1,0-1 0,1 1 0,0 0 1,-2 6-1,2 11-1398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0 1 1376</inkml:trace>
  <inkml:trace contextRef="#ctx0" brushRef="#br0" timeOffset="1">0 1 1376,'37'137'2552,"-30"-99"-486,-11-29-1449,0 2 380,3-9-905,1-1-1,0 1 0,0-1 0,0 1 1,0 0-1,1-1 0,-1 1 0,0-1 1,1 1-1,-1-1 0,1 1 0,-1-1 1,1 1-1,0-1 0,-1 0 0,1 1 1,0-1-1,0 0 0,0 1 0,0-1 1,0 0-1,0 0 0,0 0 0,1 0 1,1 1-1,1-1-26,0 1 1,1-1-1,-1 0 0,1-1 1,0 1-1,-1-1 0,10 0 1,6 1-20,-6 0 3,0-1 0,0 0 0,-1-1 0,16-3 0,-28 4-85,1 0-1,-1 0 1,0 0 0,1 0-1,-1-1 1,1 1 0,-1-1-1,1 1 1,-1-1 0,0 0 0,0 1-1,1-1 1,-1 0 0,0 0-1,0 0 1,0 0 0,0 0-1,0 0 1,0 0 0,0 0-1,0 0 1,0 0 0,0-1 0,-1 1-1,1 0 1,0-1 0,-1 1-1,1 0 1,-1-1 0,0 1-1,1-1 1,-1 1 0,0-1 0,0 1-1,0-1 1,0 1 0,0-1-1,0 1 1,-1 0 0,1-1-1,0 1 1,-1-1 0,1 1 0,-1 0-1,1-1 1,-2-1 0,1 2-31,0-1-1,0 1 1,0-1 0,0 1 0,-1 0 0,1-1 0,-1 1 0,1 0 0,-1 0 0,1 0-1,-1 0 1,1 0 0,-1 0 0,0 0 0,0 1 0,1-1 0,-1 1 0,0-1 0,0 1-1,0 0 1,-2-1 0,-49 1-506,37 0 49,-2 0-1567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2:3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1 984,'0'0'7532,"27"11"-6581,9 4-716,3 0-25,-1 2 1,45 28-1,-68-36-185,-1 1 0,0 1 1,0 0-1,-1 0 0,0 2 0,14 17 1,-21-22-43,0 0 1,-1 0 0,0 0 0,-1 0 0,1 1 0,-2 0 0,1 0-1,-1 0 1,-1 0 0,1 1 0,-2-1 0,1 1 0,-1 12 0,-1-16-10,1 9-35,-2 1 1,0-1-1,-3 18 1,2-28 56,1 1 0,-1-1-1,0 0 1,0 0 0,0 0 0,-1 0-1,0 0 1,0 0 0,0-1 0,-1 0-1,1 1 1,-8 5 0,9-9-66,0 1-1,0-1 1,-1 0 0,1 0 0,-1 0-1,1 0 1,-1 0 0,1 0 0,-1-1-1,0 1 1,-2-1 0,-6 1-2159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1 224,'0'0'6159,"-1"-1"-6086,0 1 1,1 0-1,-1 0 1,0 0-1,1 0 1,-1 0-1,0 1 1,1-1-1,-1 0 1,1 0 0,-1 0-1,0 0 1,1 1-1,-1-1 1,1 0-1,-1 1 1,0-1-1,1 0 1,-1 1-1,1-1 1,-1 1-1,1-1 1,0 1-1,-1-1 1,1 1 0,-1-1-1,1 1 1,-1 0-1,-15 25-105,1 0 0,2 1 0,0 0 0,-10 35 0,15-34 113,1 0-1,1 0 1,1 1-1,2 0 0,1 0 1,1 0-1,1 0 1,5 35-1,-4-60-59,0 1-1,0-1 0,1 0 0,-1 0 0,1 0 1,0 0-1,0 0 0,1 0 0,-1 0 1,1 0-1,-1-1 0,1 1 0,0-1 1,1 0-1,-1 0 0,0 0 0,1-1 0,0 1 1,0-1-1,0 0 0,0 1 0,0-2 1,0 1-1,0-1 0,0 1 0,6 0 1,10 2 120,0 0 0,1-1 1,-1-1-1,26-2 1,-39 0-128,0-1-1,0 1 1,-1-2 0,1 1 0,-1-1 0,1 0 0,-1 0-1,1-1 1,-1 1 0,0-2 0,0 1 0,-1-1-1,1 1 1,-1-1 0,1-1 0,-1 1 0,-1-1-1,1 0 1,-1 0 0,1-1 0,-2 1 0,1-1 0,0 0-1,-1 0 1,4-12 0,1-1 0,-2-1-1,0 0 1,-1 0-1,-1 0 1,-1 0 0,-1-1-1,0-26 1,-2 38-55,-1-1 0,0 1 0,-1-1 0,0 1-1,0-1 1,-1 1 0,0 0 0,-1 0 0,0 0 0,0 1 0,-1-1 0,0 1 0,0 0 0,-1 0-1,0 1 1,-1 0 0,1 0 0,-1 0 0,-1 1 0,1 0 0,-1 0 0,0 1 0,0 0-1,-1 1 1,0 0 0,0 0 0,0 0 0,0 1 0,0 1 0,0 0 0,-1 0 0,1 0 0,-1 2-1,0-1 1,1 1 0,-1 0 0,1 1 0,-15 2 0,18-1-80,0 0 1,1 1-1,-1-1 0,0 1 1,1 0-1,0 0 1,-1 1-1,1 0 0,1 0 1,-1 0-1,1 0 0,-1 1 1,1-1-1,0 1 0,1 0 1,-5 9-1,-3 5-486,2 1 0,0 0 0,-7 26-1,4 5-1477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81 1456,'0'0'4001,"-2"17"-3706,-18 126 536,6-61-178,-4 117 1,18-198-704,7-42-15,14-45 0,5-33 70,11-106 147,-36 219-157,4-30 266,-1 26 35,2 16 108,3 22-425,-1 0 0,7 53 0,-4-20 107,19 53-8,-19-79-453,-1-1 1,-3 1-1,0 1 0,1 43 1,-9-70-1396,-7-6-966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2713,'0'0'4457,"161"5"-4457,-108-2-321,-8 0-567,-18-3-960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0 992,'0'0'4066,"0"24"-3361,0 192 1024,-1-198-1552,2 0 0,0-1 0,1 1-1,8 33 1,-9-47-159,1-1 1,-1 1-1,0 0 1,1 0-1,0 0 0,0-1 1,0 1-1,0-1 0,0 0 1,1 1-1,0-1 0,-1 0 1,1 0-1,0-1 0,1 1 1,-1-1-1,0 1 0,1-1 1,-1 0-1,1 0 0,0-1 1,0 1-1,0-1 1,-1 0-1,1 0 0,0 0 1,7 0-1,-6 0-5,0-1 1,0 0 0,-1 0-1,1-1 1,0 0-1,0 1 1,-1-2 0,1 1-1,-1 0 1,1-1-1,-1 0 1,1 0-1,-1 0 1,0-1 0,7-4-1,-5 0-50,1 1 0,-1-1 0,0 0 0,-1 0 0,0-1 0,0 1 0,6-14 0,-4 3-94,-1-1 1,-1 1-1,-1-1 0,0 0 0,-1-1 1,-2 1-1,1 0 0,-2-1 0,-3-24 1,2-7 305,1 50-532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3689,'0'0'5441,"0"10"-5357,-16 239 664,7-146-802,7-62-5714,2-54 3772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5297,'0'0'3713,"178"-19"-4153,-133 14-600,-10 5-593,-8-3-1351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1224,'0'0'6098,"161"8"-5786,-117-8-208,1 0-104,-1 0-80,-8 0-601,0 0-463,-19-2-1152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3209,'0'0'2520,"18"166"-1832,-9-102 33,-9 0-89,9-5-120,-9-5-272,9-12-120,-9-4-64,0-11-56,0-9-64,0-7-352,0-8-336,18-6-265,-9-24-87,0-10-944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1816,'0'0'3577,"0"139"-2945,0-83-304,0-5-160,0-3-72,0-8-48,0-5-48,9-3-112,0-5-392,-9-9-688,0-7-1304</inkml:trace>
  <inkml:trace contextRef="#ctx0" brushRef="#br0" timeOffset="1">1 316 3017,'0'0'3632,"160"0"-4064,-115 3-984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56,'0'0'712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9 2393,'30'-7'1398,"-24"6"500,-6 5-1852,-3 10 29,0 0 1,0 0 0,-2-1 0,1 1 0,-2-1-1,-7 15 1,-5 12 111,-229 499-816,247-549-1939,8-10 641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2801,'0'0'6164,"3"-1"-5991,52-3 59,106 4 0,-150 0-233,-1 0-16,-1 1 0,1 0 0,0 1 0,-1 0 0,1 0 0,14 6 0,-21-7-16,0 1-1,-1-1 1,1 0-1,-1 1 1,1-1-1,-1 1 0,0 0 1,0 0-1,0 0 1,0 0-1,0 0 1,0 0-1,0 0 1,-1 1-1,1-1 0,-1 1 1,1-1-1,-1 1 1,0 0-1,0-1 1,0 1-1,-1 0 1,1 0-1,-1-1 0,1 7 1,-1 1 14,-1 0-1,0 1 1,-1-1-1,0 0 1,0 0 0,-1-1-1,-1 1 1,1 0 0,-2-1-1,1 0 1,-1 0 0,-1 0-1,1-1 1,-2 0 0,-13 15-1,2-2 110,5-8-13,1 0 0,1 1-1,0 0 1,1 0 0,1 1-1,0 1 1,1-1 0,-7 18 0,15-32-77,-1 1 1,0 0 0,1-1 0,-1 1-1,1 0 1,-1 0 0,1 0 0,0-1-1,0 1 1,0 0 0,0 0-1,0 0 1,0-1 0,0 1 0,1 0-1,-1 0 1,1 0 0,-1-1 0,1 1-1,0 0 1,0-1 0,-1 1 0,1-1-1,0 1 1,1-1 0,-1 1 0,0-1-1,0 0 1,0 1 0,1-1-1,-1 0 1,1 0 0,-1 0 0,3 1-1,4 1 14,0-2-1,0 1 0,0-1 1,0 0-1,0 0 0,14-2 1,-21 1-13,6 0-14,20 1-53,1-2 0,28-5-1,-47 4-358,0 0-1,1 0 0,-1-1 1,0 0-1,-1-1 1,1 0-1,0-1 0,-1 1 1,13-11-1,-10 4-1722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3321,'0'0'6657,"161"-35"-6417,-99 19-160,1 3-80,-10 5-304,1 8-712,-10 0-1065,-17 0-2039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 1720,'0'0'4289,"-4"28"-3471,-28 172 126,23-104-457,-7 35-94,12-112-319,4-26 66,6-32-96,10-39-228,35-203-219,-49 247 318,2-6 891,-4 40-801,0 0 0,0 0 0,0 0 1,0 0-1,0 0 0,0 0 0,1 0 0,-1 0 0,0-1 0,0 1 0,0 0 0,0 0 0,0 0 0,0 0 1,0 0-1,1 0 0,-1 0 0,0 0 0,0 0 0,0 0 0,0 0 0,0 0 0,0 0 0,0 0 1,1 0-1,-1 0 0,0 0 0,0 0 0,0 0 0,0 0 0,0 0 0,0 0 0,1 0 0,-1 0 0,0 1 1,0-1-1,0 0 0,0 0 0,0 0 0,0 0 0,0 0 0,0 0 0,0 0 0,0 0 0,1 0 0,-1 1 1,0-1-1,0 0 0,0 0 0,0 0 0,0 0 0,0 0 0,0 0 0,0 0 0,0 1 0,0-1 0,0 0 1,0 0-1,0 0 0,0 0 0,0 0 0,0 0 0,0 1 0,0-1 0,0 0 0,0 0 0,0 0 0,8 27-11,-1 5 155,1 0 0,2-1 0,1 0 0,30 56 0,-37-81-154,-1 1-1,1-1 1,1 0-1,-1 0 1,1-1 0,0 1-1,1-1 1,-1 0-1,1 0 1,0-1 0,0 0-1,1 0 1,-1 0-1,1-1 1,-1 0 0,1 0-1,0 0 1,1-1-1,-1 0 1,0-1 0,0 0-1,1 0 1,-1 0-1,1-1 1,-1 0 0,1 0-1,-1-1 1,10-2-1,-12 2-42,-1-1-1,0 1 1,0-1-1,0 0 1,1 0 0,-2 0-1,1-1 1,0 1-1,0-1 1,-1 0-1,0 0 1,1 0-1,-1 0 1,0-1-1,-1 1 1,1-1-1,0 0 1,-1 0-1,0 0 1,0 0-1,0 0 1,-1 0-1,1-1 1,-1 1-1,1-5 1,2-13 54,-1 1 1,-1-1 0,-1-40 0,-1 49 125,0 5-21,1 1 9,-1 1 0,0-1 1,0 0-1,-1 0 0,1 1 0,-2-1 0,1 0 1,-1 1-1,0-1 0,0 1 0,-1 0 0,-4-9 1,7 15-200,-1-1 0,1 1 0,-1 0 0,1-1 0,-1 1 0,1 0 0,-1-1 1,1 1-1,-1 0 0,1-1 0,-1 1 0,1 0 0,-1 0 0,1 0 1,-1 0-1,0 0 0,1-1 0,-1 1 0,1 0 0,-1 0 0,1 0 0,-1 1 1,0-1-1,1 0 0,-1 0 0,1 0 0,-1 0 0,1 0 0,-1 1 0,0-1 1,1 0-1,-1 0 0,1 1 0,0-1 0,-1 1 0,1-1 0,-1 0 1,1 1-1,-1-1 0,1 1 0,0-1 0,-1 1 0,1-1 0,0 1 0,-1-1 1,1 1-1,0-1 0,0 1 0,0-1 0,0 1 0,-1-1 0,1 1 0,0 0 1,0-1-1,0 1 0,0 0 0,-1 13-2864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4865,'0'0'5065,"0"157"-4905,9-98-64,0-3-96,0-5 16,-9-8-16,9-11-48,-9-11-264,9-10-328,-9-8-584,0-6-17,0-21-23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3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3369,'0'0'4310,"31"-15"-3886,102-45-220,-124 56-181,0 1 0,0 0-1,-1 0 1,2 1 0,-1 0 0,0 1-1,0 0 1,0 0 0,1 1 0,-1 0-1,0 1 1,1 0 0,-1 1 0,0-1-1,0 2 1,0-1 0,16 8 0,-20-8-77,-1 0 0,0 0 0,1 0 0,-1 1 0,0-1 0,0 1 0,-1 0 1,1 0-1,-1 1 0,1-1 0,-1 1 0,0-1 0,0 1 0,-1 0 0,1 0 0,-1 1 1,0-1-1,0 0 0,0 1 0,0-1 0,-1 1 0,0 0 0,0-1 0,0 1 1,-1 0-1,1 0 0,-1-1 0,0 1 0,-1 7 0,-1-4 38,0-1-1,0 1 1,0 0-1,-1-1 0,0 1 1,-1-1-1,0 0 1,0 0-1,0 0 1,-1-1-1,0 1 1,0-1-1,-1 0 0,0-1 1,0 1-1,-10 7 1,-4 0 281,0-1-1,-1 0 1,0-1 0,-1-2 0,0 0 0,-26 6 0,33-11-842,0-2 0,0 1 0,-23-1 0,29-2-4884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18 592,'0'0'3985,"-1"25"-3842,-2 6-101,-2 74 296,8-105-219,0-1 0,0 1 1,-1 0-1,1-1 0,0 0 0,-1 1 0,1-1 1,-1 0-1,1-1 0,-1 1 0,5-3 1,-2-1-126,0 1 1,0-1 0,-1-1-1,0 1 1,0 0 0,0-1-1,-1 0 1,0 0 0,0 0-1,0 0 1,-1-1 0,0 1-1,0-1 1,0 1 0,-1-1-1,0 1 1,0-1 0,-1 0-1,0 0 1,0 0 0,-2-9-1,1 14-25,0 0 0,0 1 0,0-1 0,0 1 0,-1-1 0,1 1 0,-1 0 0,1-1 0,-1 1-1,1 0 1,-1 0 0,1 0 0,-1 0 0,0 0 0,0 1 0,1-1 0,-1 0 0,0 1 0,0-1 0,0 1-1,0 0 1,0-1 0,0 1 0,0 0 0,0 0 0,0 1 0,-2-1 0,2 0-55,1 0 0,-1 0 0,0 0 0,1 1 0,-1-1 0,1 0 0,-1 1 0,0-1 1,1 1-1,-1-1 0,1 1 0,-1 0 0,1 0 0,0 0 0,-1 0 0,1 0 0,0 0 0,-1 0 0,1 0 0,0 0 0,0 1 0,0-1 1,0 0-1,0 1 0,1-1 0,-1 0 0,0 1 0,1-1 0,-1 1 0,1 0 0,-1-1 0,0 3 0,1 15-1437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6:1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33 3897,'0'0'1032,"-9"-30"-3032,9 27 1135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56,'0'0'6663,"0"-3"-6160,9 158 437,64 574-888,-30-260-42,-21-124-26,-7-84 262,3-80-36,7 156-89,-25 582-48,11-763-74,-3-57-5,0-17 5,1 54 8,0 331-101,-9 917 117,-23-1008-15,1 3 0,22-372-8,5 241 0,0-193 0,1 0-1,21 78 1,89 374 13,-69-118 24,-30-227-23,-6 134 19,-6-71-218,4 125-718,-5 69-376,-6-222 1303,10 1025 326,-16-832-702,7-337 338,-1-23-3,2 0 1,1 0-1,2 0 0,1 0 0,8 34 1,-1-25-3,-3-1 1,-1 1 0,-2 1 0,-2-1 0,-1 42-1,-1-58 73,2 0 0,8 37 0,2 13-86,-6-27-71,3 39 132,-2 3-57,1-69-1091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95 408,'0'0'780,"-4"-6"-548,4 6-214,-6-6 294,1 1 1,1-1-1,-1 0 1,-6-13 0,11 18-267,0-1-793,0 2 567,2-10-936,-9-10 3621,3 7-77,4 13-2086,1 4-367,0 1 0,-1-1 1,1 1-1,-1-1 0,0 1 1,0-1-1,0 1 0,-2 7 1,1 9 43,16 198 601,-2-75-364,-6-55-153,2 54 5,0-24-243,-7-118-29,0 0 0,0 0 0,0 0 0,-1 0-1,1-1 1,0 1 0,1-1 0,-1 1 0,0-1 0,0 0-1,0 0 1,0 0 0,0 0 0,0 0 0,0 0 0,3-1-1,1 1-450,5 0-1431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19 171 464,'0'0'5616,"-3"-5"-5040,-8-16-78,8 15-81,1 5 149,8 0-231,1283 6-62,-1053-24-765,-28 0-527,-186 19 878,-1-2 0,1 0 0,-1-2 0,0 0 0,0-1 0,0-1 0,-1-1 0,0-1 0,31-17 0,-49 24 136,6 1 2272,-7-29-3290,14 21-1708,-13 5 559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3625,'0'0'3266,"5"22"-3168,14 84 467,11 193 0,-21 11-2627,-12-309-126,-12-1-1441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107 172 672,'0'0'3789,"-16"-1"-3530,-73-3 494,87 4 414,35-3-649,-29 3-449,1095-80 2695,-904 58-2642,-86 11-315,299-29 136,-136 30-4207,-243 14 3441,-14 2 468,-15-6 351,1 0 1,-1 0 0,0 0 0,0 0 0,0 1-1,0-1 1,0 0 0,1 0 0,-1 0-1,0 0 1,0 1 0,0-1 0,0 0 0,0 0-1,0 0 1,0 0 0,1 1 0,-1-1 0,0 0-1,0 0 1,0 0 0,0 1 0,0-1-1,0 0 1,0 0 0,0 0 0,0 1 0,0-1-1,0 0 1,0 0 0,0 0 0,-1 1-1,1-1 1,0 0 0,0 0 0,0 0 0,0 1-1,0-1 1,0 0 0,0 0 0,0 0 0,-1 0-1,1 1 1,0-1 0,0 0 0,0 0-1,-1 0 1,0 1-2,-1 0 0,0 0 0,1 0 0,-1-1-1,0 1 1,1-1 0,-1 1 0,0-1 0,0 0 0,0 1-1,1-1 1,-1 0 0,0 0 0,-3-1 0,-1 1-243,-11 0-756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 1328,'0'0'4188,"-10"-9"-2276,5 17-1945,0 0-1,0 0 0,1 1 1,1-1-1,0 1 1,0 0-1,0 0 0,-1 15 1,-3 3 31,-8 44 46,12-51-18,-1 0 0,-1 0 0,-13 32 0,18-127 222,4 42-235,9-151 218,6 211-705,-10-16 419,168 246-160,-143-204-2759,-33-46 968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1488,'0'0'3881,"187"-29"-5481,-152 31-409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71 968,'0'0'3082,"0"23"-2624,0 384 1607,-6-556-3135,1 84 1039,8-123 0,-1 179 61,-1 1-1,1 0 0,1-1 1,0 1-1,0 0 1,0 0-1,7-11 1,-9 18-36,0 0 0,-1-1 0,1 1 0,0 0 0,0 0 0,-1-1 0,1 1 0,0 0 0,0 0 0,0 0 0,1 0 0,-1 0 0,0 0 0,0 0 1,0 1-1,1-1 0,-1 0 0,0 1 0,1-1 0,-1 1 0,1-1 0,-1 1 0,0 0 0,1-1 0,-1 1 0,1 0 0,-1 0 0,1 0 0,-1 0 0,1 0 1,-1 1-1,1-1 0,-1 0 0,1 1 0,-1-1 0,0 1 0,1-1 0,-1 1 0,0 0 0,1-1 0,-1 1 0,0 0 0,0 0 0,0 0 0,0 0 0,0 0 1,0 0-1,0 0 0,0 1 0,0-1 0,0 1 0,3 4-2,0 0-1,-1 0 1,0 0 0,-1 0-1,1 1 1,-1-1 0,0 1 0,-1 0-1,1-1 1,-1 1 0,-1 0 0,1 0-1,-1-1 1,-1 1 0,0 8 0,1 6-27,-1-18-7,1 1-1,-1-1 1,0 0 0,1 0-1,-1 0 1,-1 0-1,1 0 1,0 0 0,-1 0-1,0 0 1,1-1-1,-1 1 1,0-1 0,0 1-1,-1-1 1,1 0 0,0 0-1,-1 0 1,1 0-1,-1 0 1,0 0 0,-3 1-1,4-2-390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1 832,'0'0'5276,"0"24"-4844,0 153 923,-9 265 173,9-442-1538,0 0 0,0 0-1,0 0 1,0 1-1,0-1 1,0 0 0,0 0-1,0 0 1,0 0-1,0 1 1,0-1 0,0 0-1,0 0 1,0 0-1,0 0 1,0 1 0,1-1-1,-1 0 1,0 0-1,0 0 1,0 0 0,0 0-1,0 0 1,1 1-1,-1-1 1,0 0-1,0 0 1,0 0 0,0 0-1,1 0 1,-1 0-1,0 0 1,0 0 0,0 0-1,0 0 1,1 0-1,-1 0 1,0 0 0,0 0-1,0 0 1,1 0-1,-1 0 1,0 0 0,0 0-1,0 0 1,0 0-1,1 0 1,-1 0 0,0 0-1,0 0 1,0-1-1,0 1 1,1 0 0,-1 0-1,0 0 1,0 0-1,0 0 1,0-1 0,12-9 34,19-36 56,30-58 1,-49 82-75,-12 22-18,0-1 0,0 1 0,0-1 0,0 1 0,1 0 0,-1-1 0,0 1 0,0 0 1,0-1-1,1 1 0,-1 0 0,0-1 0,0 1 0,1 0 0,-1-1 0,0 1 0,1 0 0,-1 0 1,0-1-1,1 1 0,-1 0 0,0 0 0,1 0 0,-1 0 0,1-1 0,-1 1 0,0 0 0,1 0 1,-1 0-1,1 0 0,-1 0 0,0 0 0,1 0 0,-1 0 0,1 0 0,0 0 0,8 15-285,0 22 150,-9-36 154,0 2-29,5 29-353,1-1-1,18 54 1,-23-84 257,-1 0 0,1-1 0,-1 1 0,1 0 0,-1 0-1,1-1 1,0 1 0,-1-1 0,1 1 0,0 0 0,-1-1 0,1 1 0,0-1 0,0 0 0,0 1 0,0-1 0,-1 0 0,1 1 0,0-1 0,2 0 0,6 1-2218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1040,'171'37'1661,"-169"-37"-1612,0 0 1,0 1 0,1 0-1,-1-1 1,0 1 0,0 0-1,0 0 1,0 0 0,0 1-1,0-1 1,0 0 0,0 1 0,0-1-1,-1 1 1,1 0 0,2 2-1,-4-2-26,1-1-1,-1 0 1,0 0-1,0 1 1,1-1-1,-1 0 0,0 1 1,0-1-1,0 0 1,0 1-1,-1-1 1,1 0-1,0 0 1,0 1-1,-1 1 0,-1 6 138,-7 319 2097,5-280-2171,4-47-106,0 1-1,0 0 1,-1-1 0,1 1-1,0-1 1,-1 1-1,1-1 1,-1 1-1,0-1 1,1 1-1,-1-1 1,0 0-1,0 1 1,0-1 0,0 0-1,0 1 1,0-1-1,0 0 1,-1 0-1,1 0 1,0 0-1,0 0 1,-1-1-1,-2 2 1,3-2-6,1 0 0,-1 0-1,1 0 1,-1 0 0,0-1 0,1 1 0,-1 0 0,1 0-1,-1-1 1,1 1 0,-1-1 0,1 1 0,-1 0 0,1-1-1,0 1 1,-1-1 0,1 1 0,-1-1 0,1 1 0,0-1-1,0 1 1,-1-1 0,1 1 0,0-1 0,0 0 0,0 1-1,-1-1 1,1 1 0,0-1 0,0-1 0,-4-24-502,4 21 455,-3-201-553,4 111 744,-1 82 7,0 0 0,1 0 1,1-1-1,0 1 0,1 0 1,0 1-1,1-1 0,0 0 1,1 1-1,0 0 0,1 0 1,11-16-1,-16 27-133,0 0 0,0 1 0,0-1 0,0 0 0,0 1 0,0-1-1,1 0 1,-1 1 0,0 0 0,0-1 0,0 1 0,0 0 0,1-1 0,-1 1 0,0 0-1,0 0 1,1 0 0,-1 0 0,0 0 0,0 1 0,1-1 0,-1 0 0,0 0 0,0 1-1,0-1 1,1 1 0,-1-1 0,0 1 0,0-1 0,0 1 0,1 1 0,33 22-153,-30-19 155,-1 0 0,1 0 0,-1 1 0,0-1-1,-1 1 1,1 0 0,-1 0 0,0 1 0,-1-1 0,1 1 0,-1-1 0,-1 1 0,1 0-1,-1 0 1,0-1 0,-1 1 0,0 0 0,0 0 0,0 0 0,-1 0 0,-2 10-1,2-15-15,-1 1-1,0-1 0,1 0 0,-1 0 0,0 0 0,0 0 0,0 0 0,-1 0 0,1 0 0,0-1 1,-1 1-1,1-1 0,-1 0 0,1 0 0,-1 1 0,1-2 0,-1 1 0,0 0 0,0-1 1,1 1-1,-1-1 0,0 0 0,-3 0 0,4-2-792,2-9-759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3089,'0'0'4289,"0"123"-4201,0-91-16,9-2-56,-9-6 56,9-3-72,-9 3-224,0-2-641,0-9-1639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0 280,'-1'1'7663,"-9"5"-7922,-4 3 195,0 1 0,0 0-1,0 1 1,2 0 0,-1 1-1,2 1 1,-15 18 0,20-22 64,0 0 0,0 1 0,1-1 0,0 1 0,1 1 0,0-1 0,1 0 0,0 1 0,1 0 1,0 0-1,0 0 0,0 15 0,3-24 6,-1 1 1,1-1-1,-1 1 1,1 0 0,0-1-1,0 1 1,0-1-1,0 0 1,0 1-1,0-1 1,1 0-1,-1 0 1,1 0-1,0 0 1,-1 0-1,1 0 1,0 0 0,0-1-1,0 1 1,0 0-1,1-1 1,-1 0-1,0 0 1,1 1-1,-1-2 1,1 1-1,-1 0 1,1 0 0,-1-1-1,1 1 1,2-1-1,13 3 51,-1-1 0,1 0 0,25-2-1,-28 0-63,-8 0-37,-1-1 0,0 1 0,0-1 1,1 0-1,-1 0 0,0-1 0,0 0 0,0 0 0,6-3 0,-9 3-103,0 0 0,-1 1 1,1-1-1,-1 0 0,1 0 1,-1 0-1,0-1 0,1 1 0,-1-1 1,0 1-1,-1-1 0,1 0 0,0 1 1,-1-1-1,1 0 0,-1 0 0,0 0 1,0 0-1,0-4 0,1-16-2111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1736,'0'0'4211,"-3"7"-4234,-2 5 110,1 1 1,1 0-1,0 0 0,1 0 1,1 0-1,0 1 1,0 13-1,7 105 574,-6-122-650,4 25 33,1 0 0,2-1 1,1 0-1,13 33 0,-16-53-62,13 32 4,-18-45-42,1 1 0,0-1 1,-1 1-1,1-1 1,0 1-1,0-1 1,0 0-1,0 0 1,0 1-1,0-1 0,0 0 1,1 0-1,-1 0 1,0 0-1,1 0 1,-1-1-1,0 1 1,1 0-1,-1 0 0,1-1 1,2 1-1,-2-1 44,-1 0-1,0-1 0,1 1 0,-1-1 1,0 1-1,1-1 0,-1 0 0,0 1 1,0-1-1,0 0 0,0 0 0,0 0 1,0 0-1,0 0 0,0 0 0,0 0 1,0 0-1,-1 0 0,1 0 0,0-1 1,0-1-1,12-28 110,-12 29-119,5-15 30,-4 12 10,0-1 0,0 1 0,-1-1 0,1 0 0,-1 0-1,0-9 1,-1 14 98,9 33-532,36 48 447,-44-78-90,1 0 1,0-1-1,-1 1 0,1-1 1,0 1-1,0-1 0,0 1 1,0-1-1,0 0 0,0 0 1,0 0-1,0 0 0,0 0 1,1-1-1,-1 1 0,0-1 1,1 1-1,-1-1 0,0 0 1,1 0-1,3 0 0,-2 0-241,14 1-1516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2737,'0'0'1440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11 105 928,'0'0'3854,"7"1"-3483,38 6 481,-44-34 35,-1 13-898,-3-33-633,3 46 624,0-1-1,-1 1 0,1 0 0,-1 0 1,1-1-1,-1 1 0,0 0 0,0 0 1,1 0-1,-1 0 0,0 0 1,0 0-1,0 0 0,0 0 0,0 0 1,0 0-1,0 0 0,-1 1 0,1-1 1,0 0-1,0 1 0,0-1 0,-1 1 1,1 0-1,0-1 0,-1 1 0,1 0 1,0 0-1,-1 0 0,-2 0 1,3 0 13,-1 1 0,1 0 0,0 0 0,-1 0 0,1 0 0,0 1 0,-1-1 0,1 0 0,0 1 0,0-1 0,0 0 0,0 1 0,0-1 0,1 1 0,-1-1 0,0 1 0,1 0 0,-1-1 0,1 1 0,0 0 0,-1-1 0,1 1 0,0 0 0,0 2 0,-5 46-60,4-47 69,1-1 0,0 0-1,0 1 1,0-1 0,0 0-1,0 0 1,1 1 0,-1-1-1,1 0 1,-1 0 0,1 1-1,0-1 1,0 0 0,0 0 0,0 0-1,0 0 1,0 0 0,1 0-1,1 2 1,1-2 27,-1-1 1,1 0-1,-1 0 0,1 0 0,-1 0 1,1 0-1,0-1 0,-1 1 1,1-1-1,0 0 0,5-1 1,-4 1-5,0-1 0,0 0 0,-1 0 0,1 0 0,0 0 1,-1-1-1,1 0 0,-1 0 0,0 0 0,1-1 1,-1 1-1,0-1 0,0 0 0,-1 0 0,1-1 0,-1 1 1,1-1-1,-1 1 0,0-1 0,-1 0 0,1 0 0,-1-1 1,1 1-1,1-5 0,-4 9-29,0 0 0,1-1 0,-1 1-1,1 0 1,-1 0 0,0 0 0,1-1 0,-1 1 0,1 0-1,-1 0 1,1 0 0,-1 0 0,1 0 0,-1 0 0,1 0 0,-1 0-1,0 0 1,1 0 0,-1 0 0,1 0 0,-1 1 0,1-1-1,-1 0 1,0 0 0,1 0 0,-1 1 0,1-1 0,-1 0 0,0 0-1,1 1 1,-1-1 0,0 0 0,1 1 0,-1-1 0,0 0-1,0 1 1,1-1 0,-1 1 0,0 0 0,11 6-18,16 17-139,-25-21 20,1 0-1,-1 0 1,1 0-1,0 0 1,1-1-1,-1 1 1,0-1-1,1 0 1,-1 0-1,1 0 1,0 0-1,-1-1 1,1 0-1,5 2 1,1-3-1532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4657,'0'0'3507,"0"25"-3789,0-9 284,0 43 169,9 62 1,28 231 152,-37-339-642,1-1-1,1 0 0,0 1 1,1-1-1,0 0 1,1 0-1,0-1 0,9 18 1,-11-25-1416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3241,'0'0'3448,"178"-10"-4288,-133 10-456,-9 0-921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3137,'0'0'1835,"-3"24"-1733,-56 272 575,-82 126 224,106-330-814,4 1-1,-21 106 1,44-169-147,-2 11-1217,12-40 51,5-1-442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1192,'0'0'3169,"0"30"-2585,2 97 10,0-93-199,13 62 1,-7-34-1314,-12-256-4403,-1-8 7905,6 198-2523,-1 1 0,1-1 0,-1 1 0,1-1 0,0 1 0,1-1 0,-1 1 0,1 0 0,-1-1 1,1 1-1,0 0 0,0 0 0,0 0 0,1 1 0,-1-1 0,1 0 0,-1 1 0,1 0 0,0-1 0,0 1 0,0 0 0,0 0 0,0 1 0,5-3 0,2 0-51,-1 0 0,1 1 0,0 0 1,0 1-1,0 0 0,0 0 0,20 0 0,-29 2-20,0 1-1,0-1 0,0 0 1,0 0-1,0 0 1,0 1-1,0-1 1,0 0-1,0 1 0,0-1 1,-1 1-1,1-1 1,0 1-1,0 0 0,0-1 1,-1 1-1,1 0 1,0-1-1,-1 1 1,1 0-1,-1 0 0,1 0 1,-1 0-1,1-1 1,0 3-1,6 32-38,-6-23 86,-1 0-1,-1 0 1,0-1-1,-4 18 1,-4-2 123,-1-1 0,-2 0-1,-26 41 1,12-20 194,23-41-301,-1 1 0,1-1 0,0 1-1,0 0 1,1 0 0,0 0 0,0 0-1,0 1 1,1-1 0,0 13 0,1-19-52,0 0 0,1 1 1,-1-1-1,1 0 0,-1 1 1,1-1-1,0 0 0,-1 1 1,1-1-1,0 0 0,0 0 1,0 0-1,0 0 0,0 0 0,0 0 1,0 0-1,0 0 0,1 0 1,-1-1-1,0 1 0,1 0 1,-1-1-1,0 1 0,1-1 1,-1 1-1,0-1 0,1 0 1,-1 1-1,1-1 0,2 0 1,53 3-33,-47-3-11,39 0-521,-3 0-604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38 3145,'0'0'3214,"0"11"-3057,0 100 1250,1-110-1379,0 0 0,0 0 0,-1 0 0,1 0 0,0-1 0,0 1 0,0 0 0,0-1 0,0 1-1,0 0 1,0-1 0,0 1 0,0-1 0,0 0 0,1 1 0,-1-1 0,0 0 0,0 0 0,0 0 0,0 0 0,0 0 0,1 0 0,-1 0 0,0 0 0,0 0 0,0 0-1,0-1 1,2 0 0,1 1 32,-1 0 0,1-1 0,-1 1 0,1-1 0,-1 0 0,1 0 0,-1-1 0,0 1 0,4-2 0,-4-2-106,-1 0 0,0 0 1,-1 0-1,1 0 0,-1 0 1,0 0-1,0 0 0,-1-1 1,1 1-1,-1 0 0,0 0 1,-1-1-1,0-7 0,0-9-491,0 20 484,1-1 0,-1 1-1,0-1 1,0 0 0,0 1-1,0-1 1,0 1 0,0 0-1,-1-1 1,1 1-1,-1 0 1,0 0 0,1 0-1,-1 0 1,0 0 0,0 0-1,0 0 1,-1 1 0,1-1-1,0 1 1,-1 0-1,1-1 1,0 1 0,-1 0-1,-5-1 1,7 1-28,-1 1 1,0-1-1,1 0 0,-1 1 1,0 0-1,1-1 0,-1 1 1,0 0-1,0 0 0,1 0 0,-1 0 1,0 0-1,0 0 0,1 0 1,-1 1-1,0-1 0,0 1 1,1-1-1,-1 1 0,1-1 1,-1 1-1,0 0 0,1 0 0,-1 0 1,1 0-1,0 0 0,-1 0 1,1 1-1,0-1 0,0 0 1,0 1-1,0-1 0,0 0 1,0 1-1,0 0 0,0-1 0,0 1 1,0 1-1,0 17-1605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80 121 960,'0'0'5807,"8"-27"-4430,-7 20-1438,1 0 1,-1-1-1,-1 1 0,1 0 0,-1 0 0,-1-1 0,0-7 0,-1-8-797,1 22 813,0 0 0,0 1-1,-1-1 1,1 1 0,0-1 0,0 1 0,-1 0 0,1-1 0,0 1 0,-1 0 0,1 0 0,0 0-1,-1 0 1,1 0 0,-1 1 0,1-1 0,0 0 0,0 0 0,-1 1 0,1-1 0,0 1-1,-1-1 1,1 1 0,0 0 0,0-1 0,0 1 0,-2 2 0,-4 6 57,1 1-1,0 0 1,1 0 0,0 1 0,0 0 0,1 0 0,1 0-1,0 0 1,0 0 0,1 1 0,1-1 0,0 1-1,0 15 1,1-24-3,1 0-1,-1-1 0,1 1 0,-1-1 1,1 1-1,0-1 0,0 0 1,0 1-1,0-1 0,1 0 1,-1 0-1,0 1 0,1-1 1,0 0-1,-1 0 0,1-1 0,0 1 1,0 0-1,0-1 0,0 1 1,0-1-1,1 0 0,-1 1 1,0-1-1,4 1 0,7 3-386,-1-1-1,1 0 1,21 2 0,-32-5 252,17 2-1655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1504,'0'0'3793,"2"21"-3183,14 143 594,30 251-12,-38-353-1179,1 20-29,-4-33-299,-5-47 186,0-1 1,1 1 0,-1-1-1,0 0 1,1 1 0,-1-1 0,1 0-1,0 1 1,0-1 0,-1 0-1,1 0 1,0 1 0,0-1-1,0 0 1,0 0 0,0 0 0,0 0-1,0 0 1,1-1 0,-1 1-1,0 0 1,0 0 0,1-1-1,-1 1 1,0-1 0,1 1-1,-1-1 1,1 0 0,1 1 0,6-1-1920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1384,'0'0'3793,"3"24"-3449,10 76-69,-12-96-244,-1 0 0,1 1 0,0-1 0,1 0 0,-1 0 0,1 0 0,-1 0 1,1 0-1,1 0 0,-1 0 0,0 0 0,1-1 0,0 1 0,0-1 0,4 4 0,-7-7-11,1 1 0,0-1 0,0 1 0,0 0-1,0-1 1,0 0 0,0 1 0,0-1 0,0 1 0,0-1-1,0 0 1,0 0 0,0 0 0,0 0 0,0 0-1,0 0 1,0 0 0,0 0 0,0 0 0,0 0 0,0 0-1,0 0 1,0-1 0,0 1 0,0-1 0,0 1 0,0 0-1,0-1 1,0 0 0,0 1 0,0-1 0,-1 1 0,1-1-1,0 0 1,0 0 0,-1 1 0,1-1 0,-1 0 0,1 0-1,0 0 1,-1 0 0,0 0 0,1 0 0,0-2 0,5-17-78,0-1 0,-1 1 0,-1-1 1,-1-1-1,-1 1 0,0 0 1,-3-34-1,1 35-94,-1 20 117,1 0 0,0-1 0,0 1 0,-1 0 0,1-1 0,0 1-1,-1 0 1,1 0 0,0-1 0,-1 1 0,1 0 0,0 0 0,-1-1 0,1 1 0,-1 0 0,1 0 0,0 0-1,-1 0 1,1 0 0,-1 0 0,1 0 0,0 0 0,-1 0 0,1 0 0,-1 0 0,1 0 0,-1 0 0,1 0-1,0 0 1,-1 0 0,1 0 0,-1 1 0,1-1 0,0 0 0,-1 0 0,1 0 0,0 1 0,-1-1 0,1 0 0,0 0-1,-1 1 1,1-1 0,0 0 0,-1 1 0,-9 49-2496,1-21 69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1 0 1120</inkml:trace>
  <inkml:trace contextRef="#ctx0" brushRef="#br0" timeOffset="1">1 0 1120,'62'201'1697,"-62"-185"-1233,9 5 8,-9 9 48,0 2-208,9 3 336,-9-3-280,9-3-240,-9-5-64,0-3-16,0-4-48,9-4-184,-9-8-568,9-2-432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3329,'0'0'2192,"8"150"-2192,-8-134-80,0-6-344,0-2-816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1344,'8'-193'1057,"-8"209"-1057,0 11-265,0-3-1799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96,'0'0'4074,"3"21"-3854,3 3-181,-3-10-18,-1-1-1,0 0 0,-1 1 0,0 18 0,-1-32-20,0 0 0,0 0 0,0 0 0,0 0 0,0 0 0,0 1 0,0-1 0,0 0 0,0 0 0,0 0 0,-1 0 0,1 0 0,0 0 0,0 1 0,0-1 0,0 0 0,0 0 0,0 0 0,0 0 0,1 1 0,-1-1 0,0 0 0,0 0 0,0 0 0,0 0 0,0 0 0,0 0 0,0 1 0,0-1 0,0 0 0,0 0 0,0 0 0,0 0 0,1 0 0,-1 0 0,0 0 0,0 1 0,0-1 0,0 0 0,0 0 0,0 0 0,0 0 0,1 0 0,-1 0 0,0 0 0,0 0 0,0 0 0,0 0 0,0 0 0,1 0 0,-1 0 0,0 0 0,0 0 0,0 0 0,0 0 0,0 0 0,1 0 0,-1 0 0,0 0 0,9-10-50,5-15-145,-8 9 189,-1 1 1,0-1-1,-2 0 1,0-1-1,2-17 1,-5 33 350,7 39-64,-6-35-262,-1 1 0,1-1 0,0 1-1,0-1 1,0 0 0,0 1 0,1-1 0,-1 0-1,1 0 1,0 0 0,0 0 0,0 0-1,0-1 1,0 1 0,1 0 0,-1-1-1,1 0 1,0 1 0,0-1 0,0 0 0,0-1-1,0 1 1,0 0 0,0-1 0,0 0-1,1 0 1,-1 0 0,1 0 0,-1 0 0,0-1-1,1 1 1,-1-1 0,1 0 0,0 0-1,-1 0 1,1-1 0,-1 1 0,0-1-1,8-2 1,-9 2-24,1 0 0,-1 0 0,0 0-1,1-1 1,-1 1 0,0-1 0,0 1-1,0-1 1,0 0 0,0 0 0,0 0-1,0 0 1,-1 0 0,1 0 0,-1 0 0,1-1-1,-1 1 1,0-1 0,0 1 0,0-1-1,0 1 1,-1-1 0,1 1 0,-1-1-1,1-4 1,1-9-76,0-1 1,-2-33-1,-1 31 88,1 19-10,0-1 0,0 0 0,1 1 0,-1-1 0,0 1 0,0-1 0,0 1 0,0-1 0,0 0 0,-1 1 0,1-1 0,0 1 0,0-1 0,0 1 0,0-1 0,-1 1 0,1-1 0,0 1 0,0-1 0,-1 1 0,1-1 0,0 1 0,-1-1 0,1 1 0,-1 0 0,1-1 0,-1 1 0,1 0-1,0-1 1,-1 1 0,1 0 0,-1-1 0,1 1 0,-1 0 0,0 0 0,1 0 0,-1 0 0,1-1 0,-1 1 0,1 0 0,-1 0 0,0 0 0,1 0 0,-1 0 0,1 0 0,-1 0 0,1 1 0,-1-1 0,1 0 0,-1 0 0,1 0 0,-1 1 0,0-1 0,-2 1-60,1 0 0,0 0 0,0 1 0,0-1 1,1 0-1,-1 1 0,0-1 0,0 1 0,1-1 1,-1 1-1,1 0 0,-2 3 0,-1 4 45,1-1-1,0 1 0,0 0 1,1 1-1,1-1 0,-1 0 1,1 1-1,1-1 0,1 15 1,-1-24 18,0 1 9,0 0 1,1 0-1,-1 0 1,1 0-1,-1-1 1,1 1-1,-1 0 1,1 0-1,0 0 1,-1-1-1,1 1 1,0 0-1,0 0 1,-1-1-1,1 1 1,0-1-1,0 1 1,0-1-1,0 1 1,0-1-1,0 0 1,0 1-1,0-1 1,0 0-1,0 0 1,2 1 0,37 5 221,-24-4-45,-9 0-180,-1 0 0,-1 1 0,1-1 0,0 1 0,-1 1 0,1-1 0,-1 1 0,0 0-1,0 0 1,0 1 0,-1-1 0,0 1 0,0 0 0,0 0 0,0 1 0,-1-1 0,0 1 0,0-1-1,4 12 1,3 11 124,-1 1 0,11 58 0,-13-50-12,4 24 26,-3 0 1,1 119-1,-27-186-68,13 0-169,-1-1 0,1 1 0,1-1-1,-1 0 1,1 0 0,0 0 0,0 0-1,1-1 1,0 1 0,-3-15 0,-1-4-81,1 0 0,-1-27 0,6 47 152,0 0-1,0 0 1,1 0-1,0 0 0,0 0 1,1 0-1,0 0 1,0 1-1,0-1 1,0 0-1,1 1 0,0-1 1,0 1-1,1-1 1,0 1-1,0 0 1,0 0-1,0 0 1,1 0-1,0 1 0,0-1 1,0 1-1,0 0 1,6-4-1,24-16-974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3081,'0'0'2608,"26"155"-2120,-17-99-272,0 0-112,-9-5-8,0-6-96,0-13-40,0-8-456,0-18-576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1272,'0'0'1967,"28"1"-1901,90 9-168,-115-9 92,1-1 0,-1 1-1,1 0 1,0 0 0,-1 1-1,0-1 1,1 1-1,-1 0 1,0-1 0,0 1-1,0 1 1,0-1 0,0 0-1,0 1 1,-1 0-1,1-1 1,-1 1 0,0 0-1,0 0 1,0 0 0,0 1-1,0-1 1,2 7 0,-2 0 15,0 0 1,0 0 0,-1 1 0,0-1 0,-1 0 0,-1 12-1,1-4 94,-1-14-44,0-1 0,-1 1 0,1-1 0,-1 0 0,0 1 0,0-1 0,0 0 0,0 0 0,0 0 0,-1-1 0,1 1 0,-1 0 0,0-1 0,1 0 0,-1 1 0,0-1 0,-1 0 0,1-1 0,0 1 0,-1-1 0,-3 2 0,-77 29 251,79-31-397,4-1 34,0 1 0,-1-1-1,1 0 1,-1 1 0,1-1 0,-1 1 0,1-1 0,0 1 0,-1-1-1,1 1 1,0 0 0,0 0 0,-1 0 0,1 0 0,0 0 0,-1 1-1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2921,'0'0'2361,"-5"3"-2329,-2 1-35,0 1 0,1 1 0,0-1 0,0 1 0,0 0-1,1 0 1,0 1 0,0 0 0,1 0 0,0 0-1,0 0 1,-6 16 0,4-10 14,4-10-13,1 0 0,-1 0-1,1 1 1,0-1 0,-1 0-1,2 1 1,-1-1 0,0 1-1,0 3 1,30-7-155,-24-1 136,0 0 1,0-1-1,0 0 1,0 0-1,0 0 1,0 0-1,0-1 0,-1 0 1,1 0-1,-1 0 1,0-1-1,0 1 1,0-1-1,-1 0 1,1 0-1,-1 0 1,0-1-1,0 1 1,0-1-1,-1 0 0,1 1 1,-1-1-1,0 0 1,1-8-1,-3 13 336,2 24-492,-2-20 151,1 0 0,0 0 0,1 0 1,-1 0-1,1 0 0,-1 0 1,1 0-1,0 0 0,1-1 0,-1 1 1,1-1-1,-1 0 0,1 0 1,0 0-1,0 0 0,1 0 0,-1 0 1,0-1-1,1 0 0,0 0 0,-1 0 1,1 0-1,0 0 0,0-1 1,0 1-1,0-1 0,0 0 0,0 0 1,1-1-1,6 1 0,-10-2-11,0 0 0,0 1-1,0-1 1,-1 0-1,1 0 1,0 0 0,-1 0-1,1 0 1,0 0 0,-1 0-1,0 0 1,1 0 0,-1 0-1,1 0 1,-1 0 0,0 0-1,0 0 1,0 0 0,0-1-1,1 1 1,-1 0 0,-1 0-1,1 0 1,0-2 0,0-42 508,-1 31 269,1 13-704,0-1 0,0 1 1,0 0-1,0-1 0,0 1 1,0 0-1,1 0 0,-1-1 1,0 1-1,1 0 0,-1-1 1,1 1-1,-1 0 0,1 0 1,0 0-1,0 0 0,-1-1 1,1 1-1,0 0 0,0 0 1,1-1-1,27-7-748,-15 7 244,3-2-1143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1040,'171'37'1661,"-169"-37"-1612,0 0 1,0 1 0,1 0-1,-1-1 1,0 1 0,0 0-1,0 0 1,0 0 0,0 1-1,0-1 1,0 0 0,0 1 0,0-1-1,-1 1 1,1 0 0,2 2-1,-4-2-26,1-1-1,-1 0 1,0 0-1,0 1 1,1-1-1,-1 0 0,0 1 1,0-1-1,0 0 1,0 1-1,-1-1 1,1 0-1,0 0 1,0 1-1,-1 1 0,-1 6 138,-7 319 2097,5-280-2171,4-47-106,0 1-1,0 0 1,-1-1 0,1 1-1,0-1 1,-1 1-1,1-1 1,-1 1-1,0-1 1,1 1-1,-1-1 1,0 0-1,0 1 1,0-1 0,0 0-1,0 1 1,0-1-1,0 0 1,-1 0-1,1 0 1,0 0-1,0 0 1,-1-1-1,-2 2 1,3-2-6,1 0 0,-1 0-1,1 0 1,-1 0 0,0-1 0,1 1 0,-1 0 0,1 0-1,-1-1 1,1 1 0,-1-1 0,1 1 0,-1 0 0,1-1-1,0 1 1,-1-1 0,1 1 0,-1-1 0,1 1 0,0-1-1,0 1 1,-1-1 0,1 1 0,0-1 0,0 0 0,0 1-1,-1-1 1,1 1 0,0-1 0,0-1 0,-4-24-502,4 21 455,-3-201-553,4 111 744,-1 82 7,0 0 0,1 0 1,1-1-1,0 1 0,1 0 1,0 1-1,1-1 0,0 0 1,1 1-1,0 0 0,1 0 1,11-16-1,-16 27-133,0 0 0,0 1 0,0-1 0,0 0 0,0 1 0,0-1-1,1 0 1,-1 1 0,0 0 0,0-1 0,0 1 0,0 0 0,1-1 0,-1 1 0,0 0-1,0 0 1,1 0 0,-1 0 0,0 0 0,0 1 0,1-1 0,-1 0 0,0 0 0,0 1-1,0-1 1,1 1 0,-1-1 0,0 1 0,0-1 0,0 1 0,1 1 0,33 22-153,-30-19 155,-1 0 0,1 0 0,-1 1 0,0-1-1,-1 1 1,1 0 0,-1 0 0,0 1 0,-1-1 0,1 1 0,-1-1 0,-1 1 0,1 0-1,-1 0 1,0-1 0,-1 1 0,0 0 0,0 0 0,0 0 0,-1 0 0,-2 10-1,2-15-15,-1 1-1,0-1 0,1 0 0,-1 0 0,0 0 0,0 0 0,0 0 0,-1 0 0,1 0 0,0-1 1,-1 1-1,1-1 0,-1 0 0,1 0 0,-1 1 0,1-2 0,-1 1 0,0 0 0,0-1 1,1 1-1,-1-1 0,0 0 0,-3 0 0,4-2-792,2-9-759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0 30 1632</inkml:trace>
  <inkml:trace contextRef="#ctx0" brushRef="#br0" timeOffset="1">0 30 1632,'141'62'1471,"-111"-43"-797,-30-8-349,-1-6-191,1 87 400,-1-92-494,0-1 0,1 1 0,-1-1 0,0 0-1,1 1 1,-1-1 0,1 0 0,-1 0 0,1 1 0,-1-1-1,1 0 1,-1 0 0,1 0 0,0 0 0,-1 1-1,1-1 1,0 0 0,0 0 0,0 0 0,0-1 0,-2-24-350,0-34-627,3 57 870,-1 0 0,0-1 1,1 1-1,-1-1 0,1 1 0,0 0 0,0 0 0,0-1 0,1 1 0,-1 0 0,1 0 0,0 0 0,4-5 0,6-3-402,2 1 0,26-18-1,-5 11-1161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1592,'0'0'2729,"-9"149"-1657,9-77-288,0 3-104,0 0-327,0-3-193,0-7-56,0-7-104,0-12-56,0-11-361,0-14-519,0-10-960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5825,'0'0'2073,"205"3"-3914,-151-1-711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1464,'0'0'4780,"0"22"-4705,1 66 18,-1-87-87,0 1 0,0-1 0,0 0 0,0 1 0,1-1 0,-1 0 0,0 1 0,0-1 0,1 0 0,-1 1 0,1-1 0,-1 0 0,1 0 0,0 1 0,-1-1 0,1 0 0,0 0 0,0 0 0,0 0 0,0 0 0,2 2 0,14-3 41,-14-1-30,3 2-100,1-1 0,-1-1 0,0 1 0,0-1 0,1 0 0,-1-1 0,0 1 0,0-1 0,0 0 0,-1-1-1,1 1 1,0-1 0,-1 0 0,0-1 0,1 1 0,-1-1 0,-1 0 0,1-1 0,-1 1 0,1-1 0,-1 1 0,-1-1 0,1-1 0,-1 1 0,0 0 0,0-1 0,0 0 0,-1 1-1,1-1 1,-2 0 0,1 0 0,-1 0 0,0-1 0,0 1 0,0-9 0,-11 23-553,-7 5-426</inkml:trace>
  <inkml:trace contextRef="#ctx0" brushRef="#br0" timeOffset="1">1 5 4217,'71'141'1512,"-71"-125"-1192,0 14-200,9 13 64,9 34 32,0-7-216,-18-11-600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1240,'0'0'3332,"0"-18"707,0 10-4490,3 46 225,1 0-1,2-1 0,17 62 1,5 26 292,60 389 328,-82-482-366,-2-11-11,0 0 0,0 30 1,-4-51-39,0 1 1,-1-1-1,1 0 0,0 0 1,0 1-1,0-1 1,0 0-1,0 0 0,0 1 1,0-1-1,0 0 1,0 0-1,0 1 1,0-1-1,0 0 0,0 1 1,0-1-1,0 0 1,0 0-1,0 1 1,0-1-1,0 0 0,0 0 1,0 1-1,1-1 1,-1 0-1,0 0 0,0 0 1,0 1-1,0-1 1,1 0-1,-1 0 1,0 0-1,0 0 0,0 1 1,1-1-1,-1 0 1,0 0-1,0 0 1,1 0-1,-1 0 0,0 0 1,0 1-1,1-1 1,-1 0-1,0 0 0,0 0 1,1 0-1,-1 0 1,0 0-1,0 0 1,1 0-1,-1 0 0,0 0 1,0-1-1,1 1 1,-1 0-1,-7-5-2490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11 992,'0'0'2074,"27"0"-1957,169 0 1128,107 0 274,-186 3-1190,96-3 183,-173-3-450,153-7 451,-98 18-146,-93-8-359,-1 2-2,5-2-2,-4 0 8,24 0 46,447 0 375,-377-8-442,-94 8-6,7 0-40,25 0-149,-33 0 180,-10 0-4407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1512,'0'0'3826,"0"3"-3970,27 603 2349,-13-446-1932,6 32-158,-20-107-2031,-8-97-178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92 592,'0'0'4168,"-6"0"-2495,246 10-453,9 1-654,-89-13-447,219-30-1,-242 17-109,200 5 0,-121-3-137,-22-17-406,-152 24 487,-36 3-730,-26 2-1357,2 1-808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1168,'0'0'5502,"0"13"-5767,-2 30 280,-2 0-1,-10 44 0,-1 7 121,1 1-61,4-29-162,-2 85 0,30-586-1941,-18 308 3444,10 129-1418,-4 2 22,-1 1 0,0 1 1,0-1-1,0 1 0,-1-1 0,1 2 0,-2-1 1,1 0-1,-1 1 0,0-1 0,0 1 0,0 0 1,1 8-1,10 20 144,26 49 167,-7-18-298,26 76 1,-57-133-394,0-1-1,0 1 1,-1 0 0,0 0 0,0 0-1,-1 10 1,0-5-1328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3225,'0'0'1296,"161"-43"-2736,-143 43-1113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1792,'0'0'2717,"-25"7"-2654,-82 26 9,94-29 29,0 1 1,1 1 0,-1 0-1,1 0 1,0 1 0,1 1-1,0 0 1,0 1 0,1 0 0,0 0-1,-12 15 1,22-24-101,-1 0 0,1 1-1,0-1 1,-1 0 0,1 1 0,0-1 0,-1 0 0,1 1-1,0-1 1,0 0 0,-1 1 0,1-1 0,0 0 0,0 1 0,0-1-1,0 1 1,-1-1 0,1 0 0,0 1 0,0-1 0,0 1-1,0-1 1,0 1 0,0-1 0,0 1 0,0-1 0,0 0-1,0 1 1,0-1 0,1 1 0,-1-1 0,0 0 0,0 1-1,0-1 1,0 1 0,1-1 0,-1 0 0,0 1 0,0-1-1,1 0 1,-1 1 0,0-1 0,1 0 0,-1 1 0,0-1 0,1 0-1,-1 0 1,0 1 0,1-1 0,-1 0 0,1 0 0,-1 0-1,0 0 1,1 1 0,0-1 0,25 3 104,-23-3-77,113-2 755,-88 0-828,0 0-1,1 3 0,-1 0 0,0 1 0,0 2 1,40 11-1,-64-15 4,-1 1 0,0 0 1,1 0-1,-1 0 0,0 0 0,0 1 1,0-1-1,0 1 0,0 0 0,0 0 1,-1 0-1,1 0 0,0 0 1,-1 1-1,0-1 0,0 1 0,1-1 1,-1 1-1,-1 0 0,1 0 1,0 0-1,-1 0 0,0 0 0,1 0 1,-1 1-1,0-1 0,-1 0 0,1 1 1,-1-1-1,1 0 0,-1 1 1,0-1-1,0 1 0,-1 5 0,0-5 39,0 0-1,0 1 0,-1-1 1,1 0-1,-1 0 0,0 0 0,0 0 1,0 0-1,-1 0 0,0-1 1,1 1-1,-1-1 0,0 0 0,0 0 1,-1 0-1,1 0 0,-1 0 0,1-1 1,-6 3-1,-8 6 77,-1-1 1,-34 15-1,39-20 11,1-1 0,-1 0 0,0 0 0,-26 3 0,29-8-468,14-2-137,-3 3 319,21-14-2071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2681,'0'0'1816,"0"145"-3152</inkml:trace>
  <inkml:trace contextRef="#ctx0" brushRef="#br0" timeOffset="1">1 166 3041,'44'-166'0,"-44"177"-32,0 5-1065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2561,'0'0'2027,"-29"-35"1252,29 35-3267,0 0 1,-1 0-1,1 0 0,0 1 1,-1-1-1,1 0 0,0 0 1,-1 0-1,1 0 0,0 0 1,-1 0-1,1 0 0,0 1 1,0-1-1,-1 0 0,1 0 1,0 0-1,0 1 0,-1-1 1,1 0-1,0 0 0,0 1 1,-1-1-1,1 0 0,0 1 1,0-1-1,0 0 0,0 1 1,0-1-1,0 0 0,-1 1 1,1-1-1,0 0 0,0 1 1,0-1-1,0 0 0,0 1 1,0-1-1,0 0 0,0 1 1,1-1-1,-1 24-327,0-15 353,4 59-21,3 0-1,3-1 1,23 78-1,-5-19 48,39 153 158,-20-89 0,-44-176-208,226 1031 481,-166-749-367,27 159-60,30 76 68,-56-285-81,3 123 31,-44-216-68,1-3-12,15 90 9,22 112-3,-9 150 4,-15-111-24,43 514-9,-68-694 20,4 145 2,29 184-193,-10-224 104,3 290 131,11-230-44,-30-265 4,-9-47 20,71 500 24,-39-275-58,-4-43-16,-21-73 22,10 78 9,-12-164-8,0-3-2,-3 0-1,0 87 0,-3 308 196,-7-368-167,1-40-23,-10 99 0,-9-95 12,16-72-23,0-18-235,-2-47-1725,-5 32-982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19 824,'0'0'4278,"-14"-15"-4147,10 12 2991,22 382-3358,29 91 635,13 104 66,-8-97-18,4 24-206,2-188-201,-21-125 39,-24-119-62,65 472 170,-55-294-39,79 359 0,-61-401-134,18 248 1,-34 209 3,-21-533-25,5 0 0,38 180 1,85 243 204,-59-264-119,152 773 96,-148-654-95,14 90 12,-55-57-3,11 74-163,15 57-137,-53-501 157,2 0 0,38 123-1,-30-127 43,80 274 11,-29-145-38,-59-153 36,-2 1 0,-3 1 0,0-1 1,-2 68-1,-3-96 3,0 0 0,1 1 1,7 23-1,-5-24-18,-1 0 0,0 0 0,0 23 0,-3-37 49,-1-17-2813,-6 3-2351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1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27 800,'0'0'3557,"0"30"-1890,0-26-1500,1 1 1,0 0-1,0 0 1,0-1-1,1 1 0,-1-1 1,1 1-1,0-1 0,1 0 1,-1 0-1,6 7 1,40 45 484,-24-29-403,-23-27-238,0 1-1,-1 0 1,1-1-1,0 1 1,-1 0 0,1-1-1,0 1 1,0-1-1,0 0 1,-1 1 0,1-1-1,0 1 1,0-1-1,0 0 1,0 0 0,0 0-1,0 1 1,0-1-1,-1 0 1,1 0 0,0 0-1,0 0 1,0 0-1,0-1 1,0 1 0,0 0-1,0 0 1,0-1-1,-1 1 1,1 0 0,0-1-1,0 1 1,0-1-1,-1 1 1,1-1 0,0 1-1,0-2 1,22-26 210,-18 17-214,-1-1-1,-1 1 1,0-1 0,-1 0-1,0 0 1,-1-1 0,0 1 0,-1 0-1,-2-19 1,1-4 57,1 35-188,2 19-3984,5-3 2532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4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1 227 576,'0'0'4585,"10"-8"-955,56-11-3576,0 3 0,1 3 0,0 2 0,1 4 0,76 1 0,-140 6-52,30-1-3,1 2 1,-1 1 0,0 1 0,0 2 0,33 9-1,90 20 22,-55-15-2,-45-10 10,0-2 0,116-3 0,-132-5-22,-23 1 11,88 1 92,155-20-1,-67-5 121,47-8 363,136-16-404,-37 9-175,-317 37-13,145-6-4,38-5 1,88-13 16,1178 0 27,-1105 27-35,212-9-109,-208 24-618,-354-13 658,38 0 24,-54-3 18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2713,'0'0'3348,"6"3"-3094,161 56 400,-21-9-239,-146-50-425,1 0-1,-1 0 0,1 0 0,0 0 1,-1 0-1,1 0 0,-1 0 1,1 1-1,-1-1 0,0 0 0,1 0 1,-1 1-1,1-1 0,-1 0 1,1 1-1,-1-1 0,0 0 1,1 1-1,-1-1 0,0 1 0,1-1 1,-1 0-1,0 1 0,1-1 1,-1 1-1,0-1 0,0 1 1,0-1-1,0 1 0,1-1 0,-1 1 1,0-1-1,0 1 0,0-1 1,0 1-1,0 0 0,0-1 0,0 1 1,0-1-1,-1 1 0,1-1 1,0 1-1,0-1 0,0 1 1,0-1-1,-1 1 0,1-1 0,0 0 1,-1 1-1,1-1 0,0 1 1,-1-1-1,1 0 0,0 1 1,-1-1-1,1 0 0,-1 1 0,1-1 1,0 0-1,-1 1 0,1-1 1,-1 0-1,1 0 0,-1 0 0,1 0 1,-2 1-1,-35 16 52,8-7-256,0-1 1,-1-1-1,-57 7 0,68-15-2105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33 656,'0'0'3059,"0"0"-2963,0 0-1,0-1 0,0 1 0,0-1 0,0 1 1,1 0-1,-1-1 0,0 1 0,0 0 0,1-1 0,-1 1 1,0 0-1,0-1 0,1 1 0,-1 0 0,0-1 0,1 1 1,-1 0-1,0 0 0,1 0 0,-1-1 0,0 1 1,1 0-1,-1 0 0,0 0 0,1 0 0,-1 0 0,1-1 1,0 1-1,-3 15 22,0 0 0,-1 0 1,0 0-1,-1 0 0,-1-1 0,0 0 1,-9 15-1,4-6 117,-12 43-1,18-44 299,6-52-185,0 1-317,0-1 0,2 0 0,2 1 0,0 0 0,18-46 0,-17 60 243,4 29-547,-9-10 270,12 22 208,16 45 0,12 26-9,-37-87-263,0-1 1,1-1-1,0 1 0,0-1 0,1 0 0,0-1 0,15 13 0,-14-14-363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4457,'0'0'2560,"36"6"-2680,-18-6 112,9 0-32,8 0-344,1 0-632,-9 0-1072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2681,'0'0'3230,"0"27"-2540,0 192 601,1-203-1218,-3 49 181,2-62-268,-1 0-1,1 0 1,-1-1 0,1 1-1,-1 0 1,0 0 0,0-1 0,0 1-1,0 0 1,0-1 0,-1 1-1,1-1 1,-1 1 0,0-1 0,0 0-1,1 0 1,-5 3 0,6-5-10,-1 1 0,1-1-1,-1 0 1,1 0 0,-1 0 0,1 0 0,-1 0 0,1 0 0,-1 0 0,1 0 0,-1 0 0,1 0 0,-1 0 0,1 0-1,-1 0 1,1 0 0,-1 0 0,1 0 0,-1-1 0,1 1 0,-1 0 0,1 0 0,-1-1 0,1 1 0,-1 0 0,1-1-1,0 1 1,-1 0 0,1-1 0,0 1 0,-1-1 0,1 1 0,0 0 0,0-1 0,-1 1 0,1-1 0,0 1 0,0-1-1,0 1 1,-1-1 0,1 1 0,0-1 0,0 1 0,0-1 0,0 1 0,0-1 0,0 1 0,0-2 0,-2-25-237,2 4 340,-1-6 151,2-1 0,5-32 0,-4 52-173,1-1-1,0 1 1,0-1 0,1 1 0,0 0 0,1 1 0,0-1 0,0 1 0,10-12 0,-12 17-68,1 1 0,-1-1 0,1 1 0,0 0 0,0 0 0,0 0 0,0 1 0,1 0 0,-1-1 0,1 1 0,0 1 0,-1-1 0,1 1 0,0 0 0,0 0 0,0 0 0,0 1 1,0-1-1,0 1 0,-1 1 0,9 0 0,-11 0-14,0 1 0,-1-1 1,1 1-1,-1-1 1,0 1-1,1 0 1,-1-1-1,0 1 0,0 0 1,0 0-1,0 0 1,0 0-1,0 0 0,-1 0 1,1 0-1,-1 0 1,1 0-1,-1 0 1,0 0-1,0 1 0,0-1 1,0 0-1,0 0 1,0 0-1,-1 0 0,1 0 1,-1 0-1,0 0 1,-1 4-1,-2-3-11,0 0 1,-1 0-1,1 0 0,-1-1 0,0 1 0,0-1 0,0 0 1,0-1-1,0 1 0,0-1 0,0 0 0,0-1 1,-9 1-1,13-1-234,10-8-4327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 1320,'0'0'5029,"0"25"-4203,0 183 672,2-166-1309,-1-25-150,-1 0-1,0-1 0,-1 1 1,0-1-1,-7 29 1,7-42-43,-4 8-222,5-11 221,0 0 1,-1 0-1,1-1 0,0 1 1,0 0-1,-1 0 1,1 0-1,0 0 0,-1 0 1,1 0-1,0-1 0,0 1 1,-1 0-1,1 0 1,0 0-1,0-1 0,-1 1 1,1 0-1,0 0 1,0-1-1,0 1 0,-1 0 1,1 0-1,0-1 1,0 1-1,0 0 0,0-1 1,0 1-1,0 0 0,0-1 1,0 1-1,-1 0 1,1 0-1,0-1 0,0 1 1,1 0-1,-1-1 1,0 1-1,0 0 0,0-1 1,0 1-1,0-1 1,-5-31-205,2 0 0,1 0 1,3-58-1,1 23 239,-2 57-8,1 0-1,1 1 1,0-1-1,0 1 1,1-1-1,0 1 0,0 0 1,1 0-1,0 0 1,1 1-1,0-1 1,0 1-1,9-10 0,-11 16-30,0-1-1,1 0 0,-1 1 1,1 0-1,-1 0 1,1 0-1,0 0 0,0 0 1,0 1-1,0 0 0,0 0 1,0 0-1,0 0 0,0 0 1,0 1-1,0 0 1,1 0-1,-1 0 0,8 2 1,1-2-69,-12 1 77,0 0 0,0 0 1,0-1-1,0 1 0,-1 0 0,1 1 1,0-1-1,0 0 0,-1 0 0,1 0 1,-1 0-1,1 0 0,-1 1 1,0-1-1,1 0 0,-1 0 0,0 1 1,0-1-1,0 0 0,0 1 0,0-1 1,0 2-1,0 1-9,0 0-1,0 0 1,0 0 0,0-1 0,-1 1-1,0 0 1,1 0 0,-3 4-1,-2-1-212,-1-1-1,1 0 1,-1 0 0,-1 0-1,1-1 1,-1 1-1,0-2 1,0 1-1,0-1 1,-16 7-1,5-8-1353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45 126 1696,'0'0'3889,"0"0"-3878,-1 0-1,1 0 0,0 0 1,-1 1-1,1-1 1,-1 0-1,1 0 1,0 0-1,-1 0 0,1 0 1,-1 1-1,1-1 1,0 0-1,0 0 0,-1 1 1,1-1-1,0 0 1,-1 1-1,1-1 1,0 0-1,0 1 0,-1-1 1,1 0-1,0 1 1,0-1-1,0 0 0,0 1 1,-1-1-1,1 1 1,0-1-1,0 0 1,0 1-1,0-1 0,0 1 1,0-1-1,0 1 1,-2 26 348,-2-1 0,-11 46 0,1 0 183,14-404-1688,0 331 1533,0 7-294,0 3-155,-1 17 218,2 0 1,7 44 0,-7-64-68,0-1-1,0 0 0,0 0 1,1 0-1,-1 1 0,1-2 1,1 1-1,-1 0 0,1 0 1,-1-1-1,1 1 0,1-1 1,-1 0-1,0 0 0,1 0 1,0 0-1,0-1 0,0 1 1,1-1-1,6 4 0,-5-5 7,0-1 0,1 1-1,-1-1 1,0-1-1,0 1 1,0-1 0,12-1-1,-15 1-98,1 0-1,-1-1 0,0 1 0,0-1 1,0 1-1,-1-1 0,1 0 1,0 0-1,0 0 0,0-1 0,-1 1 1,1-1-1,-1 1 0,1-1 1,-1 0-1,1 0 0,3-4 0,-3-1 5,0 0 0,0 0 0,0 0 0,-1 0 0,0 0 0,-1-1 0,0 1 0,0 0-1,0-1 1,-1 1 0,0-1 0,0 1 0,-1-1 0,0 1 0,0-1 0,-1 1-1,0 0 1,0 0 0,-1 0 0,0 0 0,0 0 0,-7-9 0,10 42-5352,8-5 3175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0 440,'0'0'5680,"17"1"-5672,49 4-16,-64-5 7,0 0 0,-1 0 0,1 1 0,0-1 0,-1 1 0,1-1 0,-1 1 0,1 0 0,-1-1 0,1 1 0,-1 0 0,1 0 0,-1 0 0,0 0 0,1 0 0,-1 1 0,0-1 0,0 0 0,0 0 0,0 1 0,0-1 0,0 1 0,0-1 0,-1 1 0,1-1 0,-1 1 0,1-1 0,-1 1 0,1 0 0,-1-1 0,0 3 0,1 2 27,-1 1 0,0-1 0,0 1 0,-1-1 0,-2 11 0,2-12-13,-2 7 4,-1-1 0,0 0 0,0 0 0,-1 0 0,-9 14 0,9-18-16,0 1 0,1 1 0,0-1 0,0 1 1,1-1-1,0 1 0,1 0 0,-1 0 0,0 18 1,3-27-2,1 1 1,0 0 0,-1-1-1,1 1 1,0-1 0,-1 1-1,1-1 1,0 1 0,-1-1-1,1 0 1,0 1 0,0-1-1,0 0 1,-1 0-1,1 1 1,0-1 0,0 0-1,0 0 1,0 0 0,0 0-1,-1 0 1,1 0 0,1 0-1,28-1 76,-26 1-47,-1 0-37,1 1-103,0-1 0,0 0 0,-1 0 0,1 0 0,0-1 0,0 1 0,0-1 0,0 0 0,-1 0 0,1 0 0,0 0 0,-1-1 0,1 0 0,-1 1 0,1-1 0,5-5 0,8-9-2869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89 102 984,'0'0'6212,"-1"-31"-5434,-1 30-819,1 0 1,0 0-1,-1 1 0,1-1 1,-1 1-1,1-1 1,-1 1-1,1-1 1,-1 1-1,0 0 1,1-1-1,-1 1 0,1 0 1,-1 0-1,0 0 1,1 1-1,-1-1 1,1 0-1,-1 0 1,1 1-1,-1-1 0,-2 2 1,1 0 10,1 0 0,-1 0 0,1 0 0,0 0 0,-1 0 0,1 0 0,0 1 0,0-1 0,1 1-1,-1-1 1,-1 4 0,-1 2 22,0 0-1,1 0 1,0 0-1,1 0 1,0 1 0,0-1-1,1 1 1,-1 9-1,21-20 533,-10-4-448,0-1 0,0 0 1,-1 0-1,0-1 0,0 0 0,-1 0 0,0-1 0,-1 0 1,9-15-1,-14 69 620,-1-44-701,0 1 0,0 0-1,0 0 1,1 0 0,-1 0 0,1-1-1,-1 1 1,1 0 0,-1 0 0,1-1-1,0 1 1,0-1 0,0 1-1,0-1 1,0 1 0,0-1 0,1 1-1,-1-1 1,0 0 0,1 0 0,-1 0-1,1 1 1,-1-1 0,1-1 0,0 1-1,-1 0 1,1 0 0,0-1 0,-1 1-1,1-1 1,0 1 0,2-1-1,0 0-5,0 0 0,0 0-1,0-1 1,0 0 0,0 0-1,0 0 1,0 0 0,0-1-1,-1 1 1,1-1 0,0 0-1,-1 0 1,0 0-1,1-1 1,4-4 0,2-4 10,-1 1 1,0-1-1,10-17 1,-18 27 1,5-1-11,-2 14 4,-4-10 5,0 0 1,1-1-1,-1 1 1,1 0-1,-1 0 1,1 0-1,0 0 1,0-1-1,0 1 1,0 0-1,0-1 1,0 1-1,0-1 1,0 1-1,1-1 1,-1 1-1,1-1 1,-1 0-1,1 0 1,-1 0-1,1 0 1,0 0-1,1 1 1,1-2-18,-1 1-1,1-1 1,0 0 0,-1 1 0,1-2 0,0 1-1,0 0 1,-1-1 0,1 0 0,-1 0-1,1 0 1,-1 0 0,1 0 0,-1-1 0,0 0-1,1 1 1,-1-1 0,0-1 0,0 1 0,0 0-1,-1-1 1,1 1 0,0-1 0,-1 0 0,3-3-1,-3 6 6,-1 0 0,1 0 0,0 1-1,0-1 1,0 0 0,-1 1-1,1 0 1,0-1 0,-1 1 0,1 0-1,0 0 1,-1 0 0,1 0 0,-1 0-1,0 0 1,1 1 0,-1-1 0,2 2-1,30 19 42,-23-19 29,0-1 0,0 1 0,1-2 0,-1 0 0,0 0 0,1-1 0,-1 0 0,15-2 0,-18 1-107,0 0 1,0 0-1,0-1 1,0 0-1,0 0 0,-1-1 1,1 0-1,-1 0 1,1 0-1,-1-1 1,0 0-1,-1 0 0,7-5 1,-9 5 32,-2 3 71,0-1 0,0 1 1,1-1-1,-1 1 1,1-1-1,-1 1 1,1 0-1,0 0 0,-1 0 1,1 0-1,0 0 1,0 0-1,0 0 1,-1 0-1,1 1 0,0-1 1,0 1-1,0 0 1,0-1-1,0 1 1,0 0-1,0 0 0,0 0 1,0 0-1,0 1 1,3 0-1,6-1 76,0-1-1,0 0 1,0 0 0,18-5-1,-27 6-155,0-1-1,0 1 0,0-1 0,1 0 0,-1 0 0,0 0 0,0 0 1,0 0-1,-1 0 0,1 0 0,0-1 0,0 1 0,-1-1 0,1 1 1,-1-1-1,1 0 0,-1 1 0,0-1 0,1 0 0,-1 0 0,0 0 1,0 0-1,0 0 0,-1 0 0,1 0 0,0-1 0,-1 1 0,1-4 1,-1 5 11,0 0 1,0 0-1,0 0 1,0 0-1,0 0 0,0 0 1,0 0-1,0 0 1,-1 0-1,1 1 1,0-1-1,-1 0 1,1 0-1,0 0 1,-1 0-1,1 1 1,-1-1-1,0 0 1,1 0-1,-1 1 1,1-1-1,-1 0 1,0 1-1,1-1 1,-1 1-1,0-1 1,0 1-1,0-1 1,1 1-1,-2-1 1,-1 1-3,1 0 0,-1-1 0,1 1 1,-1 0-1,1 0 0,-1 1 0,1-1 0,-1 0 1,1 1-1,-1 0 0,-2 1 0,-1 0-6,-1 1-1,1-1 1,-1 2-1,1-1 1,0 1 0,1 0-1,-9 7 1,12-8 20,-1-1 0,1 1 1,0 0-1,0 0 0,1 0 1,-1 0-1,1 0 0,-1 0 0,1 0 1,0 0-1,0 1 0,0-1 1,0 6-1,1-7 1,0 1 0,0-1 0,1 0 0,-1 0 0,1 0 0,-1 0 0,1 0 0,0 0 0,0 0 0,0 0 0,0 0 0,0 0 1,0-1-1,1 1 0,-1 0 0,3 2 0,3 1-125,0 0 0,0 0 1,0-1-1,1 0 0,0 0 1,0 0-1,0-1 0,15 3 1,31 6-1892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152 102 520,'0'0'3805,"0"-37"-944,0 34-2847,-1 1 0,1-1 1,0 0-1,-1 1 0,1-1 1,-1 1-1,0-1 0,0 1 1,0-1-1,0 1 1,0 0-1,-1 0 0,1-1 1,-1 1-1,1 0 0,-1 0 1,0 0-1,0 1 1,1-1-1,-2 0 0,1 1 1,0-1-1,0 1 0,-4-2 1,3 1-60,-1 1 0,0-1 0,0 1 0,-1 0 1,1 0-1,0 0 0,0 1 0,-1 0 0,1 0 0,0 0 0,0 0 1,-1 0-1,1 1 0,-8 2 0,10-3 38,-1 1-1,1 0 1,0 0 0,0 0-1,-1 1 1,1-1 0,0 0-1,0 1 1,0-1 0,0 1-1,0 0 1,1 0 0,-1 0-1,1 0 1,-1 0 0,1 0-1,-1 0 1,1 0 0,0 0-1,0 1 1,0-1 0,0 3-1,-1 4 79,0 0 0,1 0 0,0 0-1,1 15 1,0-18 27,1-4-81,-1 0 1,1 0-1,0 0 1,0 0-1,0 0 0,0-1 1,0 1-1,0 0 1,0-1-1,0 1 0,1-1 1,-1 1-1,1-1 1,-1 0-1,1 0 1,0 1-1,-1-1 0,1 0 1,0 0-1,0-1 1,0 1-1,-1 0 1,5 0-1,49 14 238,-15-11-1118,59 0-1,-79-4-828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1408,'0'0'4751,"0"5"-4586,1 35 142,3-1 1,1-1-1,1 1 0,14 42 0,-20-80-311,17 40 115,-16-39-221,0-1 0,0 0 0,0 1 0,0-1 0,1 0 0,-1 0 0,0 0 0,1 0 0,-1 0 0,1 0 0,-1 0 0,1 0 0,-1-1 0,1 1 0,-1-1 0,1 1 0,0-1 0,-1 1 0,1-1 0,0 0 0,3 0 0,5 0-2108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1376,'0'0'3342,"-37"0"-3348,34 1 4,0 0 1,-1 0-1,1 1 1,0-1-1,0 1 0,0-1 1,0 1-1,0 0 1,1 0-1,-1 0 1,1 1-1,-1-1 1,1 0-1,0 1 1,0 0-1,0-1 1,0 1-1,0 0 0,0 0 1,1 0-1,-2 6 1,-1 1 132,2 0 0,-1 0 0,1 0 0,1 0 0,0 0 0,0 12 0,37-22 171,-18-15-1163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0 256,'0'0'1568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57 1896,'0'0'3903,"0"-5"-3770,1-5-199,-5-19 853,3 27-764,0 1-1,0 0 1,0 1-1,0-1 0,0 0 1,0 0-1,0 0 1,-1 1-1,1-1 1,0 0-1,0 1 1,-1-1-1,1 1 0,0-1 1,-1 1-1,1 0 1,0 0-1,-1 0 1,1 0-1,-1 0 1,1 0-1,-3 0 1,1 0-34,0 1 0,0-1 0,0 1 0,0 0 0,0 0 1,0 0-1,0 0 0,0 0 0,0 0 0,0 1 0,1 0 1,-1-1-1,0 1 0,1 0 0,0 0 0,-1 1 0,1-1 1,0 0-1,0 1 0,0-1 0,1 1 0,-3 4 0,1-1 77,0 0-1,0 0 1,1 1-1,-1-1 1,2 0-1,-1 1 1,1 0-1,0-1 0,-1 11 1,3-17-32,0 1 0,0 0-1,0 0 1,-1 0 0,1-1 0,0 1-1,0 0 1,0-1 0,0 1 0,0-1 0,0 1-1,0-1 1,0 1 0,0-1 0,1 0-1,-1 1 1,0-1 0,0 0 0,0 0 0,0 0-1,0 0 1,0 0 0,1 0 0,1-1-1,32-2 547,-11-11-344,5-2-153,-27 24-667,4 12 357,-4-13 266,0 0 0,1 0 0,-1-1 0,1 1 0,5 6 1,-7-11-164,0 0 0,1 0 1,-1 0-1,1-1 0,0 1 1,-1-1-1,1 1 0,0-1 1,0 0-1,0 0 0,0 0 1,0 0-1,0 0 0,0 0 1,0 0-1,0-1 1,0 1-1,1-1 0,-1 1 1,0-1-1,4 0 0,10 0-1464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1344,'0'0'5772,"0"13"-5380,3 20 47,1 0-1,1-1 1,15 46-1,-8-27-350,-1-15-102,2 12-169,-10-17-4468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1088,'0'0'3329,"1"27"-2446,14 197 670,-4-123-1035,-11-101-500,0 1 0,0 0 0,1-1 0,-1 1 0,0-1 1,1 1-1,-1-1 0,0 1 0,1-1 0,-1 1 0,1-1 0,-1 1 0,1-1 1,-1 0-1,1 1 0,-1-1 0,1 0 0,0 1 0,-1-1 0,1 0 0,-1 0 0,1 0 1,0 1-1,-1-1 0,1 0 0,0 0 0,-1 0 0,1 0 0,0 0 0,-1 0 0,1 0 1,-1-1-1,1 1 0,0 0 0,-1 0 0,1 0 0,-1-1 0,1 1 0,0 0 1,-1 0-1,1-1 0,-1 1 0,1-1 0,0 0 0,28-13 494,-21 6-524,0 1 0,1 1 0,0-1 0,0 1-1,0 1 1,1 0 0,0 0 0,0 1 0,0 0 0,0 1 0,1 0 0,-1 1 0,1 0 0,0 1 0,21-1-1,-30 3-5,-1-1-1,1 1 0,0 0 1,-1 0-1,1 0 0,-1 0 1,1 0-1,-1 0 0,1 0 1,-1 1-1,0-1 0,0 0 1,1 1-1,-1-1 0,0 1 1,0-1-1,-1 1 0,1 0 0,0-1 1,0 1-1,-1 0 0,1 0 1,-1-1-1,0 1 0,1 0 1,-1 0-1,0 3 0,1-1 15,-1-1 1,1 1-1,-1 0 0,0 0 0,0-1 0,0 1 0,0 0 0,-1 0 0,1-1 1,-1 1-1,0 0 0,0-1 0,-2 5 0,-3-2 20,-1 0-1,1-1 1,-1 0 0,0 0-1,0 0 1,0-1-1,-1 0 1,0-1 0,-9 3-1,5-1-4,0-1-1,0-1 1,-1 0-1,1 0 0,-20 0 1,20-4-171,11-1-549,18-6-1126,-4 3 1297,13-8-1909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5 984,'0'0'3910,"-8"-1"-3770,4 0-125,-4 0 0,-1 0-1,1 1 1,-1 0-1,1 0 1,-12 2-1,18-2-8,-1 1 0,0 0 0,0 0 0,0 0 0,0 0 0,1 0 0,-1 1 0,1-1 0,-1 1 0,1 0 0,-1 0 0,1 0 0,0 0 0,0 0 0,0 0 0,0 0 0,0 1 0,1-1 0,-1 1 0,1 0 0,-2 2 0,0 2 34,0-1 0,1 0-1,-1 1 1,1 0 0,1-1 0,-1 1 0,1 0 0,1 0 0,-1 8 0,2-14-22,0 0 1,0 0 0,1-1-1,-1 1 1,0 0 0,0-1-1,1 1 1,-1-1 0,0 1-1,1-1 1,-1 0 0,0 0-1,1 1 1,-1-1 0,0 0-1,1 0 1,-1 0 0,0-1-1,2 1 1,32-1 366,-31 0-358,0 0 0,0 0-1,0 0 1,-1 0 0,1 0-1,-1-1 1,1 1 0,-1-1-1,1 0 1,-1 0 0,0-1-1,0 1 1,0-1 0,0 1-1,0-1 1,3-5 0,-5 7-10,0 1-1,0 0 1,0-1 0,0 1 0,0 0-1,0 0 1,0 0 0,-1 0 0,1-1-1,0 2 1,0-1 0,0 0 0,0 0-1,0 0 1,0 0 0,0 0 0,0 1-1,0-1 1,-1 0 0,1 1 0,0-1-1,0 1 1,0-1 0,1 2 0,13 3-570,37-4-1576,-25-1 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1 6 3385</inkml:trace>
  <inkml:trace contextRef="#ctx0" brushRef="#br0" timeOffset="1">1 6 3385,'156'-5'1201,"-125"4"-511,-50 13-370,15-8-385,-2 0 258,1 1 0,0 0 0,0 0 0,1 0 0,-1 0 0,1 1 0,1 0 0,-1 0 1,1 0-1,0 0 0,0 1 0,0-1 0,-1 10 0,5-15-186,1 0 0,0-1 0,0 1 0,0-1 0,0 1 0,0-1 0,0 0 0,0 0 0,0 0 0,0 0 0,3-1 0,-5 1-2,17 0-60,0 0 1,0-2-1,0 0 0,24-6 0,27-20-3044,-40 12-1851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3513,'0'0'3144,"178"0"-3288,-124 0-616,-18 0-880,-1 0-2257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2537,'0'0'3720,"0"184"-3216,9-133-71,-9-5-225,9-4-96,0-4-16,-9-11-96,9-6-408,-9-8-409,9-7-655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2833,'0'0'4781,"-2"24"-4324,-21 168 919,21-184-1305,1-1-1,1 1 1,-1 0 0,1 0-1,2 12 1,-2-18-47,1-1 0,-1 1 0,1 0 0,-1 0 0,1-1 0,0 1 0,0 0 0,0-1 0,0 1 0,0-1 0,0 1 0,0-1 0,1 0 0,-1 1 0,0-1-1,1 0 1,-1 0 0,1 0 0,-1 0 0,1 0 0,0 0 0,-1-1 0,1 1 0,0 0 0,-1-1 0,1 1 0,0-1 0,3 0 0,194 25-1772,-178-25-2509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0 904,'0'0'6458,"0"0"-6426,-1 0 0,1 0 1,-1 0-1,1 1 1,-1-1-1,1 0 1,0 0-1,-1 0 1,1 1-1,0-1 1,-1 0-1,1 0 0,-1 1 1,1-1-1,0 0 1,0 1-1,-1-1 1,1 0-1,0 1 1,0-1-1,-1 0 0,1 1 1,0-1-1,0 1 1,0-1-1,-1 0 1,1 1-1,0-1 1,0 1-1,-1 34 671,0-25-629,0 0 0,0 0 1,1-1-1,1 1 0,0 0 1,0 0-1,0-1 1,2 1-1,-1-1 0,1 1 1,7 15-1,5-5 2,-12-15-2758,-3-19 799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1168,'7'-42'1781,"-5"33"683,15 4 939,29 5-3695,-39 0 539,-6 0-249,0 0 0,0-1 0,0 1-1,0 0 1,1 1 0,-1-1 0,0 0-1,0 0 1,0 0 0,0 0 0,0 1 0,0-1-1,0 1 1,0-1 0,0 1 0,0-1-1,0 1 1,0 0 0,0-1 0,0 1 0,0 0-1,0 0 1,-1-1 0,1 1 0,1 2-1,0 26-158,-3-10 132,0-12 26,0 0 0,0 0 0,-1 0 0,1 0-1,-2 0 1,1-1 0,-1 1 0,0 0 0,0-1 0,-1 0 0,0 0 0,-9 11-1,-14 26 4,26-42 7,0 0 0,0 0 0,1 0-1,-1 0 1,1 1 0,-1-1 0,1 0 0,-1 0 0,1 1 0,0-1 0,-1 0 0,1 0 0,0 1-1,0-1 1,0 0 0,0 1 0,0-1 0,0 0 0,0 1 0,1-1 0,-1 0 0,0 0 0,1 1 0,-1-1-1,1 0 1,0 0 0,-1 0 0,1 0 0,0 0 0,-1 1 0,1-1 0,0-1 0,0 1 0,0 0-1,0 0 1,0 0 0,0 0 0,0-1 0,0 1 0,0 0 0,1-1 0,-1 1 0,0-1 0,2 1 0,190 0-1433,-191-1 310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1216,'0'0'5611,"0"13"-3051,0 53-2490,-2-12 137,1-33-64,0 1 1,1-1-1,6 41 0,-5-59-123,0-1 0,1 1 0,-1-1 0,1 1-1,0-1 1,0 0 0,0 0 0,0 0 0,0 0 0,0 0 0,0 0 0,1 0 0,-1-1 0,1 1 0,-1-1-1,1 0 1,0 0 0,-1 0 0,1 0 0,0 0 0,0-1 0,0 1 0,0-1 0,-1 1 0,6-1 0,5 1 51,-1-1 0,1 0 0,0 0 0,23-5 0,-24 1-64,-1 0 0,1-1 0,-1 0 0,15-10 0,33-14-564,-57 29 219,-2 8-5271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1176,'0'0'5188,"21"-3"-2903,299 6-1380,398-8-586,-305-2-301,-32 1-3,-206 1-6,328-28 37,-227 13-42,-35 5 10,72 4-5,-10 1-3,408-9 516,-471 22-420,157-23 76,2 0-172,-339 20-10,56 0 27,170-19 0,-216 12-61,1 3 1,77 7 0,-26-1 10,214-2-709,-319 3 720,-15-3-2,0 2-132,12 7-1232,-14-9 1318,1 1 0,-1-1-1,0 0 1,0 1-1,0-1 1,0 1 0,0-1-1,0 0 1,0 1 0,0-1-1,0 0 1,0 1-1,0-1 1,0 1 0,0-1-1,0 0 1,0 1 0,0-1-1,-1 0 1,1 1-1,0-1 1,0 0 0,0 1-1,0-1 1,-1 0 0,1 1-1,0-1 1,0 0-1,-1 0 1,1 1 0,0-1-1,-1 0 1,1 0 0,0 1-1,-1-1 1,1 0-1,0 0 1,-1 0 0,1 0-1,0 0 1,-1 0 0,1 1-1,-1-1 1,1 0-1,0 0 1,-1 0 0,1 0-1,0 0 1,-1 0 0,1 0-1,-1-1 1,-23 5-4488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14 80,'0'0'3885,"0"-1"-3724,-1 1 0,1-1 0,0 1-1,0-1 1,0 0 0,0 1 0,0-1 0,-1 1 0,1-1 0,0 1 0,-1-1 0,1 0-1,0 1 1,-1-1 0,1 1 0,0 0 0,-1-1 0,1 1 0,-1-1 0,1 1 0,-1 0-1,1-1 1,-1 1 0,1 0 0,-1-1 0,0 1 0,0 0 0,-18 1-159,0 0 0,-1 2 0,1 0 0,0 1 0,-19 8 0,-94 39 4,70-25 10,35-15-11,-18 7 9,-69 36 1,113-52 6,28-1 402,-4 1-373,1 0 0,-1 2 0,0 1 0,0 1 0,30 11 0,-21-7-25,61 13-1,-27-15 60,89 0-1,-154-8 301,-10-5-1891,1 2-1123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4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93 760,'0'0'6544,"0"-40"-5077,1 37-1498,-1 1 1,0-1-1,0 1 0,0-1 0,-1 1 0,1-1 0,0 1 1,-1 0-1,0-1 0,1 1 0,-1 0 0,0-1 0,0 1 0,0 0 1,-1 0-1,1 0 0,-3-3 0,2 4-33,0 0-1,0 0 1,0 0-1,-1 0 1,1 1-1,0-1 1,0 1 0,-1-1-1,1 1 1,0 0-1,-1 0 1,1 0-1,0 0 1,0 0-1,-1 1 1,1-1 0,0 1-1,0 0 1,-1-1-1,-1 2 1,-1 0 49,1 1 0,0 0 0,0-1-1,0 1 1,0 0 0,0 1 0,0-1 0,1 1 0,-1 0 0,1 0 0,0 0 0,1 0 0,-6 9 0,5-6 25,-1-1 0,1 1 0,0 1 0,0-1 0,1 0 0,0 1-1,0-1 1,0 12 0,2-16-3,-1 7 97,1 0-1,1 0 1,-1 0 0,2 0-1,-1-1 1,5 13 0,-5-19-68,1 0 1,-1 0-1,1 0 1,0-1-1,-1 1 1,1-1 0,1 1-1,-1-1 1,0 1-1,1-1 1,-1 0-1,1 0 1,0 0-1,-1-1 1,1 1 0,0-1-1,0 1 1,0-1-1,0 0 1,0 0-1,0 0 1,1-1 0,4 1-1,4 1 21,0-1 1,0 0-1,0 0 0,1-2 1,-1 1-1,0-2 0,0 0 1,0 0-1,14-5 0,-3-1-75,1-2-1,-2-1 0,32-19 1,-50 28-2107,-10 7 309,-2 2 132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4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1696,'0'0'5243,"-1"3"-5066,-4 13 48,1-1-1,1 1 1,0 0-1,1 0 1,1 1-1,1-1 1,1 18-1,-1-10-65,0 251-41,0-275-188,0 1 1,0-1 0,0 1-1,0-1 1,0 0 0,0 1 0,0-1-1,0 1 1,0-1 0,0 0-1,1 1 1,-1-1 0,0 1 0,0-1-1,0 0 1,0 1 0,1-1-1,-1 0 1,0 1 0,0-1 0,1 0-1,-1 1 1,0-1 0,1 0-1,-1 0 1,0 1 0,1-1 0,-1 0-1,0 0 1,1 0 0,-1 0-1,0 1 1,1-1 0,-1 0 0,1 0-1,-1 0 1,0 0 0,1 0-1,-1 0 1,1 0 0,-1 0-1,0 0 1,1 0 0,-1 0 0,1 0-1,-1 0 1,0 0 0,1-1-1,-1 1 1,0 0 0,1 0 0,-1 0-1,0 0 1,1-1 0,-1 1-1,0 0 1,1 0 0,-1-1 0,0 1-1,0 0 1,1-1 0,-1 1-1,0 0 1,0-1 0,1 1 0,-1 0-1,0-1 1,9-14-2216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1 672,'0'0'3137,"-7"0"-3483,2 0 343,1 1 0,-1-1 0,0 1 0,1 0 0,-1 0 0,1 1 0,-1 0 0,1-1 0,0 1 0,0 1 0,0-1 0,0 1-1,0-1 1,0 1 0,1 0 0,-1 1 0,1-1 0,0 0 0,0 1 0,0 0 0,1 0 0,-4 6 0,1-3 52,1 0 1,0 1-1,0 0 1,1 0-1,0 0 1,0 0 0,1 0-1,0 0 1,0 1-1,1-1 1,0 1-1,1 12 1,1-20-22,-1 0-1,1 0 1,0-1-1,0 1 1,0 0 0,0 0-1,0-1 1,0 1 0,0-1-1,0 1 1,0 0 0,0-1-1,0 0 1,1 1 0,-1-1-1,0 0 1,0 0 0,0 0-1,1 1 1,-1-1 0,0 0-1,0-1 1,0 1 0,1 0-1,-1 0 1,2-1-1,36-5 258,-28-1-128,-1 0-1,1-1 1,-1-1 0,0 1 0,-1-2 0,0 1 0,10-16-1,-18 24 490,-1 25-671,-1-17 19,1 1-1,0 0 0,0-1 1,0 1-1,1-1 0,1 1 1,3 12-1,-4-18-21,0 0 0,1 0 0,-1 0 1,1 0-1,-1-1 0,1 1 0,0 0 0,0-1 0,-1 1 1,1-1-1,0 0 0,0 1 0,1-1 0,-1 0 0,0 0 0,0-1 1,0 1-1,1 0 0,-1-1 0,0 1 0,1-1 0,-1 0 1,1 0-1,-1 0 0,0 0 0,1 0 0,-1 0 0,0-1 0,4 0 1,29-8-896,-7-10-824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2841,'0'0'3488,"0"134"-3360,0-116-48,0-2-80,0-2 8,0-4-8,0-2-264,0-5-400,0 0-536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3121,'0'0'3880,"9"91"-7344,-9-67 959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1 102 696,'0'0'5911,"8"0"-5770,3 2-74,-7-2-36,-1 1-1,1-1 1,0 0 0,0 0-1,-1 0 1,1 0 0,0 0-1,-1-1 1,7-2 0,-8 2-21,1 0 1,-1 0 0,0-1 0,1 1 0,-1-1 0,0 1 0,0-1 0,0 0 0,-1 0 0,1 0-1,0 0 1,-1 0 0,1 0 0,-1-1 0,0 1 0,1-1 0,-1 1 0,0 0 0,1-6 0,0 0-207,0 0 0,0 0 1,-1-1-1,0-15 0,-17 26-122,14 0 301,-1 1 0,1-1 1,-1 1-1,1-1 0,0 1 1,0 0-1,0 0 0,1 0 1,-1 0-1,1 0 0,-1 1 1,1-1-1,-1 6 0,-8 47 32,10-54 7,-1 0-1,1 0 1,0 0-1,0 0 1,0 0 0,0 0-1,1 1 1,-1-1 0,1 0-1,-1 0 1,1 0 0,-1 0-1,1 0 1,0 0-1,0 0 1,0 0 0,3 3-1,-1-4 28,0 0 0,0 0 0,0 0 0,0 0 0,0-1-1,0 1 1,0-1 0,0 0 0,0 0 0,0 0 0,4-1 0,-4 1-26,8 0-3,0-2 0,0 1-1,-1-2 1,1 1 0,-1-1 0,0-1 0,0 0 0,0-1 0,0 1-1,-1-2 1,1 0 0,10-8 0,14-8-154,-32 21 254,-11 99-13,9-97-206,10-2-15,-4-1 119,0-1 0,0 1-1,-1-1 1,1 0-1,-1-1 1,0 1-1,0-1 1,0 0-1,0-1 1,0 1-1,6-9 1,32-26 51,-41 38 30,-2 33-2,0-27-152,-1-3-1,1 0-1,-1 1 1,1-1 0,0 0 0,0 1 0,0-1 0,0 0 0,0 1 0,1-1 0,-1 0 0,1 1 0,-1-1 0,1 0 0,0 0 0,0 0-1,0 0 1,0 0 0,0 0 0,0 0 0,1 0 0,-1 0 0,1 0 0,-1 0 0,1-1 0,0 1 0,0-1 0,0 1 0,3 1-1,4-2-1635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3409,'0'0'2032,"-9"166"-1360,0-99-24,9 0 1,0 0-97,0-8-8,0-9-312,0-7-144,0-8-40,0-8-40,0-6-8,0-5-288,0-5-480,-18-11-361,9 0-183,0-3-1176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4561,'0'0'3761,"116"0"-3945,-80 5-792,-9-2-897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33 464,'0'0'2061,"-9"-6"-905,9-2-476,1 7-693,-1 1 0,0-1 0,0 1 0,0-1 0,1 1 0,-1-1 0,0 1 0,0-1 1,0 1-1,0-1 0,0 1 0,0-1 0,0 1 0,0-1 0,0 0 0,0 1 0,0-1 0,0 1 0,-1-1 0,1 1 0,0-1 0,0 1 0,0-1 0,-1 1 0,1 0 0,0-1 0,-1 1 0,1-1 0,0 1 0,-1 0 0,1-1 0,-1 1 0,1 0 1,0-1-1,-1 1 0,1 0 0,-1-1 0,1 1 0,-1 0 0,1 0 0,-3-1 1567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1280,'0'0'4260,"-7"20"-3847,-14 38 487,3 2-1,-18 103 0,29-58-816,17-116-1745,7-13 515,1-7-833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3409,'0'0'4129,"0"16"-5210,-9 0 73,0-3-1880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4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90 315 856,'0'0'3129,"-14"27"-2504,-40 84-34,34-67-147,18-24 241,3-8 60,17-15 83,-6-7-770,1 0 0,-1-1 0,0-1 0,-1 0 0,-1 0 1,0-1-1,-1-1 0,10-16 0,1 0-348,-2 0 0,-1-2 0,-1 0 1,-2 0-1,-1-1 0,12-51 0,-20 60 187,-1 1 52,0 0-1,1-36 1,-6 59 51,0 1 0,0-1 0,0 0 0,0 0 0,0 1 0,0-1 0,0 1 1,0-1-1,0 1 0,0 0 0,1-1 0,-1 1 0,0 0 0,0-1 0,1 1 0,-1 0 0,0 0 0,1 0 0,-2 1 0,-10 27 61,1 1-1,2 0 0,0 0 1,2 1-1,2 0 0,0 0 1,1 56-1,4-82-118,1 1 0,0 0 0,0-1 1,1 1-1,0 0 0,0-1 0,0 0 0,0 1 0,1-1 0,0 0 1,0 0-1,0-1 0,1 1 0,-1-1 0,1 1 0,0-1 0,6 4 1,1 3-572,8 12-1997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4313,'0'0'3201,"-36"150"-2937,27-115-96,-8-3-80,-1-5-16,9-6-72,-9-10-416,9-6-961,0-5-1639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4297,'0'0'1744,"-27"166"-1200,27-108 121,-9-1-233,9-1-200,0-6-96,0-4-40,-9-9-96,9-7-152,-9-6-672,1-14-137,-1-4-223</inkml:trace>
  <inkml:trace contextRef="#ctx0" brushRef="#br0" timeOffset="1">0 252 4481,'0'0'2080,"188"40"-2664,-144-18-968,-17-6-1433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2184,'0'0'1724,"-19"23"-1302,-60 70 152,57-58 414,22-35-944,-1 1 0,1 0 0,0-1 0,-1 1 0,1 0 0,0 0 0,0-1 0,0 1 0,0 0 0,0 0 0,0 0 0,0-1 0,0 1 1,0 0-1,0 0 0,0-1 0,1 1 0,-1 0 0,0 0 0,0-1 0,1 1 0,0 1 0,1-1 51,0 0 1,0 0-1,0 0 0,0 0 1,0 0-1,0 0 0,0 0 1,1-1-1,-1 1 1,0-1-1,1 0 0,-1 0 1,0 0-1,4 0 0,8 1 21,42 3 344,38 5-280,-87-8-208,0 0-1,0 1 1,-1 0 0,1 0-1,-1 1 1,1-1 0,-1 2-1,0-1 1,0 1 0,7 5-1,-11-8 7,-1 0 0,0 0 0,0 1 0,0-1 0,0 0 0,0 0-1,-1 1 1,1-1 0,0 0 0,-1 1 0,1-1 0,-1 1 0,1-1 0,-1 1 0,1-1 0,-1 1-1,0 0 1,0-1 0,0 1 0,0-1 0,0 1 0,0-1 0,0 1 0,-1-1 0,1 1-1,-1-1 1,1 1 0,-1-1 0,1 1 0,-1-1 0,0 1 0,0-1 0,1 0 0,-1 1 0,0-1-1,0 0 1,-1 0 0,1 0 0,0 0 0,0 0 0,0 0 0,-2 1 0,-8 7-18,-1-1 0,0 1 0,-21 9 0,19-10-66,-10 3-9,16-9 266,16-8 813,33-21-1053,-2-2-1,0-1 1,-2-2 0,59-67-1,-93 96-1,-1 0-1,0 0 1,0 0-1,0 0 0,0-1 1,-1 1-1,1-1 0,-1 0 1,0 1-1,0-1 0,0 0 1,0 1-1,-1-1 1,0 0-1,0 0 0,0-3 1,-2 7 98,0 0 0,0 1 0,-1-1 0,1 1 0,0 0 0,0 0 0,0 0 0,0 0 0,0 0 0,0 0 0,-2 2 0,1 1 57,-1 0 0,0 0 0,1 0 0,0 1 0,0-1-1,0 1 1,1 0 0,-1 0 0,1 0 0,0 0 0,1 1 0,-3 10 0,1 1 332,1 1-1,0 30 1,2-46-390,1 1 1,-1-1 0,0 0 0,1 0 0,0 1 0,0-1 0,0 0 0,0 0 0,0 0 0,0 0-1,0 0 1,0 0 0,1-1 0,-1 1 0,1 0 0,0-1 0,-1 1 0,1-1 0,0 1-1,0-1 1,0 0 0,0 0 0,0 0 0,0 0 0,0 0 0,0 0 0,0 0 0,1-1 0,-1 1-1,0-1 1,4 0 0,11 3-364,0-2 0,-1 0 0,23-2 0,-20 1-713,18 0-2744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1 520,'0'0'6559,"-10"12"-5931,5-6-543,-1 1 42,1 0-1,-1 0 1,1 0-1,0 0 1,1 1-1,0 0 1,0 0-1,1 0 1,0 0-1,0 1 1,1-1-1,0 1 1,-2 15-1,4-6 65,-1-13-147,1 0 0,0 0 0,0 0 0,0 0 0,1 0 0,-1-1 0,3 6 0,-3-8-40,1-1 0,0 1 0,0-1 0,-1 0 0,1 1 0,1-1 0,-1 0 0,0 0 0,0 1 0,0-1 0,0 0 0,1 0-1,-1 0 1,1-1 0,-1 1 0,1 0 0,-1 0 0,1-1 0,-1 1 0,1-1 0,-1 1 0,1-1 0,0 0 0,-1 0 0,4 1 0,9 0-160,-1-1-1,1 0 1,0-1 0,-1 0-1,1-1 1,21-5 0,-20 2-1127,1 0 0,26-15 0,-12 2-3959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3929,'0'0'3406,"3"25"-3243,0 3-124,0 7 43,13 50 1,-5-53-1,-11-31-71,0-15-68,0-159-1429,0 168 1433,0 0 0,1 0 0,0-1 0,0 1-1,0 0 1,1 0 0,0 0 0,0 1 0,0-1 0,0 0 0,1 1 0,0-1-1,0 1 1,0 0 0,0 0 0,1 0 0,-1 0 0,1 1 0,0-1 0,0 1-1,1 0 1,-1 0 0,8-3 0,8-6-1499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2737,'172'94'1817,"-129"-73"-757,-34-21-535,0-3-131,24 4 349,-20 1-737,-1-2 0,0 0 0,0 0 0,0-1 0,23-5 0,-33 5-79,0 1 0,0-1 0,-1 0 0,1 0 0,-1-1 1,1 1-1,-1 0 0,1 0 0,-1-1 0,0 1 0,0-1 0,1 1 0,-1-1 0,0 0 0,0 1 0,-1-1 0,1 0 0,0 0 0,-1 1 0,1-1 0,0-3 0,2-39-1268,-3 36 1340,0 7 31,-1 0 0,1 0 0,-1 0 0,1 0 0,-1 0 0,1 0 0,-1 0 0,0 1 0,0-1 0,1 0 0,-1 0 0,0 1 0,0-1 0,0 0 0,0 1 0,0-1 0,0 1 0,0-1 0,0 1 0,0-1 0,0 1 0,0 0 0,0-1 0,0 1 1,0 0-1,0 0 0,0 0 0,0 0 0,-1 0 0,1 0 0,0 0 0,0 0 0,0 1 0,0-1 0,0 0 0,0 0 0,-2 2 0,0-2 38,0 0 1,-1 1-1,1 0 1,0 0-1,0 0 1,-1 0-1,1 0 1,0 1-1,0-1 1,0 1 0,-5 4-1,4 3 215,-1 0 0,1 0 1,1 0-1,0 1 0,0-1 0,1 1 1,0 0-1,1 0 0,0 0 0,0 0 1,1 0-1,1 10 0,-1-18-276,1-1 0,-1 1 0,1 0 0,-1 0 0,1-1 0,0 1 0,0-1-1,0 1 1,0 0 0,0-1 0,0 0 0,0 1 0,0-1 0,0 0 0,1 1 0,-1-1 0,1 0 0,-1 0-1,1 0 1,-1 0 0,1 0 0,-1-1 0,1 1 0,0 0 0,-1-1 0,1 1 0,0-1 0,0 0 0,-1 0-1,1 1 1,2-1 0,67 3-583,-58-3 271,-1 0-177,0 0 0,0-1 1,0-1-1,0 0 0,0 0 0,13-5 0,19-11-1718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5113,'0'0'3713,"0"145"-3121,0-68-120,0 6 48,0 0-184,0-5-168,0-12-104,0-12-64,9-14-72,0-13-248,-9-11-216,-18-24-4089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6489,'0'0'5145,"214"-26"-5145,-125 26 0,27 0-600,-18 5-1048,-27 3-3929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3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16,'0'0'4577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3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0 319 160,'0'0'4009,"11"0"-3700,199 1 1188,281-4-81,87-68-704,-281 26-341,349-13 386,-446 43-717,197-38 28,-254 29-65,251-10 0,-316 34-6,846 21 0,123-10 17,-1046-11-14,543 6-31,20 1 54,-386-19-9,35 0-18,209-7 72,-87 1 54,218 18-89,-304 19-20,45 1 62,-82-11-18,84 1 39,-39-26-5,-179 7-782,1 4 1,127 8 0,-169 6-973,-16 1-880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0 835 224,'0'0'1146,"28"0"2706,-15 0-3805,8-1-14,0 2-1,-1 0 1,41 8 0,10 6 212,1-3-1,101 2 1,153-13 343,-160-2-382,566 11 188,61 9-362,-628-17 302,0-6 0,277-43 0,-19-20-78,754-103 830,-337 47-920,-166 21 39,1 39-104,66 57-51,-400 9-25,1053 15 214,-145-10-2,-270-40-130,-15 0-5,-527 22-54,151-1 24,593-50-23,-966 44-42,158-20-57,52-3-170,11 6 115,71-5 10,-471 37 68,26 0 1,0-3 1,-1-3 0,100-25 0,-169 33-4562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2.9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0 856,'0'0'2846,"0"23"-1314,26 601 1066,81-45-1379,-64-324-988,-35-214-12,4 84 1,6-13-172,-1 51-20,-17-147-20,1 0-1,1 0 1,0 0 0,0 0 0,2 0 0,0-1 0,7 16-1,-4-6 10,3 7 21,-5-24-72,-5-7-28,0-1 0,0 1 0,0 0-1,1-1 1,-1 1 0,0-1 0,0 1-1,1 0 1,-1-1 0,1 1-1,-1-1 1,0 1 0,1-1 0,-1 1-1,1-1 1,-1 0 0,1 1-1,-1-1 1,1 1 0,0-1 0,-1 0-1,1 0 1,-1 1 0,1-1-1,0 0 1,-1 0 0,1 0 0,0 0-1,-1 1 1,2-1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1768,'0'0'4297,"-18"139"-4185,18-125 16,27-6 152,-1-8 8,1 0 209,9-3-385,-9-18-112,-1-9-545,-8 1-343,-18-11-264,0 8-560,0 5-849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5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63 452 496,'0'0'2189,"-6"-5"-1987,-18-15-32,6 8 600,18 11-730,-1 1-1,0 0 1,0-1-1,0 1 1,0-1-1,0 1 0,1-1 1,-1 0-1,0 1 1,0-1-1,1 0 1,-1 1-1,1-1 1,-1 0-1,1 0 1,-1 0-1,1 1 1,-1-1-1,1 0 1,-1 0-1,1 0 1,0 0-1,0 0 1,-1 0-1,1 0 1,0-2 1127,45 12-608,2 8-316,1-2 0,1-2 0,61 8 0,155 7 301,-70-10-494,634 51 607,-711-66-593,324 26 199,-273-13-140,303-8-1,-268-10-79,-183 2-43,88 1 30,0-5-1,144-23 0,77-19-4,-56 9-19,-114 9 28,227-31 37,733-78 337,314 7-347,-842 89 5,-267 11-55,401-18 11,-328 51-24,435-7-2,-802 3 4,888-3 6,-357 9 17,-321-7-14,1185-3 151,-983-11-145,-7 0 16,-301 5-195,-133 11 62,0 0 1,-1 0 0,1 0 0,0 0 0,-1 1 0,1-1 0,0 0 0,-1 1 0,1-1 0,0 1 0,-1 0 0,1-1 0,-1 1 0,1 0 0,-1 0 0,0 0 0,1 0 0,-1 0 0,0 0-1,0 0 1,2 2 0,0 6-2854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8.1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1 169 1144,'0'0'3349,"22"0"-3201,161-3-20,344 29 1298,-117-1-878,392-23 276,-80-30-77,1041 20-670,-927 17 754,215-21 239,-290-4-784,932 2-47,-544 4-326,-205-17 38,-72 11-172,-450 11 214,425-4-170,-380-22 13,-385 25-46,383-39-1302,-446 44 1504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9.1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13 1568,'0'0'2949,"-9"-12"157,8 176-3342,4 211 1264,31-116-636,-7-81-341,18 79 54,0-5 141,-37-140-182,-7 117 0,-2-101 34,1-126-136,-1-1 1,1 0-1,0 0 0,0 0 0,-1 0 0,1 0 0,0 0 1,-1 0-1,1 0 0,-1 0 0,1 0 0,-1 0 0,0 0 0,1 0 1,-1 0-1,0 0 0,0 0 0,0-1 0,0 1 0,1 0 0,-1-1 1,0 1-1,0-1 0,0 1 0,-2 0 0,-15 4-1772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0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188 1 232,'0'0'908,"-2"4"-677,-26 83 6755,-16 52-5532,-16 52-1975,41-140 526,12-36-112,1 1 0,1 0 0,0 0 0,1 0 0,1 1 0,-1 20 0,4-35-205,1-14 128,7-16 56,21-49 0,4-9-58,-24 59 191,-2 0 0,-1 0 0,-1-1 0,-1 0 0,1-30 0,-5-9 817,11 78-1091,7 7 162,25 39-1,18 19 110,132 111-781,-189-183 432,0 0 1,-1 0-1,1 0 1,-1 0-1,0 0 0,-1 1 1,4 5-1,-5-3-2247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2601,'0'0'3104,"187"-11"-3392,-151 14-680,-9 8-920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1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0 624,'0'0'3916,"-1"24"-3646,-16 399 1225,17-409-1473,0 6-20,0-20 9,0 0 0,0 0 1,0 0-1,0 0 0,0 0 0,0 0 0,0 0 0,0 0 0,0 0 0,0 0 1,1 0-1,-1 0 0,0 0 0,0 0 0,0 0 0,0 0 0,0 0 0,0 0 0,0 0 1,0 0-1,0 0 0,0 0 0,1 0 0,5-20-95,2 1-1,0 0 1,14-23-1,5-10-42,-15 23 117,2 1 1,1 0 0,2 1-1,0 0 1,1 1 0,39-40-1,-55 65-4,0-1 0,0 0 0,0 0 0,1 1 0,-1 0 0,0-1 0,1 1 0,-1 0 0,1 0-1,-1 0 1,1 1 0,0-1 0,-1 0 0,1 1 0,4 0 0,-5 34-81,-2-31 98,0 0 0,0 0-1,1 0 1,-2 0 0,1 0-1,0-1 1,-1 1 0,1 0 0,-1 0-1,0 0 1,0 0 0,0-1-1,0 1 1,0-1 0,0 1 0,-1-1-1,0 1 1,1-1 0,-1 0-1,0 1 1,0-1 0,0 0 0,0 0-1,-1-1 1,1 1 0,0 0-1,-1-1 1,1 1 0,-1-1-1,0 0 1,-3 1 0,-6 5-48,0 0-1,-1-1 1,0-1 0,-1 0-1,1-1 1,-1-1 0,-15 3-1,26-6-193,14 0-1518,5 0-108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1.8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54 138 1616,'0'0'2762,"-5"26"-2164,-24 217 885,25-169-951,4-46-409,-2 1-1,-10 56 1,12-102-214,-1-29-389,2 0-1,8-50 1,4 38 458,33-87 1,-38 123 137,2 1 0,0 0 1,1 1-1,1 0 0,1 0 0,1 2 0,18-20 0,-28 34-93,0 0 0,0 1-1,0-1 1,1 1 0,0 0-1,-1 0 1,1 1 0,0 0-1,9-4 1,-13 6-27,0 0-1,1-1 1,-1 1-1,1 0 1,-1 0-1,0 0 1,1 0-1,-1 0 1,1 0-1,-1 1 1,0-1-1,1 0 1,-1 1-1,0-1 1,1 1-1,-1-1 1,0 1-1,0-1 1,1 1-1,-1 0 1,0 0-1,0 0 1,0 0-1,0 0 1,0 0-1,0 0 1,0 0-1,0 0 1,-1 0-1,1 0 1,0 1-1,-1-1 1,1 0-1,-1 0 1,1 1-1,-1-1 1,1 1-1,-1-1 1,0 0-1,0 1 1,0-1-1,0 2 1,2 7 6,-1 0-1,0 0 1,-1 0 0,0-1 0,-1 1 0,0 0-1,-1 0 1,0 0 0,0-1 0,-1 1 0,0-1 0,0 1-1,-1-1 1,-1 0 0,0-1 0,-6 11 0,6-13-39,0 0 0,-1 1 0,1-2 1,-1 1-1,-1-1 0,1 1 1,-1-2-1,1 1 0,-1-1 0,-1 0 1,1 0-1,0-1 0,-1 0 1,0-1-1,0 1 0,0-1 0,0-1 1,0 0-1,0 0 0,-9 0 1,-1-2-786,8-1-586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2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 3633,'0'0'3223,"26"0"-3124,135 0-381,-181 14-1625,-1-6 1745,-1-1 0,0-1 0,0-1 0,0-1-1,-1-1 1,0-1 0,-31-1 0,53-2-190,8-8-1181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3.5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70 1320,'-7'-1'8450,"86"-44"-7944,-68 41-544,1-1 1,0 1 0,0 1-1,1 1 1,-1-1-1,21 0 1,-33 26-1534,-2-14 1504,-1 1 0,0-1 1,-1 0-1,0 0 0,-1-1 0,1 1 0,-10 11 0,-48 56 123,24-32-76,24-28 13,11-13-1,0 0-1,0 0 1,0 0 0,0 1 0,1-1-1,0 1 1,-1 0 0,1 0 0,0 0 0,1 0-1,-1 0 1,1 0 0,-2 6 0,15-9 32,5-1-38,0 1 0,0 1 0,0 0 1,-1 2-1,19 5 0,-14-1-1708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2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7148 0 1136,'0'0'2865,"-8"0"-2593,-93 1 819,-138 19 1,-93 12-775,30-5-289,-427 67 140,274-9 737,391-73-662,-1-3 0,0-3 0,-76-3 0,-58 4 325,-256 20-212,-151 16-140,406-40-26,-8 1-29,-107 37-152,249-35-5,-188 10 32,-753-11-516,903-8 537,55 0-160,0 2 1,0 2-1,0 3 1,-60 11-1,72-6 144,-106 27-480,-193 24 1,267-50 79,-1 3 1,-125 42-1,119-32 111,75-23 497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2961,'0'0'2104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2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11 264,'0'0'4026,"0"0"-3997,0 0 0,1 0 0,-1-1 0,0 1 0,0 0 0,0 0 0,0 0 0,1 0-1,-1-1 1,0 1 0,0 0 0,0 0 0,0 0 0,0-1 0,0 1 0,1 0 0,-1 0 0,0 0 0,0-1-1,0 1 1,0 0 0,0 0 0,0-1 0,0 1 0,0 0 0,0 0 0,0 0 0,0-1 0,0 1 0,0 0-1,0 0 1,0-1 0,0 1 0,-1 0 0,1 0 0,0-1 0,0 1 0,0 0 0,0 0 0,0 0 0,0 0-1,-1-1 1,1 1 0,0 0 0,0 0 0,0 0 0,0 0 0,-1-1 0,1 1 0,0 0 0,0 0 0,-1 0-1,1 0 1,0 0 0,0 0 0,0 0 0,-1 0 0,1 0 0,0 0 0,0 0 0,-1 0 0,-15 3-29,0 2 0,1 0 0,0 0 0,0 2 1,0 0-1,1 0 0,-24 18 0,-2-2-4,-160 73-9,132-66 146,178-25 1157,-42-7-1282,-45 0-11,0 1 1,0 1-1,0 0 1,1 2-1,-1 1 1,0 1-1,37 11 1,-57-14-51,0 1 0,0 0 1,0 0-1,-1 0 0,1 0 1,-1 1-1,1-1 0,3 5 1,14 10-2196,-13-17 829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24 128,'0'0'3001,"0"-3"-2947,0-17 14,0 19 170,0 5-242,2 42 238,9 49 0,-5-48 208,1 51 0,2-9-211,0-92 236,-5-3-389,-1-2 1,0 1 0,0 0-1,0-1 1,-1 1 0,0-1-1,-1 1 1,0-1 0,1-13-1,2-12-204,11-23-716,-4 6-766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232 207 888,'0'0'3297,"0"-4"-2937,0-12-45,0 12 2875,0-20-2245,0 12-955,-1 0 1,0 0-1,0 0 0,-2 1 0,1-1 0,-1 0 1,-8-17-1,10 26-29,0 0 1,-1 1 0,1-1-1,-1 0 1,1 1-1,-1-1 1,0 1-1,0 0 1,0-1 0,0 1-1,-1 0 1,1 0-1,-1 1 1,1-1-1,-1 0 1,1 1 0,-1-1-1,0 1 1,0 0-1,0 0 1,0 0-1,1 0 1,-1 1 0,0-1-1,-1 1 1,1 0-1,0 0 1,0 0-1,0 0 1,0 0 0,0 1-1,0-1 1,0 1-1,0 0 1,0 0-1,-2 1 1,-1 1 1,1 0 0,-1 0-1,1 1 1,0 0 0,0 0 0,1 0 0,-1 1 0,1-1 0,0 1-1,0 0 1,0 0 0,1 1 0,0-1 0,0 1 0,-4 10-1,-1 4 26,1 1 0,0 0-1,-4 26 1,7-23 40,2 0 0,-1 34 0,3-56-20,1-1-1,-1 1 1,0-1 0,1 1 0,-1 0 0,1-1-1,0 0 1,-1 1 0,1-1 0,0 1 0,0-1-1,0 0 1,0 1 0,0-1 0,0 0 0,0 0-1,0 0 1,0 0 0,1 0 0,-1 0 0,0 0-1,1 0 1,-1-1 0,1 1 0,-1 0 0,1-1-1,-1 1 1,1-1 0,-1 0 0,1 0 0,-1 1-1,1-1 1,0 0 0,-1 0 0,1 0 0,1-1-1,4 1 46,-1 0-1,0-1 1,0 1-1,0-1 1,0-1-1,0 1 1,-1-1-1,1 0 1,6-3-1,2-6-75,1 0 1,-2-1-1,0 0 0,0-1 0,-1 0 0,-1-1 0,20-30 1,-20 18-28,-11 26 62,-1 20-58,1-4 26,-1-9 17,1 0-1,-1 0 1,2 0-1,-1 0 1,1 0-1,0 0 1,0 0-1,1 0 1,0 0-1,0 0 1,1-1-1,-1 1 1,2-1-1,4 9 1,0-4-204,-7-9 81,0-1-1,0 1 1,1 0-1,-1 0 0,0-1 1,1 1-1,-1-1 1,1 1-1,-1-1 1,1 0-1,0 1 0,0-1 1,0 0-1,0 0 1,-1 0-1,1 0 0,0-1 1,0 1-1,1-1 1,2 1-1,4 0-1697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1120,'0'0'5095,"8"14"-4871,1 7-166,28 45 108,-36-64-135,0 0 0,1 0 0,-1 0 0,1-1 1,0 1-1,0 0 0,0 0 0,0-1 0,0 0 0,0 1 1,0-1-1,0 0 0,0 0 0,0 0 0,1 0 0,-1 0 1,1-1-1,-1 1 0,0-1 0,1 1 0,-1-1 0,1 0 1,-1 0-1,1 0 0,-1 0 0,1-1 0,-1 1 0,0-1 0,1 1 1,-1-1-1,1 0 0,-1 0 0,0 0 0,0 0 0,0 0 1,0 0-1,1-1 0,2-2 0,1-1 3,0 0-1,0 0 1,0 0 0,0-1-1,-1 0 1,0 0 0,0-1-1,0 1 1,-1-1 0,6-13-1,0-27-538,-9 46 448,-1 0 0,0-1-1,0 1 1,1 0-1,-1 0 1,0 0-1,0 0 1,0 0 0,0 0-1,0 0 1,0 0-1,-1 0 1,1 0-1,0 0 1,0 0 0,-1 0-1,1 0 1,-1 0-1,1 0 1,-1 0-1,1 0 1,-1 0 0,0 0-1,1 0 1,-1 1-1,0-1 1,1 0-1,-1 0 1,0 1 0,0-1-1,0 1 1,0-1-1,0 0 1,0 1-1,0 0 1,0-1 0,-1 1-1,-1 1-1261,-5 6-402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3505,'0'0'2912,"1"23"-2231,17 186 487,-10 18-1100,-8-223-455,0 1 1,0-1 0,0 0-1,-1 0 1,0 0-1,1 0 1,-1 1 0,-1-1-1,1 0 1,-4 7 0,-2-9-3482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5297,'0'0'3713,"178"-19"-4153,-133 14-600,-10 5-593,-8-3-1351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18 592,'0'0'3985,"-1"25"-3842,-2 6-101,-2 74 296,8-105-219,0-1 0,0 1 1,-1 0-1,1-1 0,0 0 0,-1 1 0,1-1 1,-1 0-1,1-1 0,-1 1 0,5-3 1,-2-1-126,0 1 1,0-1 0,-1-1-1,0 1 1,0 0 0,0-1-1,-1 0 1,0 0 0,0 0-1,0 0 1,-1-1 0,0 1-1,0-1 1,0 1 0,-1-1-1,0 1 1,0-1 0,-1 0-1,0 0 1,0 0 0,-2-9-1,1 14-25,0 0 0,0 1 0,0-1 0,0 1 0,-1-1 0,1 1 0,-1 0 0,1-1 0,-1 1-1,1 0 1,-1 0 0,1 0 0,-1 0 0,0 0 0,0 1 0,1-1 0,-1 0 0,0 1 0,0-1 0,0 1-1,0 0 1,0-1 0,0 1 0,0 0 0,0 0 0,0 1 0,-2-1 0,2 0-55,1 0 0,-1 0 0,0 0 0,1 1 0,-1-1 0,1 0 0,-1 1 0,0-1 1,1 1-1,-1-1 0,1 1 0,-1 0 0,1 0 0,0 0 0,-1 0 0,1 0 0,0 0 0,-1 0 0,1 0 0,0 0 0,0 1 0,0-1 1,0 0-1,0 1 0,1-1 0,-1 0 0,0 1 0,1-1 0,-1 1 0,1 0 0,-1-1 0,0 3 0,1 15-1437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1 832,'0'0'5276,"0"24"-4844,0 153 923,-9 265 173,9-442-1538,0 0 0,0 0-1,0 0 1,0 1-1,0-1 1,0 0 0,0 0-1,0 0 1,0 0-1,0 1 1,0-1 0,0 0-1,0 0 1,0 0-1,0 0 1,0 1 0,1-1-1,-1 0 1,0 0-1,0 0 1,0 0 0,0 0-1,0 0 1,1 1-1,-1-1 1,0 0-1,0 0 1,0 0 0,0 0-1,1 0 1,-1 0-1,0 0 1,0 0 0,0 0-1,0 0 1,1 0-1,-1 0 1,0 0 0,0 0-1,0 0 1,1 0-1,-1 0 1,0 0 0,0 0-1,0 0 1,0 0-1,1 0 1,-1 0 0,0 0-1,0 0 1,0-1-1,0 1 1,1 0 0,-1 0-1,0 0 1,0 0-1,0 0 1,0-1 0,12-9 34,19-36 56,30-58 1,-49 82-75,-12 22-18,0-1 0,0 1 0,0-1 0,0 1 0,1 0 0,-1-1 0,0 1 0,0 0 1,0-1-1,1 1 0,-1 0 0,0-1 0,0 1 0,1 0 0,-1-1 0,0 1 0,1 0 0,-1 0 1,0-1-1,1 1 0,-1 0 0,0 0 0,1 0 0,-1 0 0,1-1 0,-1 1 0,0 0 0,1 0 1,-1 0-1,1 0 0,-1 0 0,0 0 0,1 0 0,-1 0 0,1 0 0,0 0 0,8 15-285,0 22 150,-9-36 154,0 2-29,5 29-353,1-1-1,18 54 1,-23-84 257,-1 0 0,1-1 0,-1 1 0,1 0 0,-1 0-1,1-1 1,0 1 0,-1-1 0,1 1 0,0 0 0,-1-1 0,1 1 0,0-1 0,0 0 0,0 1 0,0-1 0,-1 0 0,1 1 0,0-1 0,2 0 0,6 1-2218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38 3145,'0'0'3214,"0"11"-3057,0 100 1250,1-110-1379,0 0 0,0 0 0,-1 0 0,1 0 0,0-1 0,0 1 0,0 0 0,0-1 0,0 1-1,0 0 1,0-1 0,0 1 0,0-1 0,0 0 0,1 1 0,-1-1 0,0 0 0,0 0 0,0 0 0,0 0 0,0 0 0,1 0 0,-1 0 0,0 0 0,0 0 0,0 0-1,0-1 1,2 0 0,1 1 32,-1 0 0,1-1 0,-1 1 0,1-1 0,-1 0 0,1 0 0,-1-1 0,0 1 0,4-2 0,-4-2-106,-1 0 0,0 0 1,-1 0-1,1 0 0,-1 0 1,0 0-1,0 0 0,-1-1 1,1 1-1,-1 0 0,0 0 1,-1-1-1,0-7 0,0-9-491,0 20 484,1-1 0,-1 1-1,0-1 1,0 0 0,0 1-1,0-1 1,0 1 0,0 0-1,-1-1 1,1 1-1,-1 0 1,0 0 0,1 0-1,-1 0 1,0 0 0,0 0-1,0 0 1,-1 1 0,1-1-1,0 1 1,-1 0-1,1-1 1,0 1 0,-1 0-1,-5-1 1,7 1-28,-1 1 1,0-1-1,1 0 0,-1 1 1,0 0-1,1-1 0,-1 1 1,0 0-1,0 0 0,1 0 0,-1 0 1,0 0-1,0 0 0,1 0 1,-1 1-1,0-1 0,0 1 1,1-1-1,-1 1 0,1-1 1,-1 1-1,0 0 0,1 0 0,-1 0 1,1 0-1,0 0 0,-1 0 1,1 1-1,0-1 0,0 0 1,0 1-1,0-1 0,0 0 1,0 1-1,0 0 0,0-1 0,0 1 1,0 1-1,0 17-1605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0 30 1632</inkml:trace>
  <inkml:trace contextRef="#ctx0" brushRef="#br0" timeOffset="1">0 30 1632,'141'62'1471,"-111"-43"-797,-30-8-349,-1-6-191,1 87 400,-1-92-494,0-1 0,1 1 0,-1-1 0,0 0-1,1 1 1,-1-1 0,1 0 0,-1 0 0,1 1 0,-1-1-1,1 0 1,-1 0 0,1 0 0,0 0 0,-1 1-1,1-1 1,0 0 0,0 0 0,0 0 0,0-1 0,-2-24-350,0-34-627,3 57 870,-1 0 0,0-1 1,1 1-1,-1-1 0,1 1 0,0 0 0,0 0 0,0-1 0,1 1 0,-1 0 0,1 0 0,0 0 0,4-5 0,6-3-402,2 1 0,26-18-1,-5 11-1161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95 416,'0'0'3403,"-2"8"-2961,-4 24 121,6-31-524,0-1 1,0 1 0,0 0-1,0-1 1,0 1 0,0-1-1,1 1 1,-1-1 0,0 1-1,0-1 1,0 1-1,0-1 1,1 1 0,-1-1-1,0 1 1,1-1 0,-1 0-1,0 1 1,1-1 0,-1 1-1,0-1 1,1 0 0,-1 1-1,1-1 1,-1 0 0,1 0-1,-1 1 1,1-1-1,-1 0 1,1 0 0,-1 0-1,1 1 1,-1-1 0,1 0-1,-1 0 1,1 0 0,-1 0-1,1 0 1,0 0 0,24 0 827,-21-1-450,-1 1-438,-1-1 0,0 1 0,1-1 0,-1 0-1,0 0 1,0 0 0,0 0 0,0 0 0,0 0 0,0-1 0,0 1 0,0-1 0,0 0 0,-1 1 0,1-1 0,-1 0 0,1 0 0,-1 0 0,0 0 0,1 0 0,-1 0 0,0 0 0,0 0 0,-1-1 0,1 1 0,0 0 0,-1-1 0,1 1 0,-1 0 0,0-1 0,0 1 0,0-3 0,0 2-86,1-1 0,-1 1 0,0 0 0,0-1 0,0 1 1,0 0-1,-1-1 0,1 1 0,-1 0 0,0-1 0,0 1 1,0 0-1,0 0 0,-1 0 0,1 0 0,-1 0 0,0 0 0,0 0 1,0 1-1,0-1 0,0 1 0,-6-5 0,4 5 82,-1-1 0,0 1 0,0 1 0,0-1 0,0 1-1,0-1 1,-1 1 0,1 1 0,0-1 0,0 1 0,-1 0 0,1 0-1,-8 2 1,13 3 27,-1-1 0,1 1 0,-1 0 0,1 0 0,0 0 0,1 0 0,0 5 0,0-9 18,0 1-1,0-1 0,0 0 0,0 0 1,0 0-1,1 0 0,-1 1 1,0-1-1,0-1 0,1 1 1,-1 0-1,1 0 0,-1 0 0,1-1 1,-1 1-1,1-1 0,-1 1 1,1-1-1,-1 0 0,1 1 1,-1-1-1,3 0 0,43 2 636,-37-3-440,83-8 573,-72 6-743,-20 3-40,-1 0-1,1 1 0,0-1 0,-1 1 0,1 0 0,0-1 0,-1 1 1,1-1-1,-1 1 0,1 0 0,-1-1 0,1 1 0,-1 0 1,0 0-1,1 0 0,-1-1 0,0 1 0,0 0 0,1 0 1,-1 0-1,0-1 0,0 1 0,0 0 0,0 0 0,0 0 0,0 0 1,0 0-1,-1 1 0,1 37 185,0-30-153,-1-7-39,1 1 0,0-1 1,0 0-1,0 0 0,0 0 0,0 0 1,0 0-1,0 1 0,1-1 1,-1 0-1,1 0 0,0 0 0,-1 0 1,1 0-1,0 0 0,0 0 1,2 2-1,-1-4 8,0 0 1,0 0-1,0 0 0,0-1 0,0 1 1,1 0-1,-1-1 0,0 0 1,-1 1-1,1-1 0,0 0 1,0 0-1,0 0 0,0 0 1,-1-1-1,1 1 0,0 0 0,1-3 1,128-96 68,-131 100-74,0 1 0,-1-1 0,1 0 0,0 1 0,0-1 0,0 0-1,1 1 1,-1-1 0,0 0 0,0 0 0,0 1 0,0-1-1,0 0 1,0 1 0,0-1 0,0 0 0,1 0 0,-1 1-1,0-1 1,0 0 0,0 0 0,1 0 0,-1 1 0,0-1-1,0 0 1,0 0 0,1 0 0,-1 1 0,0-1 0,0 0 0,1 0-1,-1 0 1,0 0 0,1 0 0,-1 0 0,0 0 0,0 0-1,1 0 1,-1 0 0,0 0 0,1 0 0,-1 0 0,0 0-1,1 0 1,-1 0 0,0 0 0,0 0 0,1 0 0,-1 0-1,0 0 1,1 0 0,-1-1 0,0 1 0,0 0 0,1 0 0,-2 12-6,1-3-138,1 0 1,0 0 0,0 0-1,1 0 1,0 0 0,0 0-1,1-1 1,1 1 0,7 14-1,-2-6-1448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2681,'0'0'1816,"0"145"-3152</inkml:trace>
  <inkml:trace contextRef="#ctx0" brushRef="#br0" timeOffset="1">1 166 3041,'44'-166'0,"-44"177"-32,0 5-1065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0 440,'0'0'5680,"17"1"-5672,49 4-16,-64-5 7,0 0 0,-1 0 0,1 1 0,0-1 0,-1 1 0,1-1 0,-1 1 0,1 0 0,-1-1 0,1 1 0,-1 0 0,1 0 0,-1 0 0,0 0 0,1 0 0,-1 1 0,0-1 0,0 0 0,0 0 0,0 1 0,0-1 0,0 1 0,0-1 0,-1 1 0,1-1 0,-1 1 0,1-1 0,-1 1 0,1 0 0,-1-1 0,0 3 0,1 2 27,-1 1 0,0-1 0,0 1 0,-1-1 0,-2 11 0,2-12-13,-2 7 4,-1-1 0,0 0 0,0 0 0,-1 0 0,-9 14 0,9-18-16,0 1 0,1 1 0,0-1 0,0 1 1,1-1-1,0 1 0,1 0 0,-1 0 0,0 18 1,3-27-2,1 1 1,0 0 0,-1-1-1,1 1 1,0-1 0,-1 1-1,1-1 1,0 1 0,-1-1-1,1 0 1,0 1 0,0-1-1,0 0 1,-1 0-1,1 1 1,0-1 0,0 0-1,0 0 1,0 0 0,0 0-1,-1 0 1,1 0 0,1 0-1,28-1 76,-26 1-47,-1 0-37,1 1-103,0-1 0,0 0 0,-1 0 0,1 0 0,0-1 0,0 1 0,0-1 0,0 0 0,-1 0 0,1 0 0,0 0 0,-1-1 0,1 0 0,-1 1 0,1-1 0,5-5 0,8-9-2869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3513,'0'0'3144,"178"0"-3288,-124 0-616,-18 0-880,-1 0-2257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1 672,'0'0'3137,"-7"0"-3483,2 0 343,1 1 0,-1-1 0,0 1 0,1 0 0,-1 0 0,1 1 0,-1 0 0,1-1 0,0 1 0,0 1 0,0-1 0,0 1-1,0-1 1,0 1 0,1 0 0,-1 1 0,1-1 0,0 0 0,0 1 0,0 0 0,1 0 0,-4 6 0,1-3 52,1 0 1,0 1-1,0 0 1,1 0-1,0 0 1,0 0 0,1 0-1,0 0 1,0 1-1,1-1 1,0 1-1,1 12 1,1-20-22,-1 0-1,1 0 1,0-1-1,0 1 1,0 0 0,0 0-1,0-1 1,0 1 0,0-1-1,0 1 1,0 0 0,0-1-1,0 0 1,1 1 0,-1-1-1,0 0 1,0 0 0,0 0-1,1 1 1,-1-1 0,0 0-1,0-1 1,0 1 0,1 0-1,-1 0 1,2-1-1,36-5 258,-28-1-128,-1 0-1,1-1 1,-1-1 0,0 1 0,-1-2 0,0 1 0,10-16-1,-18 24 490,-1 25-671,-1-17 19,1 1-1,0 0 0,0-1 1,0 1-1,1-1 0,1 1 1,3 12-1,-4-18-21,0 0 0,1 0 0,-1 0 1,1 0-1,-1-1 0,1 1 0,0 0 0,0-1 0,-1 1 1,1-1-1,0 0 0,0 1 0,1-1 0,-1 0 0,0 0 0,0-1 1,0 1-1,1 0 0,-1-1 0,0 1 0,1-1 0,-1 0 1,1 0-1,-1 0 0,0 0 0,1 0 0,-1 0 0,0-1 0,4 0 1,29-8-896,-7-10-824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4297,'0'0'1744,"-27"166"-1200,27-108 121,-9-1-233,9-1-200,0-6-96,0-4-40,-9-9-96,9-7-152,-9-6-672,1-14-137,-1-4-223</inkml:trace>
  <inkml:trace contextRef="#ctx0" brushRef="#br0" timeOffset="1">0 252 4481,'0'0'2080,"188"40"-2664,-144-18-968,-17-6-1433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1768,'0'0'4297,"-18"139"-4185,18-125 16,27-6 152,-1-8 8,1 0 209,9-3-385,-9-18-112,-1-9-545,-8 1-343,-18-11-264,0 8-560,0 5-849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2961,'0'0'2104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95 416,'0'0'3403,"-2"8"-2961,-4 24 121,6-31-524,0-1 1,0 1 0,0 0-1,0-1 1,0 1 0,0-1-1,1 1 1,-1-1 0,0 1-1,0-1 1,0 1-1,0-1 1,1 1 0,-1-1-1,0 1 1,1-1 0,-1 0-1,0 1 1,1-1 0,-1 1-1,0-1 1,1 0 0,-1 1-1,1-1 1,-1 0 0,1 0-1,-1 1 1,1-1-1,-1 0 1,1 0 0,-1 0-1,1 1 1,-1-1 0,1 0-1,-1 0 1,1 0 0,-1 0-1,1 0 1,0 0 0,24 0 827,-21-1-450,-1 1-438,-1-1 0,0 1 0,1-1 0,-1 0-1,0 0 1,0 0 0,0 0 0,0 0 0,0 0 0,0-1 0,0 1 0,0-1 0,0 0 0,-1 1 0,1-1 0,-1 0 0,1 0 0,-1 0 0,0 0 0,1 0 0,-1 0 0,0 0 0,0 0 0,-1-1 0,1 1 0,0 0 0,-1-1 0,1 1 0,-1 0 0,0-1 0,0 1 0,0-3 0,0 2-86,1-1 0,-1 1 0,0 0 0,0-1 0,0 1 1,0 0-1,-1-1 0,1 1 0,-1 0 0,0-1 0,0 1 1,0 0-1,0 0 0,-1 0 0,1 0 0,-1 0 0,0 0 0,0 0 1,0 1-1,0-1 0,0 1 0,-6-5 0,4 5 82,-1-1 0,0 1 0,0 1 0,0-1 0,0 1-1,0-1 1,-1 1 0,1 1 0,0-1 0,0 1 0,-1 0 0,1 0-1,-8 2 1,13 3 27,-1-1 0,1 1 0,-1 0 0,1 0 0,0 0 0,1 0 0,0 5 0,0-9 18,0 1-1,0-1 0,0 0 0,0 0 1,0 0-1,1 0 0,-1 1 1,0-1-1,0-1 0,1 1 1,-1 0-1,1 0 0,-1 0 0,1-1 1,-1 1-1,1-1 0,-1 1 1,1-1-1,-1 0 0,1 1 1,-1-1-1,3 0 0,43 2 636,-37-3-440,83-8 573,-72 6-743,-20 3-40,-1 0-1,1 1 0,0-1 0,-1 1 0,1 0 0,0-1 0,-1 1 1,1-1-1,-1 1 0,1 0 0,-1-1 0,1 1 0,-1 0 1,0 0-1,1 0 0,-1-1 0,0 1 0,0 0 0,1 0 1,-1 0-1,0-1 0,0 1 0,0 0 0,0 0 0,0 0 0,0 0 1,0 0-1,-1 1 0,1 37 185,0-30-153,-1-7-39,1 1 0,0-1 1,0 0-1,0 0 0,0 0 0,0 0 1,0 0-1,0 1 0,1-1 1,-1 0-1,1 0 0,0 0 0,-1 0 1,1 0-1,0 0 0,0 0 1,2 2-1,-1-4 8,0 0 1,0 0-1,0 0 0,0-1 0,0 1 1,1 0-1,-1-1 0,0 0 1,-1 1-1,1-1 0,0 0 1,0 0-1,0 0 0,0 0 1,-1-1-1,1 1 0,0 0 0,1-3 1,128-96 68,-131 100-74,0 1 0,-1-1 0,1 0 0,0 1 0,0-1 0,0 0-1,1 1 1,-1-1 0,0 0 0,0 0 0,0 1 0,0-1-1,0 0 1,0 1 0,0-1 0,0 0 0,1 0 0,-1 1-1,0-1 1,0 0 0,0 0 0,1 0 0,-1 1 0,0-1-1,0 0 1,0 0 0,1 0 0,-1 1 0,0-1 0,0 0 0,1 0-1,-1 0 1,0 0 0,1 0 0,-1 0 0,0 0 0,0 0-1,1 0 1,-1 0 0,0 0 0,1 0 0,-1 0 0,0 0-1,1 0 1,-1 0 0,0 0 0,0 0 0,1 0 0,-1 0-1,0 0 1,1 0 0,-1-1 0,0 1 0,0 0 0,1 0 0,-2 12-6,1-3-138,1 0 1,0 0 0,0 0-1,1 0 1,0 0 0,0 0-1,1-1 1,1 1 0,7 14-1,-2-6-1448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96 1072,'0'0'5929,"0"-8"-4954,0-80-423,-18 91-1072,14 1 487,0-1-1,0 1 0,0 1 0,0-1 0,0 1 1,1-1-1,0 1 0,0 0 0,0 0 0,1 1 1,0-1-1,0 0 0,0 1 0,-2 9 0,2-6 32,0 1-1,1-1 0,-1 0 0,2 1 0,0-1 1,0 1-1,0-1 0,3 15 0,-2-22 27,0 0 1,0 0-1,1 0 0,-1-1 0,0 1 0,1 0 0,-1-1 0,1 1 1,-1-1-1,1 0 0,-1 1 0,1-1 0,0 0 0,0 0 0,0 0 1,0 0-1,0 0 0,0-1 0,0 1 0,0-1 0,0 1 0,0-1 1,0 0-1,0 1 0,4-1 0,61-2 421,-58 2-430,1-2-56,1 0 0,-1-1-1,0 0 1,1 0-1,-1-1 1,-1-1 0,1 1-1,-1-2 1,0 1-1,0-1 1,0-1-1,-1 1 1,0-2 0,0 1-1,8-11 1,-10 7 808,0 29-593,-3-15-171,0 0 0,0 1 0,0-1 0,1 0 0,-1-1 0,1 1 0,0-1 0,0 1 0,0-1 0,0 0 0,0-1 0,0 1 0,0-1 0,1 1 0,-1-1 0,1-1-1,-1 1 1,1-1 0,-1 1 0,1-1 0,5-1 0,-2 1-16,1 0-1,-1-1 1,1 0 0,-1 0-1,0-1 1,1 0-1,-1-1 1,0 0-1,0 0 1,12-7 0,-13 5-74,0-1 1,-1 0 0,0 0 0,0-1 0,9-12 0,-14 17 35,0 0 0,0 0 0,0 0 1,0 0-1,0 0 0,0 0 1,-1 0-1,1 0 0,-1 0 0,1 0 1,-1 0-1,0-4 0,0 5 15,0-1-1,-1 1 1,1 0-1,-1 0 0,1 0 1,-1 0-1,1 0 1,-1 0-1,1 0 0,-1 0 1,0 1-1,0-1 1,1 0-1,-1 0 0,0 0 1,0 1-1,0-1 1,0 0-1,0 1 0,0-1 1,0 1-1,0-1 0,0 1 1,0 0-1,0-1 1,-2 1-1,-9-3-57,-1 0 0,1 1 0,-1 1-1,0 0 1,1 0 0,-23 3 0,27-1 40,1 0 1,-1 0-1,1 1 0,-1 0 0,1 0 1,0 0-1,0 1 0,0 0 0,0 1 1,1-1-1,-1 1 0,-8 8 0,-1 7-906,13-3-645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4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126 340 3089,'0'0'3644,"-14"17"-3638,0-2 17,1-2 37,0 0 1,2 1 0,0 0 0,0 1 0,1 0 0,1 0-1,-8 19 1,17-34-39,0 1 0,-1-1-1,1 1 1,0-1 0,0 1-1,-1-1 1,1 1 0,0-1-1,0 1 1,0 0 0,0-1-1,0 1 1,0-1 0,0 1-1,0-1 1,0 1 0,0 0-1,0-1 1,0 1 0,0-1-1,1 1 1,-1-1 0,0 1-1,0-1 1,1 1 0,-1-1-1,0 1 1,1-1 0,-1 1-1,0-1 1,1 0 0,-1 1 0,1-1-1,-1 1 1,1-1 0,24 0 530,25-21-80,-34 9-646,0 0-1,-1-1 1,-1 0 0,0-1 0,0-1 0,-2 0 0,0 0 0,0-2 0,-2 1 0,0-2 0,11-24 0,-17 32-15,0 0 0,0-1 1,-1 1-1,0-1 1,0 0-1,-1 1 0,-1-1 1,0 0-1,-1 0 0,0 0 1,0 0-1,-1 0 1,-1 0-1,1 0 0,-2 0 1,0 1-1,0-1 0,-1 1 1,0 0-1,-1 0 1,-10-17-1,10 22 329,1-1-1,-1 2 1,0-1 0,0 0 0,-1 1 0,1 0-1,-8-4 1,11 7-101,1 0-1,0 0 1,-1 1-1,1-1 1,-1 0 0,1 0-1,-1 1 1,1-1-1,-1 1 1,0-1 0,1 1-1,-1 0 1,1 0-1,-1 0 1,0 0 0,1 0-1,-1 0 1,0 0-1,1 0 1,-1 1-1,0-1 1,1 1 0,-1-1-1,1 1 1,-1-1-1,1 1 1,-1 0 0,1 0-1,0 0 1,-1 0-1,1 0 1,0 0-1,0 0 1,-1 0 0,1 0-1,-1 3 1,-1 3 72,0 0 1,1 0 0,0 1-1,0-1 1,1 0-1,0 1 1,0 0-1,1 13 1,5 69 1248,-4-81-1209,0 1-74,0-1 0,1 0 0,0 1 0,0-1 0,1 0 0,1 0 0,-1-1-1,1 1 1,1-1 0,-1 0 0,2 0 0,-1 0 0,1-1 0,0 1 0,0-1 0,1-1 0,0 1 0,0-1 0,1-1 0,0 1 0,0-1 0,0-1-1,0 1 1,1-1 0,-1-1 0,1 0 0,0 0 0,0 0 0,1-1 0,-1-1 0,12 1 0,-12-1-61,0-1 0,-1 0 0,1-1 0,0 0 0,0 0 0,-1-1 1,1 0-1,-1-1 0,1 1 0,13-8 0,-17 7-97,-1 0 0,0-1 0,0 1-1,0-1 1,0 1 0,-1-1 0,1 0 0,-1-1 0,0 1 0,0 0-1,-1-1 1,1 0 0,-1 0 0,0 1 0,-1-1 0,1-1 0,-1 1 0,0 0-1,1-10 1,-1 11-84,0 1 0,-1-1-1,0 0 1,1 0 0,-2 0-1,1 0 1,0 0 0,-1 1-1,1-1 1,-1 0 0,0 0-1,-1 1 1,-2-7 0,3 8 135,-1 0 0,0 0 0,0 1 0,0-1 0,0 0 0,0 1 0,0 0-1,0-1 1,0 1 0,0 0 0,-1 0 0,1 0 0,0 1 0,-1-1 0,1 1 0,-1-1 0,1 1 0,-1 0 0,1-1 0,-1 1 0,-3 1 0,4-1 28,1 0-1,-1 0 1,1 0-1,0 0 1,-1 0 0,1 1-1,-1-1 1,1 0-1,-1 1 1,1 0 0,0-1-1,-1 1 1,1-1-1,0 1 1,0 0 0,-1 0-1,1 0 1,0 0-1,0 0 1,0 0 0,0 0-1,0 0 1,0 0-1,1 1 1,-2 1 0,0 0-2,1 1 0,0-1 0,1 1 0,-1-1 1,0 1-1,1-1 0,0 1 0,0-1 0,0 1 1,1 5-1,0-1-7,1 0 1,-1 0 0,2 0 0,-1 0-1,1 0 1,0 0 0,1-1 0,0 0-1,5 8 1,40 28-551,4-7-1226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96 1072,'0'0'5929,"0"-8"-4954,0-80-423,-18 91-1072,14 1 487,0-1-1,0 1 0,0 1 0,0-1 0,0 1 1,1-1-1,0 1 0,0 0 0,0 0 0,1 1 1,0-1-1,0 0 0,0 1 0,-2 9 0,2-6 32,0 1-1,1-1 0,-1 0 0,2 1 0,0-1 1,0 1-1,0-1 0,3 15 0,-2-22 27,0 0 1,0 0-1,1 0 0,-1-1 0,0 1 0,1 0 0,-1-1 0,1 1 1,-1-1-1,1 0 0,-1 1 0,1-1 0,0 0 0,0 0 0,0 0 1,0 0-1,0 0 0,0-1 0,0 1 0,0-1 0,0 1 0,0-1 1,0 0-1,0 1 0,4-1 0,61-2 421,-58 2-430,1-2-56,1 0 0,-1-1-1,0 0 1,1 0-1,-1-1 1,-1-1 0,1 1-1,-1-2 1,0 1-1,0-1 1,0-1-1,-1 1 1,0-2 0,0 1-1,8-11 1,-10 7 808,0 29-593,-3-15-171,0 0 0,0 1 0,0-1 0,1 0 0,-1-1 0,1 1 0,0-1 0,0 1 0,0-1 0,0 0 0,0-1 0,0 1 0,0-1 0,1 1 0,-1-1 0,1-1-1,-1 1 1,1-1 0,-1 1 0,1-1 0,5-1 0,-2 1-16,1 0-1,-1-1 1,1 0 0,-1 0-1,0-1 1,1 0-1,-1-1 1,0 0-1,0 0 1,12-7 0,-13 5-74,0-1 1,-1 0 0,0 0 0,0-1 0,9-12 0,-14 17 35,0 0 0,0 0 0,0 0 1,0 0-1,0 0 0,0 0 1,-1 0-1,1 0 0,-1 0 0,1 0 1,-1 0-1,0-4 0,0 5 15,0-1-1,-1 1 1,1 0-1,-1 0 0,1 0 1,-1 0-1,1 0 1,-1 0-1,1 0 0,-1 0 1,0 1-1,0-1 1,1 0-1,-1 0 0,0 0 1,0 1-1,0-1 1,0 0-1,0 1 0,0-1 1,0 1-1,0-1 0,0 1 1,0 0-1,0-1 1,-2 1-1,-9-3-57,-1 0 0,1 1 0,-1 1-1,0 0 1,1 0 0,-23 3 0,27-1 40,1 0 1,-1 0-1,1 1 0,-1 0 0,1 0 1,0 0-1,0 1 0,0 0 0,0 1 1,1-1-1,-1 1 0,-8 8 0,-1 7-906,13-3-645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1 104,'0'0'5729,"0"8"-8373,0-3 1095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3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6 281 2529,'0'0'6334,"0"0"-6295,0 0-1,0 0 1,-1 0-1,1 0 1,0 0-1,0 0 1,-1 0-1,1 0 1,0 1-1,0-1 1,-1 0-1,1 0 1,0 0-1,0 0 0,-1 0 1,1 1-1,0-1 1,0 0-1,0 0 1,-1 0-1,1 1 1,0-1-1,0 0 1,0 0-1,0 0 1,0 1-1,0-1 1,-1 0-1,1 0 1,0 1-1,0-1 1,0 0-1,0 0 1,0 1-1,0-1 1,0 0-1,0 1 1,0-1-1,0 0 1,0 0-1,0 1 1,14 5 6,0-1 0,1 0 0,-1-1 0,1-1 1,29 3-1,-11-1 86,105 12 219,0-7-1,186-10 1,-140-2-352,267 8 16,301-5 30,-611-12-41,39-1 2,168-18 6,-142 6-6,-84 13 4,298-15-60,373 17 99,-519-7-30,76-2 6,363-8 545,27-22-354,-567 46-206,-81 3 2,142-17 1,-109 1-36,-61 8-3,0-2 1,75-21-1,-34 3-651,-92 27-174,-13 1 786,0-1-1,1 0 1,-1 0 0,1 0-1,-1 0 1,1 1 0,-1-1-1,1 0 1,-1 0-1,0 0 1,1 0 0,-1 0-1,1 0 1,-1 0 0,1 0-1,-1 0 1,1-1-1,-1 1 1,1 0 0,-1 0-1,0 0 1,1 0 0,-1-1-1,1 1 1,-1 0-1,0 0 1,1-1 0,-1 1-1,0 0 1,1-1 0,-1 1-1,0 0 1,1-1 0,-1 1-1,0 0 1,0-1-1,1 1 1,-1-1 0,0 1-1,0-1 1,0 1 0,0 0-1,0-1 1,1 1-1,-1-1 1,0 0 0,0-9-1935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1376,'0'0'8449,"-3"0"-7004,9 0-1077,33 4-385,68 15 0,-92-16-82,0 2 0,0 0 0,0 0 1,0 2-1,-1-1 0,0 2 0,18 13 0,-31-21 85,0 1 0,1 0 0,-1 0 1,0 0-1,0 0 0,0 0 0,-1 0 0,1 0 0,0 1 1,0-1-1,0 0 0,-1 0 0,1 1 0,-1-1 0,1 0 1,-1 1-1,1-1 0,-1 1 0,0-1 0,0 1 1,0-1-1,0 0 0,0 1 0,0-1 0,0 1 0,0-1 1,0 1-1,-1-1 0,1 0 0,-1 1 0,1-1 0,-1 0 1,1 1-1,-1-1 0,0 0 0,0 0 0,1 1 0,-1-1 1,0 0-1,-2 1 0,-1 2 12,0 1-1,-1-1 1,0 0 0,0 0-1,0-1 1,0 0 0,-11 5 0,-255 89 202,268-95-330,-6-1-5551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50 304,'0'0'3961,"2"-6"1020,5-20-5130,-7 25 138,0 1 1,0-1 0,0 0 0,0 0 0,0 1 0,0-1 0,0 0-1,0 1 1,0-1 0,0 0 0,0 1 0,-1-1 0,1 0 0,0 1-1,-1-1 1,1 1 0,0-1 0,-1 0 0,1 1 0,-1-1 0,1 1-1,-1-1 1,1 1 0,-1-1 0,1 1 0,-1 0 0,1-1 0,-1 1-1,-1-1 1,-20 5-91,17-2 98,0 1-1,0 0 1,0 0-1,1 0 1,-1 0 0,-4 6-1,3-2 36,-1 2-1,1-1 1,1 1 0,0 0-1,0 0 1,1 1-1,0-1 1,0 1-1,1 0 1,-2 12 0,5-18-15,-1-1 1,1 0-1,0 1 1,0-1 0,0 1-1,0-1 1,1 1 0,-1-1-1,1 0 1,0 1-1,0-1 1,0 0 0,1 0-1,-1 0 1,1 0 0,0 0-1,0 0 1,0 0-1,0 0 1,0-1 0,0 1-1,1-1 1,-1 0 0,1 1-1,0-1 1,-1 0-1,1-1 1,0 1 0,0 0-1,1-1 1,-1 0 0,0 0-1,0 0 1,4 1-1,14 3 22,1-1-1,-1 0 0,1-2 1,-1 0-1,1-2 0,0 0 1,29-5-1,-44 3-51,0 0 1,-1 0-1,1-1 0,-1 0 0,1 0 1,-1 0-1,0-1 0,0 1 1,-1-2-1,1 1 0,-1-1 0,0 1 1,0-1-1,0-1 0,-1 1 0,0-1 1,0 0-1,0 0 0,-1 0 0,0 0 1,0 0-1,0-1 0,-1 0 1,0 1-1,0-1 0,-1 0 0,0 0 1,0 0-1,0 0 0,-2-12 0,1 18 9,0 0 0,0 0 0,0 0 0,-1 0 0,1 0 0,0 0 0,-1 1 0,1-1 0,-1 0 0,1 0 0,-1 0 0,1 0 0,-1 1 0,0-1 0,1 0 0,-1 0 0,0 1 0,0-1 0,1 1 0,-1-1 0,0 1 0,0-1 0,0 1 0,0-1 0,0 1 0,0 0 0,0-1 0,0 1 0,0 0 0,0 0 0,1 0 0,-1 0 0,0 0 0,0 0 0,0 0 0,-2 0 0,1 0-3,1 0 1,-1 0-1,1 0 0,-1 1 1,1-1-1,-1 0 0,1 1 0,-1-1 1,1 1-1,-1-1 0,1 1 1,0 0-1,-1 0 0,1-1 0,0 1 1,0 0-1,0 0 0,-1 0 1,1 0-1,0 1 0,0-1 0,0 0 1,1 0-1,-2 3 0,0-1 19,1 0-1,0 1 0,0-1 0,0 0 0,1 0 1,-1 1-1,1-1 0,0 1 0,0-1 1,0 0-1,0 1 0,1-1 0,-1 0 1,1 1-1,0-1 0,0 0 0,0 0 1,0 0-1,1 0 0,-1 0 0,1 0 0,0 0 1,0 0-1,0 0 0,0-1 0,0 1 1,0-1-1,1 0 0,-1 0 0,1 0 1,4 3-1,0-2-51,0 1 0,1-2 0,-1 1 0,1-1 1,-1 0-1,1 0 0,0-1 0,0 0 0,0-1 0,0 1 0,0-2 0,8 0 1,-14 0-48,0 0 0,-1 0 0,1 1-1,0-2 1,-1 1 0,1 0 0,-1 0 0,1 0 0,-1-1 0,0 1 0,0-1 0,1 1 0,-1-1 0,0 1 0,0-1 0,-1 0 0,1 1 0,0-1 0,0 0 0,-1 0 0,1 0 0,-1 0 0,0 1 0,1-4 0,0 2 17,-1-1-1,1 1 1,-1-1-1,1 1 1,-1 0 0,0-1-1,0 1 1,-1-1 0,1 1-1,-1 0 1,1-1 0,-1 1-1,-2-4 1,1 5 58,-1-1 1,0 1-1,-1 0 1,1 0-1,0 0 1,0 0-1,-1 1 0,1 0 1,-1-1-1,0 1 1,1 0-1,-1 0 1,0 1-1,1-1 0,-1 1 1,0 0-1,0 0 1,-6 1-1,4-1-98,0 0 0,0 1 0,0-1 0,0 1-1,0 1 1,1-1 0,-1 1 0,0 0 0,1 0 0,-1 1-1,-5 3 1,-6 13-899,6-2-348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62 318 2777,'0'0'3571,"-9"18"-3107,-28 55 154,35-70-555,0 0 1,0-1 0,1 1 0,-1 0-1,1 0 1,0 0 0,0 1 0,0-1-1,0 0 1,0 0 0,1 1 0,0-1-1,-1 0 1,1 1 0,0-1 0,1 0-1,-1 0 1,1 4 0,1-5-27,-1-1 0,1 0 0,-1 0 0,1 0 0,0 0 0,-1 0-1,1 0 1,0 0 0,0-1 0,0 1 0,0 0 0,0-1 0,-1 0 0,1 1 0,0-1 0,0 0 0,0 0 0,0 0 0,0 0 0,3-1 0,-1 0-12,1 0 0,-1 0 0,0 0 0,1 0 0,-1-1 0,0 0 0,0 0 0,0 0 1,0 0-1,0-1 0,0 1 0,-1-1 0,1 0 0,-1 0 0,0-1 0,0 1 0,0-1 0,0 1 1,0-1-1,-1 0 0,3-5 0,4-8-149,0 0 0,-1 0 1,8-30-1,-10 22-132,-2-1 0,-1 0-1,-1 0 1,-1 0 0,-2 0 0,-5-40-1,5 57 223,-1 0-1,0 0 1,-1 0-1,0 1 1,0-1-1,0 1 0,-2-1 1,1 1-1,-1 1 1,-5-9-1,9 16 40,1 0-1,0-1 1,0 1-1,0 0 1,-1 0-1,1-1 1,0 1-1,0 0 0,-1 0 1,1 0-1,0-1 1,0 1-1,-1 0 1,1 0-1,0 0 1,0 0-1,-1 0 1,1 0-1,0 0 1,-1 0-1,1 0 1,0 0-1,-1 0 1,1 0-1,0 0 1,-1 0-1,1 0 0,0 0 1,0 0-1,-1 0 1,1 0-1,0 0 1,-1 0-1,1 0 1,0 1-1,0-1 1,-1 0-1,1 0 1,0 0-1,0 0 1,-1 1-1,1-1 1,0 0-1,0 0 0,0 1 1,-1-1-1,1 0 1,0 0-1,0 1 1,0-1-1,0 0 1,0 1-1,0-1 1,0 0-1,-1 1 1,1-1-1,0 0 1,0 0-1,0 1 1,0-1-1,0 0 1,0 1-1,0-1 0,1 0 1,-1 1-1,-5 23 4,1 6 336,2 0-1,2 0 1,5 54 0,-3-66-214,1 0 1,1 0-1,1-1 1,0 1-1,2-1 1,-1-1 0,16 27-1,-18-37-120,1 1 0,-1-1 0,1 0 0,0-1 0,0 1-1,1-1 1,0 0 0,0 0 0,0-1 0,0 0 0,1 0 0,-1 0 0,1-1-1,0 0 1,0 0 0,1-1 0,-1 0 0,0 0 0,1-1 0,-1 0 0,1 0-1,-1 0 1,1-1 0,0 0 0,-1-1 0,10-2 0,-13 3-69,-1-1 0,0-1-1,0 1 1,0 0 0,0-1 0,-1 1 0,1-1 0,0 0 0,-1 0-1,1 0 1,-1 0 0,0-1 0,1 1 0,-1-1 0,0 1 0,0-1-1,-1 0 1,1 1 0,-1-1 0,1 0 0,-1 0 0,1-4-1,1-3-327,-1 0-1,0 0 1,0 0-1,-1 0 0,-1-16 1,0 25 388,0-1 1,-1 1 0,1-1 0,0 1-1,-1-1 1,0 1 0,1 0 0,-1-1-1,0 1 1,1 0 0,-1 0 0,0-1-1,0 1 1,0 0 0,0 0 0,0 0-1,-1 0 1,1 0 0,0 0 0,0 1-1,-1-1 1,1 0 0,0 1 0,-1-1-1,1 0 1,-1 1 0,1 0 0,0-1-1,-1 1 1,1 0 0,-1 0 0,1 0-1,-1 0 1,1 0 0,-1 0 0,1 0-1,-4 1 1,3-1 6,-1 0 0,0 1 0,0-1 0,1 1 0,-1-1 0,1 1 1,-1 0-1,0 0 0,1 0 0,-1 0 0,1 1 0,0-1 0,0 1 0,-1-1 0,1 1 0,0 0 0,0 0 0,0 0 0,1 0 1,-1 0-1,0 0 0,-1 3 0,1 0 59,0 1 1,1-1 0,0 1-1,0 0 1,0 0-1,0-1 1,1 1 0,0 0-1,1 9 1,-1-13-62,1 1 0,0 0 0,-1 0 0,1 0 0,1 0-1,-1-1 1,0 1 0,0-1 0,1 1 0,0-1 0,-1 1 0,1-1 0,0 0 0,0 0 0,0 0 0,0 0 0,1 0 0,-1 0 0,1 0 0,-1-1 0,4 2 0,14 5-316,1-1 0,39 7 0,-14-7-1341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1 696,'0'0'4913,"-5"17"-4294,1 2-437,0-2-31,-1-1 1,0 1-1,-1-1 0,-10 19 1,-4 10 107,15-31-236,-1-1 0,0 1-1,-1-2 1,0 1 0,-1-1 0,-13 16 0,12-17-1800,9-13 585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17 416,'0'0'4969,"-18"-16"-3829,14 16-1118,-1 1-1,1-1 0,0 1 0,0 0 0,0 1 0,1-1 0,-1 1 0,0-1 0,0 1 1,1 0-1,-1 1 0,1-1 0,0 1 0,-1-1 0,1 1 0,0 0 0,1 0 1,-1 0-1,0 1 0,1-1 0,0 0 0,0 1 0,0 0 0,0-1 0,-2 8 1,-1 2 108,1 0 0,1 0 1,-1 0-1,2 1 0,0-1 1,0 24-1,2-36-126,0 0-1,0 0 0,1 0 1,-1 0-1,0-1 1,0 1-1,1 0 1,-1 0-1,1-1 1,-1 1-1,1 0 1,-1-1-1,1 1 1,-1 0-1,1-1 1,0 1-1,-1-1 1,1 1-1,0-1 1,-1 1-1,1-1 1,0 0-1,0 1 1,0-1-1,-1 0 1,1 1-1,0-1 1,0 0-1,0 0 1,0 0-1,-1 0 1,3 0-1,35 1 94,-24-2-48,-7 1-59,0-1 0,0 0 0,0 0 0,0-1 0,0 0 0,0 0 0,0-1 0,-1 0 0,1 0-1,-1 0 1,0-1 0,0 0 0,8-6 0,-3 0-428,-1 1 0,0-1 0,-1 0 0,0-1 0,0 0 0,7-14 0,3-13-3163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2617,'0'0'3519,"-1"31"-2638,-7 242 1352,8-262-2102,0 17 103,1-1 1,6 38 0,-6-58-225,0-1 1,1 1-1,0 0 1,0 0 0,1-1-1,0 1 1,0-1-1,0 0 1,1 0 0,0 0-1,0-1 1,0 1-1,1-1 1,7 7 0,-10-11-44,0 1 0,0-1 1,0 1-1,0-1 0,0 0 1,1 0-1,-1 0 0,0 0 1,1-1-1,-1 1 0,1 0 1,-1-1-1,0 0 0,1 0 1,-1 1-1,1-1 0,-1-1 1,1 1-1,-1 0 0,1-1 1,-1 1-1,0-1 0,1 0 1,-1 1-1,0-1 0,1 0 1,-1-1-1,0 1 0,0 0 1,0-1-1,4-2 0,3-5-329,1 0-1,-1-1 0,-1 0 0,13-19 0,-11 14 47,3-17 212,-1 5 1314,-10 80-270,-2-37-945,-1-6-23,1 0-1,0 0 0,1 0 0,3 15 1,-4-24 12,0 1 0,1 0 1,-1-1-1,1 1 0,-1 0 0,1-1 1,0 1-1,0-1 0,0 1 1,0-1-1,0 1 0,0-1 1,0 0-1,0 0 0,1 1 0,-1-1 1,0 0-1,1 0 0,-1 0 1,1 0-1,-1 0 0,1-1 1,0 1-1,-1 0 0,1-1 0,0 1 1,-1-1-1,1 0 0,0 0 1,0 1-1,2-1 0,12 0-1187,-6 0-608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4201,'0'0'2448,"27"121"-5968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3209,'0'0'4470,"8"0"-4254,4 2-159,30-2 190,-40 0-244,0-1 0,-1 0 0,1 0 0,0 0 0,0 0-1,-1 0 1,1 0 0,-1 0 0,1-1 0,-1 1 0,1 0 0,-1-1 0,0 0-1,0 1 1,0-1 0,0 1 0,0-1 0,0 0 0,0 0 0,0 0 0,-1 1 0,1-1-1,-1 0 1,1 0 0,-1 0 0,0-2 0,5-54-1147,-5 54 1031,-36 6-7,33 0 124,-1 0 1,1 0-1,0 1 0,0-1 0,0 1 1,0 0-1,1 0 0,-1 0 0,1 0 1,-1 0-1,1 0 0,0 1 0,1-1 1,-1 1-1,0-1 0,1 1 0,0 0 1,-2 7-1,0 5 188,1-1 0,1 1 0,-1 21 1,3-36-179,-1 0 0,0 0 0,1 0 1,-1 0-1,1 0 0,-1 0 1,1 0-1,-1 0 0,1 0 0,-1 0 1,1-1-1,0 1 0,0 0 0,-1 0 1,1-1-1,0 1 0,0 0 0,0-1 1,0 1-1,0-1 0,0 1 1,0-1-1,0 0 0,0 1 0,0-1 1,0 0-1,0 1 0,0-1 0,0 0 1,0 0-1,0 0 0,1 0 0,47 0 322,-34-1-175,-7 0-181,1 0 0,-1-1 0,0 0 0,0-1 0,0 0 0,-1 0 1,1-1-1,-1 1 0,1-2 0,-1 1 0,-1-1 0,1 0 1,-1-1-1,1 1 0,-2-1 0,9-10 0,-14 17 38,-1 0 0,1 0 0,0 0-1,0 0 1,0 1 0,0-1 0,0 0 0,0 0-1,0 0 1,0 0 0,0 0 0,1 0 0,-1 0-1,0 0 1,1 0 0,-1 0 0,1 0 0,-1 0 0,1 0-1,0 0 1,-1 0 0,1 0 0,0-1 0,-1 1-1,1 0 1,0 0 0,0-1 0,0 1 0,0-1-1,0 1 1,0-1 0,0 1 0,0-1 0,0 1 0,0-1-1,0 0 1,0 1 0,0-1 0,0 0 0,0 0-1,0 0 1,0 0 0,0 0 0,2 0 0,3-2-10,-1 1 0,1-1 1,-1-1-1,1 1 1,-1-1-1,0 1 0,0-2 1,0 1-1,0 0 1,0-1-1,-1 0 1,0 0-1,0 0 0,5-7 1,9-6 6,-12 10 16,-6 7-24,0 1 0,0-1 0,1 0 0,-1 0 0,0 0 0,0 0 0,0 0 0,0 0 0,0 0 0,0 0 0,0 1 0,0-1 0,0 0 0,1 0 0,-1 0 0,0 0 0,0 0 0,0 0 0,0 0 0,0 0 0,0 0 0,1 0 0,-1 0 0,0 0 0,0 0 0,0 0 0,0 0 0,0 0 0,0 0 0,1 0 0,-1 0 0,0 0 0,0 0 0,0 0 0,0 0 0,0 0 0,0 0 0,1 0 0,-1 0 0,-1 16 74,1 92-2248,9-107-1459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3089,'0'0'4289,"0"123"-4201,0-91-16,9-2-56,-9-6 56,9-3-72,-9 3-224,0-2-641,0-9-1639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4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126 340 3089,'0'0'3644,"-14"17"-3638,0-2 17,1-2 37,0 0 1,2 1 0,0 0 0,0 1 0,1 0 0,1 0-1,-8 19 1,17-34-39,0 1 0,-1-1-1,1 1 1,0-1 0,0 1-1,-1-1 1,1 1 0,0-1-1,0 1 1,0 0 0,0-1-1,0 1 1,0-1 0,0 1-1,0-1 1,0 1 0,0 0-1,0-1 1,0 1 0,0-1-1,1 1 1,-1-1 0,0 1-1,0-1 1,1 1 0,-1-1-1,0 1 1,1-1 0,-1 1-1,0-1 1,1 0 0,-1 1 0,1-1-1,-1 1 1,1-1 0,24 0 530,25-21-80,-34 9-646,0 0-1,-1-1 1,-1 0 0,0-1 0,0-1 0,-2 0 0,0 0 0,0-2 0,-2 1 0,0-2 0,11-24 0,-17 32-15,0 0 0,0-1 1,-1 1-1,0-1 1,0 0-1,-1 1 0,-1-1 1,0 0-1,-1 0 0,0 0 1,0 0-1,-1 0 1,-1 0-1,1 0 0,-2 0 1,0 1-1,0-1 0,-1 1 1,0 0-1,-1 0 1,-10-17-1,10 22 329,1-1-1,-1 2 1,0-1 0,0 0 0,-1 1 0,1 0-1,-8-4 1,11 7-101,1 0-1,0 0 1,-1 1-1,1-1 1,-1 0 0,1 0-1,-1 1 1,1-1-1,-1 1 1,0-1 0,1 1-1,-1 0 1,1 0-1,-1 0 1,0 0 0,1 0-1,-1 0 1,0 0-1,1 0 1,-1 1-1,0-1 1,1 1 0,-1-1-1,1 1 1,-1-1-1,1 1 1,-1 0 0,1 0-1,0 0 1,-1 0-1,1 0 1,0 0-1,0 0 1,-1 0 0,1 0-1,-1 3 1,-1 3 72,0 0 1,1 0 0,0 1-1,0-1 1,1 0-1,0 1 1,0 0-1,1 13 1,5 69 1248,-4-81-1209,0 1-74,0-1 0,1 0 0,0 1 0,0-1 0,1 0 0,1 0 0,-1-1-1,1 1 1,1-1 0,-1 0 0,2 0 0,-1 0 0,1-1 0,0 1 0,0-1 0,1-1 0,0 1 0,0-1 0,1-1 0,0 1 0,0-1 0,0-1-1,0 1 1,1-1 0,-1-1 0,1 0 0,0 0 0,0 0 0,1-1 0,-1-1 0,12 1 0,-12-1-61,0-1 0,-1 0 0,1-1 0,0 0 0,0 0 0,-1-1 1,1 0-1,-1-1 0,1 1 0,13-8 0,-17 7-97,-1 0 0,0-1 0,0 1-1,0-1 1,0 1 0,-1-1 0,1 0 0,-1-1 0,0 1 0,0 0-1,-1-1 1,1 0 0,-1 0 0,0 1 0,-1-1 0,1-1 0,-1 1 0,0 0-1,1-10 1,-1 11-84,0 1 0,-1-1-1,0 0 1,1 0 0,-2 0-1,1 0 1,0 0 0,-1 1-1,1-1 1,-1 0 0,0 0-1,-1 1 1,-2-7 0,3 8 135,-1 0 0,0 0 0,0 1 0,0-1 0,0 0 0,0 1 0,0 0-1,0-1 1,0 1 0,0 0 0,-1 0 0,1 0 0,0 1 0,-1-1 0,1 1 0,-1-1 0,1 1 0,-1 0 0,1-1 0,-1 1 0,-3 1 0,4-1 28,1 0-1,-1 0 1,1 0-1,0 0 1,-1 0 0,1 1-1,-1-1 1,1 0-1,-1 1 1,1 0 0,0-1-1,-1 1 1,1-1-1,0 1 1,0 0 0,-1 0-1,1 0 1,0 0-1,0 0 1,0 0 0,0 0-1,0 0 1,0 0-1,1 1 1,-2 1 0,0 0-2,1 1 0,0-1 0,1 1 0,-1-1 1,0 1-1,1-1 0,0 1 0,0-1 0,0 1 1,1 5-1,0-1-7,1 0 1,-1 0 0,2 0 0,-1 0-1,1 0 1,0 0 0,1-1 0,0 0-1,5 8 1,40 28-551,4-7-1226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2841,'0'0'5737,"0"182"-5449,0-118 120,0-5-144,0-5-64,0-9-144,0-8-8,0-10-48,0-8-312,0-6-464,0-7-816,-9-6-673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5129,'0'0'3569,"187"5"-3569,-142 14-936,-10 0-809,-8-9-1559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2024,'0'0'6218,"-1"14"-6080,-5 5-137,4-10 32,-1 0 0,1 1 0,1-1 0,-2 16 0,-6 71 198,27-96-2183,-9-7 368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0 175 4385</inkml:trace>
  <inkml:trace contextRef="#ctx0" brushRef="#br0" timeOffset="1">0 175 4385,'27'-174'3193,"-27"185"-3529,0 2-25,0 16-287,0-5-552,0 0-1200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94 350 1144,'0'0'4262,"-13"16"-3704,-42 51 103,51-63-556,1 1 0,0-1-1,0 1 1,1-1 0,-1 1-1,1 0 1,-1 5 0,2-9-51,1 1 0,-1-1 0,1 1 0,0 0 1,0-1-1,0 1 0,0 0 0,0-1 0,0 1 1,1 0-1,-1-1 0,0 1 0,1 0 0,-1-1 1,2 2-1,0-2-30,0-1 1,0 0 0,1 0-1,-1-1 1,0 1 0,0 0-1,0-1 1,1 1 0,-1-1 0,0 0-1,0 0 1,0 0 0,0 0-1,0 0 1,3-2 0,7-7-102,-1 0 1,0 0 0,-1-1-1,0-1 1,-1 1 0,0-2 0,-1 1-1,0-1 1,-1 0 0,0-1 0,-1 0-1,-1 0 1,0 0 0,4-21 0,-1-10-388,-1 0 1,-2 0 0,-2-67 0,-3 109 474,0 1 1,0 0-1,0 0 1,-1 0-1,1 0 0,0-1 1,-1 1-1,0 0 1,1 0-1,-1 0 0,0 0 1,0 0-1,0 0 1,0 1-1,-2-4 0,2 5-5,1 0 0,0 0-1,-1-1 1,1 1 0,0 0-1,-1 0 1,1 0 0,-1 0-1,1-1 1,0 1 0,-1 0-1,1 0 1,-1 0-1,1 0 1,0 0 0,-1 0-1,1 0 1,-1 0 0,1 0-1,0 0 1,-1 0 0,1 0-1,-1 0 1,1 0 0,0 1-1,-1-1 1,1 0-1,0 0 1,-1 1 0,-13 18 27,7 3 202,1 0-1,1 0 0,1 1 1,1-1-1,1 1 1,0 0-1,5 42 0,-2-14 272,-2-39-382,2-1 0,0 1 0,0-1 0,1 0 0,0 1 0,1-1 0,1 0 0,0 0 0,0-1 0,11 20 0,-12-25-263,1 0 0,0 0-1,0-1 1,0 1 0,0-1 0,1 0-1,0 0 1,0 0 0,0-1 0,0 0-1,0 0 1,1 0 0,-1 0 0,1-1-1,0 0 1,0 0 0,0-1 0,0 0 0,0 0-1,0 0 1,12-1 0,0 0-4784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25 208,'0'0'1891,"18"-24"1016,-17 56 1192,1 5-3939,-1 1 1,-7 52 0,5-87-280,0 0 0,0-1 0,0 1 0,0 0 0,0 0 0,-1-1-1,0 1 1,1-1 0,-1 1 0,0-1 0,0 0 0,0 0 0,-1 0-1,1 0 1,0 0 0,-1 0 0,0-1 0,1 1 0,-1-1 0,-3 2 0,-12 3-1902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2312,'0'0'2392,"-15"7"-2064,-2-1-199,10-3-58,0-1-1,0 1 1,0 1 0,1-1-1,0 1 1,0 0 0,0 0 0,-8 8-1,13-11-20,0-1 0,1 1 0,-1-1 0,0 1 0,1 0 0,-1-1 0,1 1 0,-1 0 0,1 0 0,-1 0 0,1-1 0,-1 1 0,1 0 0,0 0 1,0 0-1,-1 0 0,1 0 0,0-1 0,0 1 0,0 0 0,0 0 0,0 0 0,0 0 0,0 0 0,0 0 0,0 0 0,1 0 0,-1 0 0,0-1 0,0 1 0,1 0 0,-1 0 0,1 0 0,-1-1 0,1 1 0,-1 0 0,1 0 0,-1-1 0,1 1 0,0 0 0,-1-1 0,1 1 0,0-1 0,-1 1 0,1-1 0,0 1 0,0-1 0,1 1 0,53 25 84,-35-18 121,1 1-206,31 20 78,-50-28-124,0 1 0,0 0 0,0-1 0,0 1 0,-1 0 1,1 0-1,-1 0 0,1 0 0,-1 0 0,0 1 0,0-1 0,1 0 0,-2 1 0,1-1 0,0 0 0,0 1 0,-1-1 0,1 1 0,-1 4 0,0-6-18,-1 0 0,1 0 0,0 0 0,-1 0 0,1 0 0,-1 0 0,0 0 0,1 0 0,-1 0 0,0 0 0,0 0 1,1 0-1,-1-1 0,0 1 0,0 0 0,0-1 0,0 1 0,0 0 0,0-1 0,0 1 0,0-1 0,0 1 0,-3-1 0,-36 8-368,39-8 379,4-2 38,179-89-132,-180 90 67,0 0-1,0 0 1,-1 0-1,1 0 1,-1 0-1,1 0 1,-1 0-1,1 0 1,-1-1 0,0 1-1,1 0 1,-1-1-1,0 0 1,0 1-1,0-1 1,0 1-1,0-1 1,0 0-1,-1 0 1,1 1-1,-1-1 1,1 0-1,-1 0 1,0 0-1,1 0 1,-1 0-1,0 0 1,0 0-1,-1 1 1,1-1-1,-1-3 1,0 3 24,0 0 1,0 0 0,0 0 0,-1 0-1,1 0 1,0 0 0,-1 0-1,0 1 1,1-1 0,-1 1 0,0-1-1,0 1 1,0 0 0,0 0-1,0 0 1,0 0 0,0 0-1,0 0 1,-1 0 0,1 1 0,0-1-1,0 1 1,-1-1 0,1 1-1,0 0 1,-4 0 0,2 0-2,0 0 0,0 0 1,0 1-1,0-1 0,0 1 1,0 0-1,1 0 0,-1 0 1,0 0-1,1 1 0,-1-1 1,1 1-1,-5 3 0,6-3 18,0 0 1,0 0-1,0 0 0,0 1 0,0-1 0,1 1 0,-1-1 0,1 1 0,0 0 0,0-1 0,0 1 0,0 0 0,0 0 0,1 0 0,-1 0 0,1 0 0,0 0 0,0 0 0,0 4 0,0-5-8,-1 0 0,1 0 0,0 0 0,0 0 0,0 0 0,1 1 0,-1-1 0,0 0 0,1 0 0,-1 0 0,1 0 0,0 0 0,0 0 0,0 0 0,0 0 0,0 0 0,0-1 0,0 1 1,1 0-1,-1-1 0,0 1 0,1-1 0,0 1 0,-1-1 0,1 1 0,0-1 0,0 0 0,-1 0 0,1 0 0,0 0 0,0 0 0,0-1 0,0 1 0,1-1 0,-1 1 0,4-1 0,14 4-188,0-1 1,0-1-1,0-1 1,22-1-1,-14-1-817,8 1-1152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3209,'0'0'3160,"-10"12"-2546,-33 36 105,40-45-649,1 0 1,0 0 0,0 0 0,1 0 0,-1 0 0,0 0-1,1 0 1,0 1 0,0-1 0,0 0 0,0 1-1,1-1 1,-1 1 0,1-1 0,0 1 0,0-1 0,0 1-1,1 3 1,0 8 68,-1-14-135,0 0-1,1-1 1,-1 1 0,0 0 0,1 0-1,-1-1 1,1 1 0,-1-1 0,1 1-1,-1 0 1,1-1 0,0 1 0,-1-1-1,1 1 1,0-1 0,-1 1 0,1-1-1,0 0 1,-1 1 0,1-1 0,0 0-1,0 0 1,0 1 0,-1-1 0,1 0-1,0 0 1,0 0 0,0 0 0,-1 0-1,3 0 1,30-1 32,-26 1-37,5 0-106,0-1 1,0 0-1,0 0 0,-1-1 1,19-5-1,-26 5-209,-1 1-1,1-1 1,0 1-1,0-1 1,-1 0-1,1-1 1,-1 1-1,1-1 0,-1 1 1,0-1-1,0 0 1,0 0-1,0 0 1,-1-1-1,1 1 1,-1-1-1,0 1 1,3-8-1,-1-7 371,1 7 3376,14 23-3821,-10-5-400,0-3-817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1304,'0'0'5584,"0"24"-5246,0 112 736,0-147-1137,0 0 0,1 0 0,0 1 0,0-1 0,2 0 0,-1 1 0,8-19 0,-8 24-23,1 0 0,-1 1 1,1-1-1,1 1 0,-1 0 0,0 0 0,1 0 0,0 1 0,0-1 0,0 1 0,0 0 0,1 0 0,-1 0 1,1 1-1,0-1 0,0 1 0,0 0 0,6-1 0,15-4-1416,-7 3-1016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1 104,'0'0'5729,"0"8"-8373,0-3 1095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3321,'156'112'1536,"-153"-110"-1384,0-1-1,-1 1 1,1-1 0,0 1-1,-1 0 1,1 0-1,-1 0 1,0 0 0,0 0-1,0 1 1,0-1-1,0 1 1,2 5 0,-6-8 171,11 1-51,34 4 316,-42-5-577,1 0-1,-1 1 0,1-1 1,-1 0-1,1-1 0,-1 1 1,0 0-1,1 0 0,-1-1 1,1 1-1,-1 0 0,0-1 1,1 1-1,-1-1 1,0 0-1,0 1 0,0-1 1,1 0-1,-1 0 0,0 0 1,0 0-1,0 0 0,0 0 1,0 0-1,1-3 0,1-4-304,-1-1 0,0 0 0,-1 0-1,0 0 1,0-12 0,-1 20 292,0 1 1,0 0-1,0-1 1,-1 1 0,1 0-1,0-1 1,0 1-1,-1 0 1,1-1-1,0 1 1,0 0-1,-1 0 1,1-1-1,0 1 1,-1 0 0,1 0-1,-1-1 1,1 1-1,0 0 1,-1 0-1,1 0 1,-1 0-1,1 0 1,0 0 0,-1 0-1,1 0 1,-1 0-1,1 0 1,0 0-1,-1 0 1,1 0-1,-1 0 1,1 0 0,-1 0-1,1 0 1,0 0-1,-1 1 1,1-1-1,0 0 1,-1 0-1,1 0 1,0 1 0,-1-1-1,1 0 1,0 1-1,-1-1 1,-18 13 38,16-7 106,0 0 1,1 0-1,-1 0 0,2 0 0,-1 1 0,1-1 1,-1 1-1,2-1 0,-1 9 0,1-14-133,1 0-1,-1 1 0,1-1 1,0-1-1,-1 1 0,1 0 1,0 0-1,0 0 0,0 0 0,-1 0 1,1-1-1,0 1 0,0 0 1,0-1-1,0 1 0,0-1 1,0 1-1,1-1 0,-1 1 0,0-1 1,0 0-1,0 0 0,0 1 1,0-1-1,0 0 0,1 0 1,-1 0-1,2-1 0,48 2 121,-39-1-144,-3 0-178,1-1 1,-1 0-1,0 0 1,1-1-1,-1 0 1,0-1-1,9-3 0,12-10-2104</inkml:trace>
  <inkml:trace contextRef="#ctx0" brushRef="#br0" timeOffset="1">517 1 2713,'0'0'4176,"0"182"-3015,0-121-369,0-2-360,0-8-256,0-8-112,0-9-64,0-10-272,0-13-632,0-6-633,-9-5-735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4825,'0'0'3409,"187"40"-3409,-80-37-40,-18 0-1377,-8-3-1759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17 544,'0'0'5376,"0"-16"-1807,0 26-3592,0 0-1,0 1 1,-1-1 0,-1 0 0,0 0 0,0 0-1,-1 0 1,0 0 0,0 0 0,-1-1 0,-1 1 0,0-1-1,0 0 1,-1-1 0,0 1 0,0-1 0,-1 0-1,0-1 1,0 1 0,-16 10 0,23-17-176,-1-1-1,0 1 1,0-1-1,1 1 1,-1-1 0,0 1-1,0-1 1,0 1 0,0-1-1,0 0 1,0 0-1,1 1 1,-1-1 0,0 0-1,0 0 1,0 0 0,0 0-1,0 0 1,-2-1-1,3-5-2606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66 171 2545,'0'0'3060,"0"-57"-870,1 29-2064,0 20-107,0 0 0,-1 0 0,0 0 0,0 0 1,-1 0-1,0 0 0,-2-8 0,3 15-19,0 0 0,0 1-1,-1-1 1,1 0 0,0 1 0,-1-1 0,1 1 0,0-1 0,-1 0 0,1 1 0,-1-1-1,1 1 1,-1-1 0,1 1 0,-1-1 0,1 1 0,-1-1 0,0 1 0,1 0 0,-1-1 0,1 1-1,-1 0 1,0 0 0,1-1 0,-1 1 0,0 0 0,0 0 0,1 0 0,-1 0 0,0 0 0,1 0-1,-1 0 1,0 0 0,0 0 0,1 0 0,-1 0 0,0 1 0,1-1 0,-1 0 0,0 0-1,1 1 1,-1-1 0,0 0 0,1 1 0,-1-1 0,1 1 0,-1-1 0,1 1 0,-1-1 0,0 1-1,-22 29-228,21-24 218,0-1 1,0 1-1,1 0 0,-1 0 1,1 0-1,1 0 0,-1 0 1,1 8-1,0-11 10,0-1 0,1 1-1,-1-1 1,0 0 0,1 1 0,0-1-1,0 0 1,-1 1 0,1-1 0,1 0 0,-1 0-1,0 0 1,0 1 0,1-1 0,0-1 0,-1 1-1,1 0 1,0 0 0,0-1 0,-1 1-1,1-1 1,3 2 0,3 1-3,0 0-1,0 0 1,-1 0 0,1 1 0,-1 0-1,0 1 1,-1 0 0,1 0 0,-1 0-1,-1 1 1,1 0 0,-1 0 0,0 0-1,0 1 1,-1-1 0,0 1 0,-1 0-1,1 0 1,-2 1 0,1-1 0,-1 1-1,0-1 1,-1 1 0,0 0 0,0 14-1,-1 6 62,-3 61 188,2-82-235,-1 0 1,0-1-1,0 1 0,0-1 0,-1 1 1,0-1-1,-1 0 0,1 0 0,-8 9 0,11-16-27,0-1 0,0 1 0,0-1 0,0 1 0,0-1 0,0 1 0,0 0 0,0-1 0,-1 1 0,1-1 0,0 1 0,0 0 0,0-1-1,-1 1 1,1 0 0,0-1 0,0 1 0,-1 0 0,1-1 0,0 1 0,-1 0 0,1 0 0,0-1 0,-1 1 0,1 0 0,0 0 0,-1 0 0,1-1-1,-1 1 1,1 0 0,0 0 0,-1 0 0,1 0 0,-1 0 0,1 0 0,0 0 0,-1 0 0,1 0 0,-1 0 0,1 0 0,-1 0 0,1 0 0,0 0-1,-1 0 1,1 0 0,-1 1 0,1-1 0,0 0 0,-1 0 0,1 0 0,0 1 0,-1-1 0,1 0 0,0 1 0,-1-1 0,1 0 0,0 0 0,-1 1-1,1-23-1766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1640,'0'0'4597,"0"18"-4403,0 61 1617,0-223-2611,0 141 717,0 0 0,1 0 0,-1 0 0,1 0 0,0 0 0,0 0 1,0 0-1,0 0 0,0 0 0,1 1 0,-1-1 0,1 0 0,0 1 0,-1-1 1,1 1-1,0 0 0,1 0 0,-1 0 0,0 0 0,1 0 0,-1 0 1,1 0-1,-1 1 0,1-1 0,0 1 0,0 0 0,0 0 0,-1 0 1,1 0-1,0 1 0,0-1 0,0 1 0,1-1 0,-1 1 0,0 0 0,5 1 1,10-1-2134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2617,'163'-58'1991,"-130"46"-155,-49 11-723,14 1-1112,0-1 1,0 1-1,0 0 1,0-1-1,0 1 0,-1 0 1,1 0-1,0 0 1,0 1-1,0-1 0,0 0 1,0 1-1,0 0 1,0-1-1,0 1 0,0 0 1,0 0-1,0 0 1,0 0-1,0 0 0,1 1 1,-1-1-1,0 1 1,1-1-1,-1 1 1,-1 1-1,0 3 18,0-1 1,1 1-1,-1-1 1,1 1-1,0 0 1,1 0-1,0 0 1,0 0-1,0 0 1,0 0-1,1 0 1,1 13-1,-1-18-17,1 0 2,0 1 0,0-1 0,0 1 0,0-1 0,1 0 0,-1 0 0,0 0 0,1 1-1,-1-1 1,1-1 0,-1 1 0,1 0 0,-1 0 0,1 0 0,0-1 0,-1 1 0,1-1 0,0 0 0,-1 1 0,1-1 0,0 0 0,0 0 0,0 0 0,-1 0 0,4 0 0,1 0-1,0 0 1,1 0-1,-1 0 0,1-1 1,-1 1-1,12-4 0,-15 1-4,0 1-1,0-1 0,0 0 0,0 0 1,0 0-1,-1 0 0,1 0 0,-1 0 1,0-1-1,0 1 0,2-7 0,14-34 103,-17 43 261,-4 15-344,1 0 0,0 0 0,1 0 0,1 16 0,0-24-4,0-5-12,0-1-1,0 1 1,1-1 0,-1 1-1,0-1 1,0 1 0,0-1 0,0 1-1,0-1 1,1 1 0,-1-1-1,0 1 1,0-1 0,1 1 0,-1-1-1,0 1 1,1-1 0,-1 0 0,0 1-1,1-1 1,-1 1 0,1-1-1,-1 0 1,1 0 0,-1 1 0,1-1-1,-1 0 1,1 0 0,-1 0-1,1 1 1,-1-1 0,1 0 0,24-2 48,-21 1-47,0 0 0,0 0 0,-1 0 1,1-1-1,0 1 0,-1-1 0,1 0 1,-1 0-1,0 0 0,4-4 1,3-9 139,-1 0 0,0-1 0,9-24 0,-18 44-138,0 0 0,0 1 0,0-1 0,0 0 0,1 0 0,0 1 0,0-1 0,0 0 0,0 0 0,0 0 0,1 0 0,3 5 1,-4-8 2,1 1 0,0-1 1,0 1-1,0-1 0,0 0 1,0 0-1,0 0 0,0 0 1,1 0-1,-1-1 0,0 1 1,0 0-1,1-1 0,-1 0 1,0 0-1,1 1 1,-1-1-1,1-1 0,-1 1 1,0 0-1,1-1 0,-1 1 1,0-1-1,4-1 0,-2 1-18,0-1 0,0 0-1,0 0 1,0 0-1,-1 0 1,1-1 0,-1 1-1,0-1 1,0 0-1,0 0 1,4-6 0,8-6 12,-13 78 2,-2-60 43,2 24-510,-2-27 420,0 1-1,0-1 1,0 0 0,0 1 0,0-1-1,0 0 1,0 1 0,0-1 0,1 0-1,-1 1 1,0-1 0,0 0 0,0 0-1,1 1 1,-1-1 0,0 0 0,0 0-1,0 1 1,1-1 0,-1 0 0,0 0-1,1 1 1,-1-1 0,0 0 0,1 0-1,-1 0 1,0 0 0,1 0 0,-1 0-1,0 1 1,1-1 0,-1 0 0,0 0-1,1 0 1,-1 0 0,0 0 0,1 0-1,-1 0 1,0-1 0,1 1 0,-1 0-1,0 0 1,1 0 0,-1 0 0,0 0-1,1 0 1,-1-1 0,0 1 0,0 0-1,1 0 1,-1 0 0,0-1 0,1 1-1,-1 0 1,0 0 0,0-1 0,0 1-1,1 0 1,-1-1 0,0 1 0,0 0-1,0 0 1,0-1 0,0 1 0,0 0-1,1-1 1,-1 0 0,9-15-1784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3697,'0'0'3128,"-9"179"-2231,9-91-57,0 6-240,0-3-56,0-6-344,9-13-120,-9-15-80,0-17-312,0-14-688,0-10-849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3977,'0'0'4353,"179"19"-4353,-117-1-400,0-1-1281,-26-7-2928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0 808,'0'0'6962,"-9"158"-6058,9-102-200,0-5-296,-9-5-232,9-6-120,0-8-56,0-8-40,-9-5-376,9-6-488,-9-13-704,0 0-537,0 0-2056</inkml:trace>
  <inkml:trace contextRef="#ctx0" brushRef="#br0" timeOffset="1">1 188 4913,'0'0'3537,"133"40"-4209,-106-24-377,0-3-511,-9-2-768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1856,'0'0'6315,"0"15"-6038,3 51-51,-2-64-210,-1 0 0,1 0 0,0 0 0,-1 0 0,1 0 0,0 0 0,0 0 0,0 0 0,1 0 0,-1 0 0,0 0 0,1-1 0,-1 1 1,1 0-1,-1-1 0,1 1 0,0-1 0,0 0 0,0 0 0,0 0 0,0 1 0,0-2 0,0 1 0,0 0 0,0 0 0,0-1 0,0 1 0,0-1 0,1 0 0,-1 1 0,4-1 0,-3 0-1,0 0 0,0 0-1,0 0 1,0-1-1,0 1 1,0-1 0,1 1-1,-1-1 1,0 0-1,-1 0 1,1 0 0,0-1-1,0 1 1,0-1-1,-1 0 1,1 1 0,-1-1-1,4-3 1,-2-4-223,0 1 0,0-1 0,0 0 0,-1 0 1,-1 0-1,0 0 0,0 0 0,0-1 0,-1 1 1,-1-19-1,0 27 182,0 1 1,-1 0-1,1 0 1,0-1 0,0 1-1,0 0 1,-1 0-1,1-1 1,0 1-1,0 0 1,-1 0-1,1 0 1,0-1-1,0 1 1,-1 0-1,1 0 1,0 0-1,-1 0 1,1 0-1,0 0 1,-1 0 0,1 0-1,0 0 1,-1 0-1,1 0 1,0 0-1,-1 0 1,1 0-1,0 0 1,-1 0-1,1 0 1,0 0-1,-1 0 1,1 0-1,0 0 1,0 1 0,-1-1-1,1 0 1,0 0-1,-1 0 1,-12 6-1220,2 9-940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3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6 281 2529,'0'0'6334,"0"0"-6295,0 0-1,0 0 1,-1 0-1,1 0 1,0 0-1,0 0 1,-1 0-1,1 0 1,0 1-1,0-1 1,-1 0-1,1 0 1,0 0-1,0 0 0,-1 0 1,1 1-1,0-1 1,0 0-1,0 0 1,-1 0-1,1 1 1,0-1-1,0 0 1,0 0-1,0 0 1,0 1-1,0-1 1,-1 0-1,1 0 1,0 1-1,0-1 1,0 0-1,0 0 1,0 1-1,0-1 1,0 0-1,0 1 1,0-1-1,0 0 1,0 0-1,0 1 1,14 5 6,0-1 0,1 0 0,-1-1 0,1-1 1,29 3-1,-11-1 86,105 12 219,0-7-1,186-10 1,-140-2-352,267 8 16,301-5 30,-611-12-41,39-1 2,168-18 6,-142 6-6,-84 13 4,298-15-60,373 17 99,-519-7-30,76-2 6,363-8 545,27-22-354,-567 46-206,-81 3 2,142-17 1,-109 1-36,-61 8-3,0-2 1,75-21-1,-34 3-651,-92 27-174,-13 1 786,0-1-1,1 0 1,-1 0 0,1 0-1,-1 0 1,1 1 0,-1-1-1,1 0 1,-1 0-1,0 0 1,1 0 0,-1 0-1,1 0 1,-1 0 0,1 0-1,-1 0 1,1-1-1,-1 1 1,1 0 0,-1 0-1,0 0 1,1 0 0,-1-1-1,1 1 1,-1 0-1,0 0 1,1-1 0,-1 1-1,0 0 1,1-1 0,-1 1-1,0 0 1,1-1 0,-1 1-1,0 0 1,0-1-1,1 1 1,-1-1 0,0 1-1,0-1 1,0 1 0,0 0-1,0-1 1,1 1-1,-1-1 1,0 0 0,0-9-1935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</inkml:trace>
  <inkml:trace contextRef="#ctx0" brushRef="#br0" timeOffset="1">0 1 3217,'54'158'1152,"-54"-129"200,0 11-368,0 8-119,0 6-273,0-3-224,0-1-216,0-2-80,0-10-72,0-9-392,-9-15-464,9-9-425,-9-5-431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1224,'0'0'5753,"18"147"-5000,-9-112-441,-9-3-208,9-5-104,-9-9-104,0-4-272</inkml:trace>
  <inkml:trace contextRef="#ctx0" brushRef="#br0" timeOffset="1">108 1 3425,'0'0'3214,"9"8"-3178,28 28-23,-36-34-12,1-1 0,-1 1 0,1-1 0,-1 1 0,0-1 0,1 1 0,-1 0 0,0 0 0,0 0 0,0-1 0,-1 1 0,1 0 0,0 0-1,-1 0 1,1 0 0,-1 0 0,0 0 0,1 1 0,-1-1 0,0 0 0,0 0 0,-1 3 0,0 6-16,0-10-16,0 0 0,-1 0 0,1-1 0,0 1 0,-1 0 0,1-1 1,-1 1-1,1-1 0,-1 0 0,1 1 0,-1-1 0,1 0 0,-1 0 0,1 0 1,-1 0-1,1 0 0,-1 0 0,1 0 0,-3-1 0,-2 1-1042,-10 0-2595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0 880,'0'0'6049,"9"137"-5936,-9-124 39,0-2-56,0-3-32,0 0-24,0-3-40,-18-2-184,9 0-89,0-3-431,0 0-424,0 0-1416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3201,'81'110'1936,"-64"-89"-550,-7-21 205,-6 1-1557,0-1 1,0 0-1,0 0 1,1 0-1,-1-1 1,0 1-1,0-1 0,0 0 1,0-1-1,0 1 1,-1 0-1,1-1 1,0 0-1,-1 0 1,1 0-1,-1 0 1,0-1-1,1 0 1,-1 1-1,0-1 0,-1 0 1,1 0-1,0 0 1,-1-1-1,0 1 1,0-1-1,0 1 1,0-1-1,0 0 1,-1 0-1,0 0 1,1 0-1,-1 0 1,-1 0-1,1 0 0,-1 0 1,1-6-1,-1-3-335,0 9 175,0-1-1,0 1 1,0 0 0,0-1-1,-1 1 1,0 0 0,0-1-1,-1-4 1,1 8 111,0-1 0,0 1 0,0 0 0,0-1 0,-1 1 0,1 0 0,0 0 0,-1 0 0,1 0 0,0 0 0,-1 0 0,1 1 0,-1-1 0,0 0 0,1 1 0,-1-1 0,1 1 0,-1-1 0,0 1 0,1 0 0,-1 0 0,0 0 0,1 0 0,-1 0 0,-2 0 0,1 1 26,0 0 0,0-1 1,0 1-1,0 0 0,1 1 0,-1-1 1,0 0-1,1 1 0,-1 0 0,1-1 0,-1 1 1,1 0-1,0 0 0,0 0 0,0 1 0,0-1 1,0 0-1,0 1 0,1-1 0,-1 1 1,1 0-1,0 0 0,0-1 0,0 1 0,0 0 1,-1 5-1,-2 5 173,1-1 1,0 1-1,1 0 1,0 24 0,2-33-170,0-1 0,1 0 1,-1 1-1,1-1 1,0 0-1,0 0 0,0 0 1,0 1-1,1-1 1,-1 0-1,1-1 1,0 1-1,-1 0 0,1 0 1,1-1-1,-1 1 1,0-1-1,1 0 0,-1 0 1,1 0-1,0 0 1,-1 0-1,1 0 0,0-1 1,0 1-1,0-1 1,0 0-1,1 0 1,-1 0-1,5 0 0,12 3-213,0 0 1,0-2-1,39 0 0,-32-2-543,46 1-3800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4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1 856,'0'0'528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25.7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0 372 496,'0'0'5860,"36"-4"-5148,136-10-574,244-11-78,3 24 245,-253-13-161,23-1-128,390 15 392,-428-10-121,4-1-230,176 0 270,5 1-62,-236 10-247,523-9 123,-398 0-139,504-27 15,-433 2 80,39-2 98,-17 1 345,16-2-357,143 32-93,-332 5-95,-114 2 3,0 1 1,34 7-1,33 5 0,7-8 43,162-10 0,-228-2-48,31-2-9,-64 6 21,-5-1 3,-1 2 0,2 0-1,17-1-7,1-1 1,-1-1-1,1 0 1,30-10-1,25-5 1,-47 12 3,-19 4-51,0 0 0,0 0-1,0 1 1,18 0 0,-22 1 52,0 0 1,0-1 0,0 0-1,0 0 1,0-1 0,0 1-1,0-1 1,-1 0 0,1 0-1,5-4 1,-8 3-14,-14 3-841,-15 4-1571,-15 3-1256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21.5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67 704,'0'0'8723,"28"0"-8372,530 0-279,-533 2-76,46 7 0,-47-4 1,45 1-1,-17-5-1,-1 2 0,0 3 0,82 19 0,-52-10-10,150 9 0,365-18 31,-331-9-22,310-32 13,-410 20 16,128-6 166,189-19 215,-373 30-311,125 7-1,50-4 51,115 2 65,-220 8-45,177 13 170,160-11-335,-211 8-154,-267-12 124,62-1-37,135-16 0,-79 6 1,-70 7 40,45-9-212,-129 12 162,32 0-308,-19-5 412,16 0-101,-42-4-2715,-5 2 148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22.1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1168,'0'0'4296,"27"17"-4037,85 56-167,-27-25-40,-73-42 90,0 0-1,0 1 1,-1 1 0,21 17 0,-32-25-140,1 1 1,0-1-1,-1 0 1,1 1-1,-1 0 0,1-1 1,-1 1-1,1-1 0,-1 1 1,1 0-1,-1-1 1,0 1-1,1 0 0,-1-1 1,0 1-1,0 0 0,1-1 1,-1 1-1,0 0 0,0 0 1,0-1-1,0 1 1,0 0-1,0 0 0,0-1 1,0 1-1,0 0 0,-1 1 1,-17 14 243,-37 2 537,49-17-645,-29 8 861,-54 7 0,35-13-3213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8.6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0 185 728,'0'0'4769,"36"-5"-2919,426 5-779,-461 0-1042,28 0 146,1200-3 901,-854-16-1044,-134 21-23,338-7 13,-410-9 120,61-1-83,-190 13-38,62-10 0,-62 5 7,63-1 1,151 10 186,330-7 223,-265-30-332,164-2-228,249 18-815,-724 19 937,10-2-69,-11 1-342,-16 2-466,-24 6-2159,23-4 1229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1376,'0'0'8449,"-3"0"-7004,9 0-1077,33 4-385,68 15 0,-92-16-82,0 2 0,0 0 0,0 0 1,0 2-1,-1-1 0,0 2 0,18 13 0,-31-21 85,0 1 0,1 0 0,-1 0 1,0 0-1,0 0 0,0 0 0,-1 0 0,1 0 0,0 1 1,0-1-1,0 0 0,-1 0 0,1 1 0,-1-1 0,1 0 1,-1 1-1,1-1 0,-1 1 0,0-1 0,0 1 1,0-1-1,0 0 0,0 1 0,0-1 0,0 1 0,0-1 1,0 1-1,-1-1 0,1 0 0,-1 1 0,1-1 0,-1 0 1,1 1-1,-1-1 0,0 0 0,0 0 0,1 1 0,-1-1 1,0 0-1,-2 1 0,-1 2 12,0 1-1,-1-1 1,0 0 0,0 0-1,0-1 1,0 0 0,-11 5 0,-255 89 202,268-95-330,-6-1-5551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9.2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2561,'0'0'2879,"2"5"-2587,0-2-166,0 0 1,0 1-1,0-1 1,0 0 0,1 0-1,-1 0 1,1-1-1,0 1 1,0-1-1,0 1 1,0-1-1,0 0 1,1 0-1,-1-1 1,0 1-1,6 1 1,78 25 1147,-24-8-1222,-57-17-62,0-1-1,-1 1 1,1 1 0,-1-1 0,0 1 0,8 7 0,-12-10-11,0-1 0,0 1-1,0 0 1,0 1 0,0-1 0,0 0 0,-1 0 0,1 0-1,0 1 1,0-1 0,-1 0 0,1 1 0,-1-1 0,1 0 0,-1 1-1,0-1 1,0 1 0,1-1 0,-1 0 0,0 1 0,0-1 0,0 1-1,-1-1 1,1 1 0,0-1 0,0 0 0,-1 1 0,1-1-1,-1 1 1,1-1 0,-1 0 0,0 0 0,1 1 0,-1-1 0,-2 2-1,-9 8 10,-1 0-1,-1-1 0,0 0 0,0-2 1,-1 1-1,0-2 0,0 0 0,-32 10 1,-12 7 64,52-22-36,5-1-256,-7-1-3225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77 184,'0'0'5360,"0"-4"-4947,-2-10 242,-4 16 531,-5 31-734,3 28-461,6-36 15,-1 1 0,-1-1 1,-12 38-1,16-128-78,-2 27-146,4-46 0,5 43 212,2-24 470,-7 65-483,-1 0 0,0 1 0,0-1-1,0 1 1,0-1 0,0 1 0,1 0 0,-1-1-1,0 1 1,0 0 0,0 0 0,-1 0-1,1-1 1,0 1 0,0 0 0,0 0-1,-1 0 1,2 2 0,23 41 92,-1 1-1,35 95 1,-28-62-1110,-30-78 929,-1 1-1,0 0 0,0-1 1,1 1-1,-1 0 1,0-1-1,0 1 0,0 0 1,0 0-1,0-1 1,0 1-1,0 0 1,0-1-1,0 1 0,0 0 1,0 0-1,0-1 1,0 1-1,-1 0 0,1-1 1,0 1-1,-1 0 1,1-1-1,0 1 0,-1 0 1,-14 0-1925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4217,'0'0'2584,"125"-3"-3064,-90 3-304,1 0-1016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1672,'0'0'3617,"9"158"-3441,0-132-72,-9-4-24,9-4-24,-9-4-56,0-6-88,0-6-344,9-2-536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2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3633,'0'0'2152,"26"6"-2034,79 22-54,-99-27-64,1 1 1,-1 0 0,0 1 0,-1-1-1,1 1 1,0 0 0,-1 1 0,1-1-1,-1 1 1,0 0 0,0 0 0,7 8-1,-11-9 1,1 0-1,-1-1 0,1 1 1,-1 0-1,0-1 1,0 1-1,0 0 0,0 0 1,0 0-1,-1 0 0,1 0 1,-1 0-1,0 0 1,0 0-1,0 0 0,0 0 1,-1 0-1,-1 6 1,-1-2 2,0 0 1,0 1-1,-1-1 1,0 0 0,0-1-1,-1 1 1,0-1-1,0 0 1,-1 0 0,1 0-1,-1-1 1,0 0-1,-1 0 1,1-1 0,-9 5-1,-9 3 5,-22 13 18,45-22-34,1-3-106,19-11-1002,6-4-304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1120,'0'0'4225,"0"158"-4129,0-137-40,0-2-48,0-5 56,0-6-64,0-3-208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8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1072,'4'0'218,"1"0"-1,-1 1 0,0-1 0,0 1 1,0 0-1,0 0 0,0 0 0,0 0 1,0 1-1,0-1 0,0 1 1,-1 0-1,6 4 0,48 37 314,-41-30-436,-9-7-77,0 0 0,-1 0 0,0 1 1,0-1-1,0 2 0,7 11 0,-11-15 7,0-1 1,0 1-1,-1 0 0,1-1 0,-1 1 1,0 0-1,0 0 0,0 0 0,-1 0 0,1 0 1,-1 0-1,0 0 0,0 0 0,-1 0 0,1 0 1,-1 0-1,-1 6 0,0-7-4,1-1 0,-1 1 0,0-1 0,1 1 0,-1-1-1,-1 0 1,1 0 0,0 0 0,0 0 0,-1 0 0,1 0 0,-1-1 0,0 1 0,-4 1-1,-46 19 104,45-19-113,1-1-57,0 0 0,1-1 0,-1 1-1,0-1 1,-11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6.4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1192,'0'0'3153,"9"0"-6010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6.9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24 1168,'4'-8'-89,"5"-7"2210,-5 14-1140,-3 11-821,-4 34 20,-2-1 0,-2 1 0,-2-1 0,-14 42-1,0 3-45,35-128-290,-1-1 0,9-79-1,-20 12 1396,9 123-1395,10 17 282,2 0 0,1-1 0,1-2 0,2 0 0,42 38 0,-58-58-173,-8-8-91,0 0-1,0 1 0,0-1 1,0 0-1,0 1 0,-1-1 1,1 1-1,0 0 0,-1-1 1,1 1-1,-1 0 0,1-1 1,-1 1-1,0 0 0,0-1 0,0 1 1,0 0-1,0 3 0,0-1-554,0 4-2116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7.2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2681,'0'0'3248,"107"2"-5096,-98 4-729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50 304,'0'0'3961,"2"-6"1020,5-20-5130,-7 25 138,0 1 1,0-1 0,0 0 0,0 0 0,0 1 0,0-1 0,0 0-1,0 1 1,0-1 0,0 0 0,0 1 0,-1-1 0,1 0 0,0 1-1,-1-1 1,1 1 0,0-1 0,-1 0 0,1 1 0,-1-1 0,1 1-1,-1-1 1,1 1 0,-1-1 0,1 1 0,-1 0 0,1-1 0,-1 1-1,-1-1 1,-20 5-91,17-2 98,0 1-1,0 0 1,0 0-1,1 0 1,-1 0 0,-4 6-1,3-2 36,-1 2-1,1-1 1,1 1 0,0 0-1,0 0 1,1 1-1,0-1 1,0 1-1,1 0 1,-2 12 0,5-18-15,-1-1 1,1 0-1,0 1 1,0-1 0,0 1-1,0-1 1,1 1 0,-1-1-1,1 0 1,0 1-1,0-1 1,0 0 0,1 0-1,-1 0 1,1 0 0,0 0-1,0 0 1,0 0-1,0 0 1,0-1 0,0 1-1,1-1 1,-1 0 0,1 1-1,0-1 1,-1 0-1,1-1 1,0 1 0,0 0-1,1-1 1,-1 0 0,0 0-1,0 0 1,4 1-1,14 3 22,1-1-1,-1 0 0,1-2 1,-1 0-1,1-2 0,0 0 1,29-5-1,-44 3-51,0 0 1,-1 0-1,1-1 0,-1 0 0,1 0 1,-1 0-1,0-1 0,0 1 1,-1-2-1,1 1 0,-1-1 0,0 1 1,0-1-1,0-1 0,-1 1 0,0-1 1,0 0-1,0 0 0,-1 0 0,0 0 1,0 0-1,0-1 0,-1 0 1,0 1-1,0-1 0,-1 0 0,0 0 1,0 0-1,0 0 0,-2-12 0,1 18 9,0 0 0,0 0 0,0 0 0,-1 0 0,1 0 0,0 0 0,-1 1 0,1-1 0,-1 0 0,1 0 0,-1 0 0,1 0 0,-1 1 0,0-1 0,1 0 0,-1 0 0,0 1 0,0-1 0,1 1 0,-1-1 0,0 1 0,0-1 0,0 1 0,0-1 0,0 1 0,0 0 0,0-1 0,0 1 0,0 0 0,0 0 0,1 0 0,-1 0 0,0 0 0,0 0 0,0 0 0,-2 0 0,1 0-3,1 0 1,-1 0-1,1 0 0,-1 1 1,1-1-1,-1 0 0,1 1 0,-1-1 1,1 1-1,-1-1 0,1 1 1,0 0-1,-1 0 0,1-1 0,0 1 1,0 0-1,0 0 0,-1 0 1,1 0-1,0 1 0,0-1 0,0 0 1,1 0-1,-2 3 0,0-1 19,1 0-1,0 1 0,0-1 0,0 0 0,1 0 1,-1 1-1,1-1 0,0 1 0,0-1 1,0 0-1,0 1 0,1-1 0,-1 0 1,1 1-1,0-1 0,0 0 0,0 0 1,0 0-1,1 0 0,-1 0 0,1 0 0,0 0 1,0 0-1,0 0 0,0-1 0,0 1 1,0-1-1,1 0 0,-1 0 0,1 0 1,4 3-1,0-2-51,0 1 0,1-2 0,-1 1 0,1-1 1,-1 0-1,1 0 0,0-1 0,0 0 0,0-1 0,0 1 0,0-2 0,8 0 1,-14 0-48,0 0 0,-1 0 0,1 1-1,0-2 1,-1 1 0,1 0 0,-1 0 0,1 0 0,-1-1 0,0 1 0,0-1 0,1 1 0,-1-1 0,0 1 0,0-1 0,-1 0 0,1 1 0,0-1 0,0 0 0,-1 0 0,1 0 0,-1 0 0,0 1 0,1-4 0,0 2 17,-1-1-1,1 1 1,-1-1-1,1 1 1,-1 0 0,0-1-1,0 1 1,-1-1 0,1 1-1,-1 0 1,1-1 0,-1 1-1,-2-4 1,1 5 58,-1-1 1,0 1-1,-1 0 1,1 0-1,0 0 1,0 0-1,-1 1 0,1 0 1,-1-1-1,0 1 1,1 0-1,-1 0 1,0 1-1,1-1 0,-1 1 1,0 0-1,0 0 1,-6 1-1,4-1-98,0 0 0,0 1 0,0-1 0,0 1-1,0 1 1,1-1 0,-1 1 0,0 0 0,1 0 0,-1 1-1,-5 3 1,-6 13-899,6-2-348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7.8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20 312,'0'0'5184,"0"25"-4637,0 9-390,2 145 859,3-129-771,6 97-18,-2-129-528,-9-18 289,0 0 0,0 0 0,0-1 0,0 1 0,0 0 0,0 0 0,0 0 0,0-1 0,0 1 0,0 0 0,1 0 0,-1 0 0,0 0 0,0-1 1,0 1-1,0 0 0,0 0 0,0 0 0,0 0 0,1-1 0,-1 1 0,0 0 0,0 0 0,0 0 0,0 0 0,0 0 0,1 0 0,-1 0 0,0-1 0,0 1 1,0 0-1,1 0 0,-1 0 0,0 0 0,0 0 0,0 0 0,1 0 0,-1 0 0,0 0 0,0 0 0,0 0 0,1 0 0,-1 0 0,0 0 0,0 0 0,0 0 1,1 0-1,-1 1 0,0-1 0,0 0 0,0 0 0,0 0 0,1 0 0,-1 0 0,0 0 0,0 0 0,0 1 0,0-1 0,0 0 0,1 0 0,-1 0 0,0 0 0,0 1 1,0-1-1,0 0 0,0 0 0,0-57-451,8-181-2764,-7 195 2653,-1 35 611,-1 0 0,2 1-1,-1-1 1,1 0 0,1 0-1,-1 0 1,4-9 0,-1 8 336,-3 5-150,0 0 0,1 0 1,0 0-1,0 0 0,0 1 1,0-1-1,1 0 0,-1 1 0,5-5 1,-4 7-200,0-1 1,0 1 0,0 0-1,0 0 1,0 0 0,0 0-1,0 0 1,0 1 0,0 0-1,0-1 1,0 1 0,0 0-1,1 0 1,-1 1 0,5 0-1,-7-1-32,0 1-1,0-1 1,0 0-1,1 1 0,-1-1 1,0 1-1,0-1 1,0 1-1,0-1 1,0 1-1,0 0 1,0 0-1,0-1 1,0 1-1,0 0 0,-1 0 1,1 0-1,0 0 1,0 0-1,-1 0 1,1 0-1,-1 0 1,1 0-1,0 2 0,0 1-1,0 1 0,0-1 0,0 1 0,0-1 0,-1 1 0,1-1 0,-2 6 0,1-3 16,0-1 0,-1 1-1,0 0 1,0-1 0,-1 0 0,0 1-1,0-1 1,0 0 0,-1 0 0,-4 8-1,2-8-4,0 0-1,0-1 0,0 1 0,-1-1 0,0 0 0,0 0 1,0-1-1,-1 0 0,1 0 0,-1-1 0,0 1 0,0-1 1,0-1-1,-1 0 0,-13 3 0,19-5-188,2-6-1458,0-4 147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8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14 135 1360,'0'0'3232,"-2"27"-2628,-5 196 508,7-90-1225,-2-235-3028,0 27 3180,7-85-1,-3 147 236,0 1-1,0 0 0,2 0 1,-1-1-1,1 2 1,1-1-1,0 0 0,10-14 1,-13 21-230,1 1 0,0 0 0,0 0 1,0 1-1,1-1 0,-1 1 0,1-1 1,0 1-1,0 0 0,0 1 0,0-1 0,1 1 1,-1-1-1,1 1 0,-1 1 0,1-1 1,0 1-1,0-1 0,-1 2 0,1-1 1,0 0-1,0 1 0,0 0 0,7 0 0,-10 1-49,0-1-1,0 0 0,-1 1 0,1-1 0,0 1 1,0-1-1,-1 1 0,1 0 0,0 0 0,-1 0 1,1 0-1,0 0 0,-1 0 0,0 0 0,1 0 0,-1 1 1,0-1-1,1 0 0,-1 1 0,0-1 0,0 1 1,0 0-1,0-1 0,-1 1 0,1 0 0,0 0 1,-1-1-1,1 3 0,1 5-51,-1 1 1,0-1-1,0 0 0,-2 15 0,1-8 53,-1-12-4,0 0-1,0 0 1,0 0-1,0 0 0,-1 0 1,1-1-1,-1 1 1,0-1-1,-1 1 1,1-1-1,0 0 0,-1 0 1,0 0-1,0 0 1,0 0-1,0 0 0,0-1 1,0 0-1,-6 4 1,1-1-236,0-1 0,0 0-1,0 0 1,0 0 0,0-1 0,-1-1 0,1 1 0,-10 0 0,7-2-1156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0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1 744,'0'0'1344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1.5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65 72,'0'0'5905,"9"-17"-3035,-2 12-2909,0 0 0,0 0 1,0 0-1,1 1 0,-1 0 0,1 0 0,0 1 0,0 0 0,0 1 0,1-1 1,-1 2-1,15-2 0,-22 46-1742,-3-35 1781,0 0 0,0 0 0,-1 0 0,0 0 1,0 0-1,-1 0 0,0-1 0,-1 0 0,1 0 0,-1 0 0,-1-1 0,-7 9 0,-11 15 1,9-9-1,9-15-5,1 0 0,1 0 0,-1 0 0,1 1 1,0 0-1,0-1 0,1 2 0,0-1 1,1 0-1,-1 0 0,-2 14 0,31-20 623,-1-1-388,0 0 0,0-2 0,1-1 1,43-11-1,-52 11-224,-16 3-12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3.7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0 184,'0'0'5281,"0"9"-5215,0 12 211,0-1 1,2 1-1,1-1 1,0 1-1,2-1 1,8 27 0,-10-40-454,10 29 883,-10-26-1301,-7-16-1913,-11-14-277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0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8 16 1136</inkml:trace>
  <inkml:trace contextRef="#ctx0" brushRef="#br0" timeOffset="1">8 16 1136,'-1'0'103,"1"0"0,0 0 0,-1 0 0,1 0 0,0 0 0,-1 0 0,1 0-1,0 0 1,0 0 0,-1 0 0,1-1 0,-2 0 617,2 1-617,0-1 0,0 1 0,0 0 0,-1 0 0,1-1 0,0 1 0,0 0-1,0 0 1,0-1 0,0 1 0,0 0 0,0-1 0,0 1 0,0 0 0,0-1 0,0 1 0,0 0-1,0-1 1,0 1 0,0 0 0,0-1 0,0 1 0,0 0 0,0 0 0,0-1 0,0 1 0,1 0-1,-1-1 1,1 0 618,0 0-618,25-2 1143,-15 4-1325,1 0 0,0 0 0,20 6-1,-28-6 72,-1 1-1,1 0 0,0 0 0,-1 1 0,1-1 1,-1 1-1,0-1 0,0 1 0,0 0 0,0 1 1,0-1-1,-1 0 0,1 1 0,-1-1 0,0 1 1,0 0-1,0-1 0,-1 1 0,1 0 1,0 6-1,1-1 20,-2 0 0,1 0 0,-1 0 0,-1 0 1,0 0-1,0 0 0,0 0 0,-4 16 0,2-21-3,1 0 0,-1 0 0,0 0-1,0 0 1,0-1 0,0 1 0,-1-1-1,0 0 1,1 1 0,-1-1 0,0 0-1,-6 4 1,-44 28-133,47-31 79,65-25-2458,-20 2 1199,4 0-928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5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2 1344,'0'0'3902,"-9"0"-4018,-3-1 156,6 1-135,0-1 0,0 1 1,0 0-1,0 0 0,0 1 0,0 0 1,1 0-1,-1 0 0,0 1 0,1 0 1,-1 0-1,1 0 0,-1 0 1,1 1-1,0 0 0,-8 6 0,9-5 106,-1 0 0,1 0 0,0 0 1,0 0-1,0 1 0,1 0 0,-1 0 0,1 0 0,0 0 0,1 1 0,-1-1 0,1 1 0,0-1 0,1 1 0,-1 0 0,1 0 0,0 0 0,0 8 0,38-13 920,-30-1-892,-1 0 0,1-1 1,-1 0-1,1 0 0,-1-1 1,1 0-1,-1 0 0,0 0 1,0-1-1,0 0 0,0 0 1,-1-1-1,1 1 0,-1-1 1,7-7-1,-12 13-35,-1 36 88,1-36-94,0-1-1,0 0 1,0 1 0,0-1 0,1 1 0,-1-1 0,0 0 0,1 1-1,-1-1 1,0 0 0,1 0 0,0 1 0,-1-1 0,1 0 0,0 0 0,-1 0-1,1 0 1,0 1 0,0-1 0,0 0 0,0-1 0,0 1 0,0 0-1,0 0 1,1 0 0,-1-1 0,0 1 0,0 0 0,1-1 0,0 1-1,0-1-46,2 1-96,-1-1 0,0 0 0,1 0 0,-1 0 0,0 0 1,0-1-1,1 1 0,-1-1 0,0 0 0,4-1 0,11-12-2226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8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2801,'0'0'3312,"0"176"-2303,9-122-177,0-3-256,0-3-304,0-8-168,0-5-16,-9-11-88,0-6-232,0-7-584,-18-8-2217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5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3753,'0'0'2528,"151"0"-2032,-79 0-288,8 0-208,-18 0-1016,-17 8-1208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5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1 1816,'0'0'3537,"-14"12"-3358,-40 43 8,52-54-176,0 0 0,1 0 1,0 0-1,-1 0 1,1 0-1,0 1 1,-1-1-1,1 0 1,0 1-1,0-1 0,0 1 1,0-1-1,0 1 1,1 0-1,-1-1 1,0 1-1,1 0 0,-1 0 1,1-1-1,0 1 1,0 0-1,-1 0 1,1 3-1,1 5 63,27-9 434,40-1-215,-66 0-413,-1 25-93,1-21 236,-1 0 1,1 0 0,0 0-1,0 0 1,1 0 0,-1 0-1,1-1 1,0 1 0,0-1 0,0 0-1,0 0 1,0 0 0,1 0-1,-1-1 1,1 1 0,0-1-1,6 3 1,1 0-271,1-1 0,0 0 0,0 0 0,25 3 1,8-3-3257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62 318 2777,'0'0'3571,"-9"18"-3107,-28 55 154,35-70-555,0 0 1,0-1 0,1 1 0,-1 0-1,1 0 1,0 0 0,0 1 0,0-1-1,0 0 1,0 0 0,1 1 0,0-1-1,-1 0 1,1 1 0,0-1 0,1 0-1,-1 0 1,1 4 0,1-5-27,-1-1 0,1 0 0,-1 0 0,1 0 0,0 0 0,-1 0-1,1 0 1,0 0 0,0-1 0,0 1 0,0 0 0,0-1 0,-1 0 0,1 1 0,0-1 0,0 0 0,0 0 0,0 0 0,0 0 0,3-1 0,-1 0-12,1 0 0,-1 0 0,0 0 0,1 0 0,-1-1 0,0 0 0,0 0 0,0 0 1,0 0-1,0-1 0,0 1 0,-1-1 0,1 0 0,-1 0 0,0-1 0,0 1 0,0-1 0,0 1 1,0-1-1,-1 0 0,3-5 0,4-8-149,0 0 0,-1 0 1,8-30-1,-10 22-132,-2-1 0,-1 0-1,-1 0 1,-1 0 0,-2 0 0,-5-40-1,5 57 223,-1 0-1,0 0 1,-1 0-1,0 1 1,0-1-1,0 1 0,-2-1 1,1 1-1,-1 1 1,-5-9-1,9 16 40,1 0-1,0-1 1,0 1-1,0 0 1,-1 0-1,1-1 1,0 1-1,0 0 0,-1 0 1,1 0-1,0-1 1,0 1-1,-1 0 1,1 0-1,0 0 1,0 0-1,-1 0 1,1 0-1,0 0 1,-1 0-1,1 0 1,0 0-1,-1 0 1,1 0-1,0 0 1,-1 0-1,1 0 0,0 0 1,0 0-1,-1 0 1,1 0-1,0 0 1,-1 0-1,1 0 1,0 1-1,0-1 1,-1 0-1,1 0 1,0 0-1,0 0 1,-1 1-1,1-1 1,0 0-1,0 0 0,0 1 1,-1-1-1,1 0 1,0 0-1,0 1 1,0-1-1,0 0 1,0 1-1,0-1 1,0 0-1,-1 1 1,1-1-1,0 0 1,0 0-1,0 1 1,0-1-1,0 0 1,0 1-1,0-1 0,1 0 1,-1 1-1,-5 23 4,1 6 336,2 0-1,2 0 1,5 54 0,-3-66-214,1 0 1,1 0-1,1-1 1,0 1-1,2-1 1,-1-1 0,16 27-1,-18-37-120,1 1 0,-1-1 0,1 0 0,0-1 0,0 1-1,1-1 1,0 0 0,0 0 0,0-1 0,0 0 0,1 0 0,-1 0 0,1-1-1,0 0 1,0 0 0,1-1 0,-1 0 0,0 0 0,1-1 0,-1 0 0,1 0-1,-1 0 1,1-1 0,0 0 0,-1-1 0,10-2 0,-13 3-69,-1-1 0,0-1-1,0 1 1,0 0 0,0-1 0,-1 1 0,1-1 0,0 0 0,-1 0-1,1 0 1,-1 0 0,0-1 0,1 1 0,-1-1 0,0 1 0,0-1-1,-1 0 1,1 1 0,-1-1 0,1 0 0,-1 0 0,1-4-1,1-3-327,-1 0-1,0 0 1,0 0-1,-1 0 0,-1-16 1,0 25 388,0-1 1,-1 1 0,1-1 0,0 1-1,-1-1 1,0 1 0,1 0 0,-1-1-1,0 1 1,1 0 0,-1 0 0,0-1-1,0 1 1,0 0 0,0 0 0,0 0-1,-1 0 1,1 0 0,0 0 0,0 1-1,-1-1 1,1 0 0,0 1 0,-1-1-1,1 0 1,-1 1 0,1 0 0,0-1-1,-1 1 1,1 0 0,-1 0 0,1 0-1,-1 0 1,1 0 0,-1 0 0,1 0-1,-4 1 1,3-1 6,-1 0 0,0 1 0,0-1 0,1 1 0,-1-1 0,1 1 1,-1 0-1,0 0 0,1 0 0,-1 0 0,1 1 0,0-1 0,0 1 0,-1-1 0,1 1 0,0 0 0,0 0 0,0 0 0,1 0 1,-1 0-1,0 0 0,-1 3 0,1 0 59,0 1 1,1-1 0,0 1-1,0 0 1,0 0-1,0-1 1,1 1 0,0 0-1,1 9 1,-1-13-62,1 1 0,0 0 0,-1 0 0,1 0 0,1 0-1,-1-1 1,0 1 0,0-1 0,1 1 0,0-1 0,-1 1 0,1-1 0,0 0 0,0 0 0,0 0 0,0 0 0,1 0 0,-1 0 0,1 0 0,-1-1 0,4 2 0,14 5-316,1-1 0,39 7 0,-14-7-1341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3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24,'0'0'0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4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209 65 56,'-1'-1'143,"0"0"1,-1 0-1,1 0 0,0 0 1,0 0-1,0 0 1,0 0-1,0 0 0,0 0 1,0-1-1,0 1 0,1 0 1,-1-1-1,0 1 0,1 0 1,-1-1-1,1 1 1,-1-1-1,1-2 0,-1 2 9,0 1-1,1-1 0,-1 1 1,0-1-1,1 1 0,-1-1 0,0 1 1,0 0-1,0-1 0,0 1 1,-1 0-1,1 0 0,0 0 1,0 0-1,-1 0 0,1 0 1,0 0-1,-1 0 0,-2 0 0,0-1-174,1 0-1,-1 0 0,0 1 1,0-1-1,0 1 0,0 0 0,0 1 1,-5-1-1,2 1 19,1 1 1,0 1-1,0-1 1,0 1-1,0 1 1,0-1 0,1 1-1,-1 0 1,1 0-1,-1 0 1,1 1-1,0 0 1,0 0-1,1 0 1,-1 0-1,1 1 1,0 0-1,0 0 1,-6 11-1,8-14 38,0 1 0,0 0 0,1 0 0,-1 0 1,1 1-1,-1-1 0,1 0 0,0 0 0,0 1 0,1-1 0,-1 1 0,1-1 0,0 1 0,0-1 0,0 1 0,0-1 0,0 1 0,1-1 1,-1 0-1,1 1 0,0-1 0,0 0 0,1 1 0,-1-1 0,0 0 0,1 0 0,0 0 0,0 0 0,0 0 0,0-1 0,0 1 0,1 0 0,-1-1 1,1 0-1,0 1 0,0-1 0,4 2 0,1 1-85,1 0 1,0-1 0,0 0-1,0 0 1,0-1-1,1 0 1,0-1 0,-1 0-1,1 0 1,0-1-1,0-1 1,0 1 0,0-2-1,0 1 1,0-1-1,-1-1 1,1 0 0,0 0-1,-1-1 1,1 0-1,-1-1 1,0 0 0,0 0-1,0-1 1,10-8 0,-10 5-1060,-8 3-872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4.8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1560,'0'0'3841,"0"15"-3695,3 48 892,22 120 0,-7-73-945,-6-60 64,-12-47-229,1 0-1,-1-1 0,1 1 0,0 0 1,0-1-1,1 1 0,-1-1 0,0 1 1,1-1-1,0 1 0,-1-1 0,1 0 1,3 3-1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1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1720,'0'0'3849,"0"136"-3769,0-117-72,0-8-8,0-1-48,0-7-392,9-3-472,0 0-728,-9-8-977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1 140 3545,'36'-139'2664,"-36"150"-3336,0 15-40,8-4-632,1-1-1633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9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1 110 2833,'0'0'3155,"12"0"-2875,37-2-23,-46 2-236,-1 0 0,1-1-1,0 1 1,-1-1-1,1 0 1,-1 0-1,1 0 1,-1 0-1,1 0 1,-1-1 0,0 1-1,0-1 1,1 0-1,-1 1 1,0-1-1,0 0 1,-1 0-1,1 0 1,0 0 0,-1-1-1,1 1 1,-1 0-1,0-1 1,2-3-1,-1-1-200,0 0 0,0 0-1,-1 0 1,0 0 0,0 0 0,0-12-1,-2 18 177,1 1 0,0 0-1,-1-1 1,1 1 0,-1-1-1,1 1 1,-1 0 0,1-1 0,-1 1-1,1 0 1,-1 0 0,1-1-1,-1 1 1,1 0 0,-1 0 0,0 0-1,1 0 1,-1 0 0,1-1-1,-1 1 1,1 0 0,-1 0-1,0 1 1,1-1 0,-1 0 0,1 0-1,-1 0 1,1 0 0,-1 0-1,0 1 1,1-1 0,-1 0 0,1 0-1,-1 1 1,1-1 0,-1 1-1,-22 10-76,19-5 116,1 0 0,1 0 1,-1 0-1,1 0 0,0 0 0,0 0 0,1 1 0,0-1 0,0 1 1,0-1-1,1 1 0,0-1 0,1 1 0,0 6 0,-1 7 344,1-18-355,0-1 1,0 1-1,0-1 1,0 1 0,0-1-1,0 1 1,0-1-1,0 0 1,0 1 0,1-1-1,-1 0 1,0 0-1,1 0 1,-1 0 0,1 0-1,-1 0 1,1 0-1,0-1 1,-1 1-1,1-1 1,0 1 0,0-1-1,-1 1 1,1-1-1,0 0 1,0 0 0,-1 0-1,5-1 1,0 2 5,1-1 0,0 1-1,0-2 1,-1 1 0,1-1 0,0 0 0,10-3 0,18-17-149,-33 20 94,0 0 1,0-1-1,0 1 1,-1-1-1,1 1 0,0-1 1,-1 0-1,1 1 1,-1-1-1,1 0 1,-1 0-1,0 0 1,0 0-1,0 0 1,0 0-1,1-4 1,-2 6 14,0 19-84,0 60 95,0-78-12,1-1 0,-1 0 0,1 0 0,-1 0 0,1 1 0,-1-1 0,1 0 0,0 0-1,-1 0 1,1 0 0,-1 0 0,1 0 0,0 0 0,-1 0 0,1 0 0,-1 0 0,1 0 0,-1 0 0,1-1 0,-1 1 0,1 0 0,0 0 0,-1 0-1,1-1 1,-1 1 0,1 0 0,-1-1 0,0 1 0,1-1 0,-1 1 0,1-1 0,17-10-7,-10 3-5,0-1 1,-1 0-1,0 0 0,0-1 1,-1 0-1,-1 0 0,8-19 1,-11 123 50,-2-94-96,0 1 1,0-1 0,-1 1 0,1-1 0,1 1-1,-1-1 1,0 1 0,0-1 0,0 1 0,0 0-1,0-1 1,0 1 0,1-1 0,-1 1 0,0-1 0,0 1-1,1-1 1,-1 1 0,0-1 0,1 0 0,-1 1-1,0-1 1,1 1 0,-1-1 0,1 0 0,-1 1-1,1-1 1,0 1 0,-1-1-58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2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0 3473,'0'0'1988,"-4"29"-1704,-3 10-139,1-9 22,2 1 1,1-1-1,1 44 1,-3 62 852,1 3-4264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2721,'0'0'2832,"169"5"-2832,-124-2-744,-9-3-1849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9 148 2481,'0'0'3392,"-9"141"-3184,9-114-112,0-3-88,0-5-8,0-6-32,0-10-424,9-3-520,0 0-1288</inkml:trace>
  <inkml:trace contextRef="#ctx0" brushRef="#br0" timeOffset="1">45 1 3065,'0'0'1856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7.3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1640,'95'158'1901,"-80"-121"-823,-15-37-1067,0 0 1,0 1-1,0-1 0,0 0 1,0 1-1,0-1 0,0 0 1,0 1-1,0-1 1,0 0-1,-1 1 0,1-1 1,0 0-1,0 1 0,0-1 1,0 0-1,-1 0 0,1 1 1,0-1-1,0 0 0,-1 0 1,1 1-1,0-1 0,0 0 1,-1 0-1,1 0 1,0 1-1,-1-1 0,1 0 1,0 0-1,-1 0 0,0 0 1,-4 4 22,-2 4 124,1 1 1,1 0 0,-1 0 0,1 1-1,1-1 1,0 1 0,0 0-1,1 0 1,0 0 0,1 1-1,0-1 1,1 1 0,0-1 0,0 12-1,39-24 196,-33-1-340,0-1 1,0 1-1,0-1 1,0 0-1,0-1 1,-1 1-1,1-1 1,-1 0 0,0 0-1,-1 0 1,1 0-1,-1-1 1,0 1-1,2-8 1,2-3-174,-1-1 0,0 0 0,6-34 0,-8 31-132,2-16-179,-1 0 0,0-39 0,-4 66 453,-2-1 0,1 1 0,-1-1 1,-1 1-1,0-1 0,0 1 0,-1 0 0,0-1 1,0 1-1,-1 1 0,0-1 0,-1 1 1,-5-9-1,9 16 27,0 0 1,0-1 0,0 1-1,0 0 1,0 0 0,0 0-1,0 0 1,0 0-1,-1 0 1,1 0 0,0 0-1,-1 0 1,1 0 0,0 1-1,-3-2 1,3 2-9,1 0-1,-1 1 1,1-1 0,-1 0 0,1 0 0,-1 0 0,1 1-1,0-1 1,-1 0 0,1 0 0,-1 1 0,1-1 0,-1 0-1,1 1 1,0-1 0,-1 1 0,1-1 0,0 0-1,-1 1 1,1-1 0,0 1 0,0-1 0,0 1 0,-1-1-1,1 1 1,0-1 0,0 1 0,0-1 0,0 1 0,-4 53 8,5-43 15,-2 12 66,2 1 0,0-1 0,2 1 0,1-1 1,0 0-1,2 0 0,1 0 0,0-1 0,2 0 0,0-1 0,2 1 0,0-2 1,2 0-1,26 35 0,-6-22-702,-12-10-796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1 696,'0'0'4913,"-5"17"-4294,1 2-437,0-2-31,-1-1 1,0 1-1,-1-1 0,-10 19 1,-4 10 107,15-31-236,-1-1 0,0 1-1,-1-2 1,0 1 0,-1-1 0,-13 16 0,12-17-1800,9-13 585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4.8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12 16,'0'0'2970,"0"-11"-555,-1 32-2418,-1 1 0,-1-1 0,-1 0 0,-1 0 0,-1 0 0,-1 0 0,0-1 0,-19 35 0,24-49-1038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5.9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0 129 80,'0'0'5828,"18"19"-4686,34 93-910,-51-72-324,-1-40 98,0 0 1,-1 0-1,1 0 1,0 0-1,-1 0 1,1 0-1,0 0 1,0 0-1,-1 0 1,1 0-1,0 0 1,-1 0-1,1 0 1,0 0 0,-1 0-1,1 0 1,0-1-1,0 1 1,-1 0-1,1 0 1,0 0-1,0 0 1,-1-1-1,1 1 1,0 0-1,0 0 1,-1-1-1,1 1 1,0 0-1,0 0 1,0-1 0,0 1-1,0 0 1,-1-1-1,1 1 1,0 0-1,0 0 1,0-1-1,0 1 1,0 0-1,0-1 1,0 1-1,0 0 1,0-1-1,0 1 1,0 0 0,0-1-1,0 1 1,0-42 122,-2 20-3,2 0-1,0-1 1,2 1 0,0 0-1,9-32 1,-10 50-191,1-1-1,0 0 1,0 1 0,0-1 0,0 1 0,1 0 0,0 0-1,0 0 1,0 0 0,0 0 0,0 1 0,1-1-1,0 1 1,0 0 0,0 0 0,0 0 0,0 1 0,0-1-1,1 1 1,-1 0 0,1 0 0,0 1 0,-1-1-1,1 1 1,0 0 0,0 1 0,0-1 0,0 1 0,10 0-1,11 0-1623,-6 0-1019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6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59 1720,'0'0'5691,"35"-4"-5688,-33 2-174,0 0 0,0 0 0,-1 0 1,1 0-1,-1-1 0,1 1 0,-1 0 0,0-1 1,0 1-1,0-1 0,0 0 0,-1 1 1,1-1-1,-1 0 0,1 1 0,-1-1 1,0 0-1,0 0 0,-1-4 0,-24 6-116,23 1 298,0 1 0,0-1 0,1 0-1,-1 1 1,0 0 0,0-1-1,1 1 1,-1 0 0,0 0-1,1 0 1,-1 0 0,1 0 0,-1 0-1,1 0 1,-1 0 0,1 1-1,0-1 1,0 0 0,0 1-1,0 0 1,0-1 0,0 1 0,0-1-1,0 1 1,0 0 0,1 0-1,-1-1 1,1 1 0,0 0-1,-1 0 1,1 0 0,0-1-1,0 1 1,0 0 0,0 3 0,0-2 39,0 0 1,0 0 0,0 0 0,1 0 0,-1 0-1,1 0 1,-1 0 0,1-1 0,0 1 0,0 0-1,0 0 1,1-1 0,-1 1 0,1 0 0,-1-1-1,1 1 1,0-1 0,0 0 0,0 0 0,0 0 0,1 0-1,2 3 1,9-1-125,0 0 0,0 0-1,0-1 1,0-1 0,0 0-1,1-1 1,-1 0 0,18-3-1,-11 2-943,8 0-2448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1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111 390 1512,'0'0'2796,"-16"9"-2310,-51 28-74,65-35-380,0-1-1,0 1 0,0-1 0,0 1 1,0 0-1,1-1 0,-1 1 1,1 0-1,-1 0 0,1 0 0,0 1 1,0-1-1,0 0 0,0 0 0,0 1 1,0-1-1,0 0 0,1 1 0,-1-1 1,1 1-1,0-1 0,0 1 0,0-1 1,0 1-1,0-1 0,0 1 1,2 4-1,-1 7 304,5-12-219,0-1 0,0 0 0,0-1 0,0 1 0,0-1-1,12-2 1,-14 1-98,0 0-1,0-1 0,0 1 1,0-1-1,0 0 1,0 0-1,0 0 0,0-1 1,-1 0-1,0 1 1,1-1-1,-1 0 0,0-1 1,0 1-1,-1 0 0,1-1 1,3-6-1,4-7-180,0 0 0,11-29 0,-12 21-213,-1 0 0,-2 0 1,0-1-1,4-43 0,-5-106-498,-5 172 867,1 2 6,-1-1-1,0 1 1,0 0 0,0-1 0,1 1 0,-1 0 0,-1 0 0,1-1 0,0 1 0,0 0 0,0-1 0,-1 1 0,1 0 0,0 0 0,-1-1 0,1 1-1,-1 0 1,0 0 0,1 0 0,-1 0 0,0 0 0,0 0 0,0 0 0,1 0 0,-1 0 0,0 0 0,0 0 0,-1 0 0,1 1 0,0-1 0,0 0-1,0 1 1,0-1 0,-1 1 0,1-1 0,0 1 0,0 0 0,-1-1 0,-1 1 0,3 1 2,-1-1-1,0 1 1,0 0 0,0-1-1,1 1 1,-1 0 0,0 0-1,1-1 1,-1 1 0,1 0 0,-1 0-1,1 0 1,-1 0 0,1 0-1,-1 0 1,1 0 0,0 0-1,0 0 1,-1 0 0,1 0-1,0 0 1,0 1 0,-4 33 101,3-30-61,-2 158 1221,5-91-757,-2-47-288,2 0 0,0 0 0,9 33 0,-10-50-174,1 0 0,0 0 1,1 0-1,0-1 1,0 1-1,1-1 0,0 0 1,0 0-1,0 0 1,1 0-1,0-1 0,1 0 1,-1 0-1,9 6 1,-12-10-51,0-1 1,0 0 0,0 0 0,0 1-1,0-2 1,0 1 0,0 0 0,0 0 0,1-1-1,-1 1 1,0-1 0,0 0 0,1 1-1,-1-1 1,0 0 0,1-1 0,-1 1-1,0 0 1,1-1 0,3 0 0,-3-1-53,1 0 1,-1 0-1,0 0 0,1 0 1,-1 0-1,0-1 1,0 0-1,-1 1 1,1-1-1,-1 0 0,4-5 1,-1 0-13,0 0-1,-1 0 1,0 0 0,-1 0 0,1 0-1,-2-1 1,1 1 0,-1-1-1,-1 0 1,2-12 223,-3 31-98,6 64-237,-5-69 120,-1 1 0,2-1 0,-1 0 0,1 0 0,-1 0 0,1 0 0,1 0 0,-1 0 0,1-1 0,0 1 0,6 7 0,0-5-1454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5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2897,'0'0'1664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8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19 116 2617,'1'30'2079,"-2"0"-605,-7-58-888,5 12-547,1 8-27,0-1-1,1 0 1,0 0 0,0 0 0,1 0 0,0-9 0,1 15-28,-1 1 0,1-1 0,0 1-1,-1 0 1,1 0 0,0-1 0,0 1 0,1 0 0,-1 0-1,0 0 1,1 0 0,-1 0 0,1 0 0,0 0 0,0 1-1,0-1 1,-1 0 0,2 1 0,-1 0 0,0-1 0,0 1-1,0 0 1,0 0 0,1 0 0,-1 1 0,0-1 0,4 0-1,69-10-1731,-46 10-168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0 123 336,'0'0'5428,"10"-4"-5295,-1 0-146,-3 2-11,0 1 0,-1-1 0,1-1-1,-1 1 1,0-1 0,0 0 0,0 0 0,0-1 0,0 1 0,-1-1 0,0 0 0,1-1 0,-2 1 0,7-9 0,-5 3-237,-3 6 44,0 0 1,0 0-1,-1 0 1,1 0 0,-1-1-1,0 1 1,0 0-1,0-8 1,-3 11 192,-1 0 0,1 0 0,-1 1 0,1 0 0,-1-1 0,1 1 0,0 0 0,-1 0 0,1 0 0,-1 0 0,1 1 0,-1-1 0,1 1 0,-1-1 0,-3 3 0,0 3 102,1 0-1,0 0 1,0 1 0,0 0-1,1 0 1,0 0 0,0 1-1,1-1 1,0 1 0,1 0-1,-1-1 1,1 1 0,1 0 0,-1 1-1,1 12 1,1-20-78,0 0-1,1 0 1,-1 0-1,0-1 1,1 1 0,-1 0-1,1 0 1,-1-1-1,1 1 1,-1 0 0,1-1-1,0 1 1,-1-1 0,1 1-1,0-1 1,-1 1-1,1-1 1,0 1 0,0-1-1,-1 0 1,1 1 0,0-1-1,0 0 1,0 0-1,0 0 1,-1 1 0,1-1-1,0 0 1,0 0 0,1 0-1,32 0-248,-28 0 159,29 0-505,-6 0-127</inkml:trace>
  <inkml:trace contextRef="#ctx0" brushRef="#br0" timeOffset="1">303 32 3105,'0'0'2776,"-44"102"-2512,44-89-96,0-8-16,0-2-48,8-3-96,10 0 72,9 0-80,18-19-280,-1-5-680,-8 0-1568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3401,'0'0'2920,"0"163"-2079,0-104-121,0 0-336,0-6-168,0-4-96,0-12-56,9-5-64,-9-11-280,0-7-552,0-6-361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4217,'0'0'2825,"169"19"-2954,-115-16-751,-1-3-2048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1712,'0'0'6338,"35"0"-6282,-17 0 24,9 0-80,-9 0-40,0 0-320,8 0-593,-17-3-927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17 416,'0'0'4969,"-18"-16"-3829,14 16-1118,-1 1-1,1-1 0,0 1 0,0 0 0,0 1 0,1-1 0,-1 1 0,0-1 0,0 1 1,1 0-1,-1 1 0,1-1 0,0 1 0,-1-1 0,1 1 0,0 0 0,1 0 1,-1 0-1,0 1 0,1-1 0,0 0 0,0 1 0,0 0 0,0-1 0,-2 8 1,-1 2 108,1 0 0,1 0 1,-1 0-1,2 1 0,0-1 1,0 24-1,2-36-126,0 0-1,0 0 0,1 0 1,-1 0-1,0-1 1,0 1-1,1 0 1,-1 0-1,1-1 1,-1 1-1,1 0 1,-1-1-1,1 1 1,-1 0-1,1-1 1,0 1-1,-1-1 1,1 1-1,0-1 1,-1 1-1,1-1 1,0 0-1,0 1 1,0-1-1,-1 0 1,1 1-1,0-1 1,0 0-1,0 0 1,0 0-1,-1 0 1,3 0-1,35 1 94,-24-2-48,-7 1-59,0-1 0,0 0 0,0 0 0,0-1 0,0 0 0,0 0 0,0-1 0,-1 0 0,1 0-1,-1 0 1,0-1 0,0 0 0,8-6 0,-3 0-428,-1 1 0,0-1 0,-1 0 0,0-1 0,0 0 0,7-14 0,3-13-3163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1344,'0'0'5284,"6"24"-4952,19 72-38,-24-92-227,0 1-1,0-1 1,1 1 0,-1-1 0,1 0 0,0 0 0,1 0 0,-1 0 0,1 0 0,0 0 0,-1-1 0,2 1 0,-1-1 0,0 0 0,1 0 0,-1 0 0,5 2 0,-4-3-22,-1-1-1,1 1 1,-1-1 0,1 0 0,0-1-1,0 1 1,0-1 0,-1 1-1,1-1 1,0 0 0,0-1-1,0 1 1,0 0 0,-1-1 0,1 0-1,4-2 1,0 0-125,1 0-1,-1-1 1,1-1 0,-1 1 0,-1-1-1,1 0 1,-1-1 0,0 0-1,0 0 1,0-1 0,-1 0 0,0 0-1,7-11 1,-10 13 85,-1-1 0,1 0 0,-1 0 0,0 0 1,0 0-1,0 0 0,-1 0 0,0-1 0,-1 1 0,1-11 0,-8 17-700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96 1560,'0'0'3569,"-1"17"-3493,-6 71 675,6-89-714,0 0 0,0 0 0,0 0 0,1 0-1,-1 0 1,0 0 0,1 0 0,-1 0 0,1 0 0,-1 0 0,1 0 0,0 0 0,-1 0-1,1 0 1,0 0 0,0-1 0,0 0 0,-2-29-117,1 19 90,1 0 0,0-1 1,3-21-1,-3 31-21,1 0 0,0 0 1,0 0-1,0 0 0,0 0 0,0 0 0,0 0 1,1 0-1,0 1 0,-1-1 0,1 1 1,0-1-1,0 1 0,1 0 0,-1 0 0,0-1 1,1 2-1,-1-1 0,6-3 0,52-14-1389,-34 13-236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0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1 116 2529,'0'0'4585,"0"117"-4481,0-98-24,0-6-72,0-4-8,0-7-224</inkml:trace>
  <inkml:trace contextRef="#ctx0" brushRef="#br0" timeOffset="1">1 116 4601,'36'-115'1792,"-36"126"-5112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3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 1384,'0'0'2809,"0"104"-2657,0-85-64,-9 0 8,9-6-88,-18 3-8,9-5-104,1-6-856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5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0 440,'0'0'3464,"0"0"-3410,-1 0 0,1 0 0,0 0 0,-1 0 0,1 0 0,0 0 0,-1 0 1,1 0-1,0 0 0,0 0 0,-1 0 0,1 1 0,0-1 0,-1 0 0,1 0 1,0 0-1,-1 0 0,1 1 0,0-1 0,0 0 0,-1 0 0,1 0 0,0 1 1,0-1-1,0 0 0,-1 1 0,1-1 0,0 0 0,0 0 0,0 1 0,0-1 1,0 0-1,-1 1 0,1-1 0,0 0 0,0 1 0,0-1 0,0 0 0,0 1 1,0 0-1,0 24 172,2 1-1,0 0 1,2-1 0,6 27 0,-5-31-327,0 0 0,-1 0-1,0 22 1,-13-53-3481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6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 2497,'0'0'3584,"25"-3"-3577,79-10-7,-102 13-2,1-1 1,0 1-1,-1-1 1,1 1-1,-1 0 1,1 0-1,0 0 0,-1 0 1,1 0-1,-1 1 1,1-1-1,0 1 1,-1 0-1,1-1 1,-1 1-1,0 0 0,1 1 1,-1-1-1,0 0 1,1 1-1,-1-1 1,0 1-1,0 0 1,0-1-1,-1 1 0,1 0 1,0 0-1,2 4 1,-2 0 1,-1 0 0,1 0 0,-1 0 0,0 0 0,-1 0 0,1 0 0,-1 0 0,-2 12 0,2-1 42,-1-3-26,-1-1-1,0 1 0,-1-1 1,0 0-1,-9 21 1,8-21-3,-1 0 0,2 0 0,0 0 0,0 0 0,-1 23 0,4-34-2,0 0 0,-1 0 1,1 0-1,0 0 0,0 0 0,1-1 1,-1 1-1,0 0 0,1 0 0,-1 0 1,1 0-1,-1-1 0,1 1 0,0 0 1,0 0-1,0-1 0,0 1 0,0-1 1,0 1-1,0-1 0,0 1 0,2 0 1,1 0 47,-1-1 1,1 0-1,-1-1 1,1 1 0,0 0-1,0-1 1,-1 0-1,1 0 1,6-1-1,6 1 2,-5 0-13,0 0-1,0-1 1,0 0 0,-1-1 0,1 0-1,0 0 1,-1-1 0,17-8 0,-23 10-59,-1-2 1,1 1-1,-1 0 0,1-1 1,-1 0-1,0 0 1,0 0-1,0 0 1,0 0-1,0 0 0,-1-1 1,0 1-1,1-1 1,-1 0-1,-1 0 0,1 0 1,0 0-1,-1 0 1,0 0-1,0 0 1,0 0-1,-1 0 0,1-1 1,-1-7-1,0 9-3,0 0 0,0 0 0,0 0-1,0 0 1,0 0 0,0 0 0,-1 1 0,1-1-1,-1 0 1,0 0 0,0 0 0,0 1 0,0-1-1,-1 0 1,1 1 0,-1-1 0,1 1 0,-1 0-1,0-1 1,0 1 0,0 0 0,0 0 0,0 0-1,-1 1 1,1-1 0,-1 0 0,1 1 0,-1 0-1,1-1 1,-1 1 0,0 0 0,1 0 0,-1 0-1,0 1 1,0-1 0,0 1 0,0 0 0,0 0-1,-4 0 1,6 0 8,0 0 0,0 1-1,-1-1 1,1 0 0,0 1 0,0-1 0,0 1-1,-1 0 1,1-1 0,0 1 0,0 0 0,0 0-1,0 0 1,0 0 0,0 0 0,1 0 0,-1 0-1,0 0 1,0 0 0,1 0 0,-1 0 0,0 0-1,1 0 1,0 1 0,-1-1 0,1 0 0,-1 0-1,1 1 1,0-1 0,0 0 0,0 3 0,-2 49 45,3-42-21,-1-9-9,0-1-1,0 0 1,0 1 0,0-1 0,1 1 0,-1-1 0,1 0-1,-1 1 1,1-1 0,-1 0 0,1 1 0,0-1 0,0 0-1,0 0 1,-1 0 0,1 1 0,0-1 0,0 0 0,1 0-1,-1-1 1,0 1 0,0 0 0,0 0 0,1 0 0,-1-1-1,0 1 1,1-1 0,-1 1 0,0-1 0,1 1 0,-1-1-1,1 0 1,1 0 0,7 2 57,1-2 0,0 1 0,18-3-1,-5 1-7,99-15-318,-123 45 155,0-24 112,-1-1 0,0 0 1,0 0-1,-1 0 0,1 0 0,-1 0 1,0 0-1,0-1 0,0 1 0,0 0 1,-1-1-1,0 0 0,1 1 0,-1-1 1,0 0-1,-1-1 0,1 1 0,-7 4 1,-14 15 21,12-15-528,11-7 440,1 0 0,0 0 0,-1 0-1,1 0 1,0-1 0,-1 1 0,1 0 0,0 0 0,-1-1 0,1 1 0,0 0 0,0-1 0,-1 1 0,1 0 0,0-1 0,0 1 0,0 0 0,-1-1 0,1 1 0,0 0-1,0-1 1,0 1 0,0 0 0,0-1 0,0 1 0,0-1 0,0 1 0,0 0 0,0-1 0,0 1 0,0-1 0,0 1 0,0 0 0,0-1 0,0-19-4145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6.9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93 1200,'0'0'2937,"0"23"-2072,0 356-437,-9-664-1437,10 271 1182,0 0-1,1 0 1,1 0 0,0 0 0,8-22-1,-9 29-113,1 0 1,0-1-1,1 1 0,-1 0 0,1 1 1,1-1-1,-1 1 0,1-1 0,0 1 1,1 1-1,10-9 0,-15 12-66,1 0 0,0 1 0,0-1 0,1 1-1,-1 0 1,0-1 0,0 1 0,1 0 0,-1 1 0,0-1 0,1 0 0,-1 1 0,1-1 0,-1 1-1,1-1 1,-1 1 0,1 0 0,0 0 0,-1 1 0,1-1 0,-1 0 0,1 1 0,-1 0-1,0-1 1,1 1 0,-1 0 0,0 0 0,1 0 0,-1 1 0,0-1 0,0 0 0,0 1 0,0 0-1,0-1 1,0 1 0,0 0 0,-1 0 0,1 0 0,-1 0 0,1 0 0,-1 0 0,0 1-1,0-1 1,0 0 0,0 1 0,0-1 0,-1 1 0,1-1 0,-1 0 0,1 1 0,-1 0 0,0-1-1,0 1 1,0 4 0,0 9-3,1-12 8,-1 1 1,0-1-1,0 0 0,0 1 1,0-1-1,0 0 0,-1 1 1,0-1-1,0 0 1,0 0-1,0 0 0,-1 0 1,0 0-1,0 0 0,0 0 1,0 0-1,-4 4 0,-1 0-1,-35 32-65,39-38 56,1 0 0,-1 0 1,0 1-1,0-1 0,0-1 0,0 1 0,-1 0 0,1-1 0,0 0 0,-1 0 1,1 0-1,-6 1 0,9-7-1568,8-6-136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7.5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15 1088,'0'0'4835,"-2"24"-4662,-2 72-48,3-94-107,1 0-1,0 0 0,1 0 0,-1 0 0,0 1 0,1-1 1,-1 0-1,1 0 0,-1 0 0,1 0 0,0 0 0,0 0 1,1 2-1,-1-3-11,0-1 1,-1 1 0,1-1-1,-1 1 1,1-1 0,0 1-1,-1-1 1,1 1 0,0-1-1,0 1 1,-1-1-1,1 0 1,0 0 0,0 1-1,0-1 1,0 0 0,-1 0-1,1 0 1,0 0-1,0 0 1,1 0 0,-1 0 2,1 0 0,-1-1 1,1 1-1,0 0 0,-1-1 1,1 0-1,-1 1 1,1-1-1,-1 0 0,1 1 1,-1-1-1,0 0 0,0 0 1,1 0-1,-1-1 0,0 1 1,2-2-1,-1-3-139,0-1 0,-1 0 0,0 0 0,0 1 0,0-1 0,-1 0 0,0 0 0,0 0 0,-1 0 0,-1-7 0,1 11 15,0-1 0,0 0 0,-1 1 0,1-1 1,-1 1-1,0-1 0,0 1 0,0 0 1,0 0-1,-1 0 0,1 0 0,-1 0 0,0 1 1,0-1-1,0 1 0,0 0 0,0 0 1,0 0-1,-5-2 0,1 0 70,6 3 44,-1 0 0,0-1 0,1 1 0,-1 0 0,0 0 0,0 0 0,1 0 0,-1 1 0,0-1 0,0 1 0,0-1 0,0 1 0,0-1 0,0 1 0,0 0 0,0 0 0,0 0 0,0 0 0,0 1 0,0-1 0,0 0 0,-3 2 0,4-2 8,1 0-1,0 0 1,0 0 0,0 0 0,0 0-1,-1 1 1,1-1 0,0 0-1,0 0 1,0 0 0,0 1-1,0-1 1,-1 0 0,1 0 0,0 0-1,0 1 1,0-1 0,0 0-1,0 0 1,0 0 0,0 1 0,0-1-1,0 0 1,0 0 0,0 0-1,0 1 1,0-1 0,0 0-1,0 0 1,0 1 0,0-1 0,0 0-1,0 0 1,0 0 0,1 1-1,-1-1 1,0 0 0,0 0 0,0 0-1,0 0 1,0 1 0,0-1-1,1 0 1,-1 0 0,0 0-1,0 0 1,0 0 0,1 1 0,-1-1-1,0 0 1,0 0 0,0 0-1,1 0 1,-1 0 0,0 0 0,0 0-1,0 0 1,1 0 0,-1 0-1,0 0 1,14 5 380,7-3-14,0-2 0,0 0 0,40-6 0,20 0-295,-80 6-80,0 1 0,0-1 0,0 0 0,0 1 0,0-1 0,0 1-1,-1-1 1,1 1 0,0-1 0,0 1 0,0 0 0,0-1 0,-1 1 0,1 0 0,0-1 0,-1 1 0,1 0 0,-1 0 0,1 0 0,-1 0 0,1 0 0,-1 0 0,1 0 0,-1 0 0,0 0-1,0 0 1,0 0 0,1 0 0,-1 0 0,0 0 0,0 0 0,0 1 0,-1 44 245,1-33-73,0 88 466,0-100-628,3-1 2,0-1 0,0 0 0,1 0-1,-1 0 1,0 0 0,0-1 0,0 1-1,-1-1 1,1 0 0,0 0-1,-1 0 1,1 0 0,-1 0 0,1 0-1,-1-1 1,0 1 0,3-5 0,33-52-307,-32 48 200,-3 8 136,-1-1-1,1 0 1,-1-1 0,-1 1 0,1 0 0,0-1 0,-1 1 0,0-1 0,0 1 0,1-10 0,8 35-169,-8-15 91,-1 1-133,1-1 0,-1 0 0,1 0 0,1 0 0,0 0 0,-1 0 0,2-1 0,-1 1 0,8 9 0,-2-7-1477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8.3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1 568,'0'0'3764,"-4"5"-3554,2-2-169,0-1 0,0 0 0,1 0 0,-1 1 0,1-1 0,0 1-1,-1-1 1,1 1 0,0 0 0,0 0 0,1-1 0,-1 1 0,1 0-1,-1 0 1,1 0 0,0 0 0,0-1 0,0 1 0,0 0 0,1 0 0,-1 0-1,1 0 1,0-1 0,-1 1 0,1 0 0,0-1 0,1 1 0,-1 0 0,0-1-1,4 4 1,-2 2-58,0 1 0,0 0-1,0-1 1,-1 1 0,-1 0 0,1 0-1,-1 1 1,-1-1 0,-1 17-1,1-15 23,0-10 2,0 1 0,0-1 0,-1 0 0,1 1 0,-1-1-1,1 1 1,-1-1 0,1 0 0,-1 1 0,0-1 0,0 0 0,1 0-1,-1 0 1,0 0 0,0 0 0,0 0 0,-1 0 0,1 0 0,0 0 0,0 0-1,0 0 1,-1-1 0,1 1 0,0 0 0,-1-1 0,-2 2 842,16-5 14,135-67-1276,-144 69 358,0 0 1,0 0-1,0 0 0,0-1 1,0 1-1,0-1 0,0 0 1,-1 0-1,1 0 0,-1 0 1,1 0-1,-1-1 1,0 1-1,0-1 0,0 1 1,0-1-1,0 0 0,-1 0 1,1 0-1,-1 0 0,0 0 1,0 0-1,0 0 1,0-1-1,0 1 0,-1 0 1,1 0-1,-1-1 0,0 1 1,0 0-1,0-1 0,-1-4 1,1 6 71,0 0 0,0 0 1,1 0-1,-1 0 0,-1 0 1,1 0-1,0 0 0,0 0 1,-1 0-1,1 0 0,-1 0 0,1 0 1,-1 0-1,0 0 0,0 0 1,0 0-1,0 1 0,0-1 1,-1 0-1,1 1 0,0-1 1,-1 1-1,1-1 0,-1 1 0,1 0 1,-1-1-1,0 1 0,0 0 1,1 0-1,-1 0 0,0 1 1,0-1-1,0 0 0,0 1 1,0-1-1,0 1 0,0 0 0,0-1 1,0 1-1,0 0 0,0 0 1,0 0-1,-2 1 0,2 0-20,0 0-1,0 1 0,0-1 1,0 1-1,0-1 1,1 1-1,-1-1 0,1 1 1,-1 0-1,1 0 1,0 0-1,0 0 0,0 0 1,0 0-1,0 0 0,0 0 1,0 0-1,0 3 1,-14 45-53,14-44 55,0 0-1,0 0 1,0 0-1,1 1 1,0-1-1,0 0 1,1 0-1,1 10 1,-1-14 4,0 0 1,0 0-1,0 1 1,0-1-1,0 0 1,1 0-1,-1 0 1,0 0-1,1 0 0,0-1 1,-1 1-1,1 0 1,0-1-1,0 1 1,0-1-1,0 0 1,0 1-1,0-1 0,0 0 1,1 0-1,-1-1 1,0 1-1,4 0 1,21 4-29,-1-1 0,1-2 1,0-1-1,0-1 0,35-4 1,-20-4-1551,-13-5-2725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9.5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2785,'0'0'4064,"0"161"-3391,9-119-201,9-4-136,-9-3-176,0-6-80,0-5-64,-9-5-16,9-6-144,-9-2-568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2617,'0'0'3519,"-1"31"-2638,-7 242 1352,8-262-2102,0 17 103,1-1 1,6 38 0,-6-58-225,0-1 1,1 1-1,0 0 1,0 0 0,1-1-1,0 1 1,0-1-1,0 0 1,1 0 0,0 0-1,0-1 1,0 1-1,1-1 1,7 7 0,-10-11-44,0 1 0,0-1 1,0 1-1,0-1 0,0 0 1,1 0-1,-1 0 0,0 0 1,1-1-1,-1 1 0,1 0 1,-1-1-1,0 0 0,1 0 1,-1 1-1,1-1 0,-1-1 1,1 1-1,-1 0 0,1-1 1,-1 1-1,0-1 0,1 0 1,-1 1-1,0-1 0,1 0 1,-1-1-1,0 1 0,0 0 1,0-1-1,4-2 0,3-5-329,1 0-1,-1-1 0,-1 0 0,13-19 0,-11 14 47,3-17 212,-1 5 1314,-10 80-270,-2-37-945,-1-6-23,1 0-1,0 0 0,1 0 0,3 15 1,-4-24 12,0 1 0,1 0 1,-1-1-1,1 1 0,-1 0 0,1-1 1,0 1-1,0-1 0,0 1 1,0-1-1,0 1 0,0-1 1,0 0-1,0 0 0,1 1 0,-1-1 1,0 0-1,1 0 0,-1 0 1,1 0-1,-1 0 0,1-1 1,0 1-1,-1 0 0,1-1 0,0 1 1,-1-1-1,1 0 0,0 0 1,0 1-1,2-1 0,12 0-1187,-6 0-608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9.8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4457,'0'0'3745,"169"0"-3745,-106 0-584,-10 0-817,-8 0-1287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2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3625,'0'0'3219,"12"13"-2713,39 39-165,-49-50-317,0 0-1,0 0 1,1 0-1,-1 0 1,1-1 0,0 1-1,-1-1 1,1 0-1,0 1 1,0-1 0,5 1-1,-6-2-19,-1 0 0,1 0 0,-1 0 0,1 0 0,-1 0 0,1-1 0,-1 1-1,1 0 1,-1-1 0,1 1 0,-1-1 0,0 1 0,1-1 0,-1 0 0,0 1 0,3-3 0,-1 0-128,0 0 0,0-1 0,-1 1 0,1-1-1,-1 0 1,0 1 0,0-1 0,0 0 0,0 0 0,1-7 0,-2 8-156,1 0 1,-1 0-1,0 0 0,-1 0 0,1 1 1,0-1-1,-1-1 0,1-2 0</inkml:trace>
  <inkml:trace contextRef="#ctx0" brushRef="#br0" timeOffset="1">0 1 808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5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1 808,'143'107'2681,"-143"-91"-1641,0 8-200,0 11-208,0 5-216,0 3-136,0-1-152,0-4-72,0-4 16,0-4-72,0-11-336,9-9-296,-9-7-488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8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0 231 2737,'0'0'4449,"9"158"-4033,0-131-248,-9-8-96,9-6 0,-9-10-72,0-49-776,0 1-489,0-3-1143</inkml:trace>
  <inkml:trace contextRef="#ctx0" brushRef="#br0" timeOffset="1">45 36 1568,'2'-3'196,"0"0"1,1 1-1,-1-1 0,1 0 0,0 1 0,0 0 0,0-1 0,0 1 0,0 0 0,0 1 0,1-1 0,-1 1 0,1-1 1,-1 1-1,1 0 0,6-1 0,-8 2-193,0-1 1,0 1-1,-1 0 1,1 0-1,0 0 1,0 0-1,0 1 1,0-1-1,-1 0 0,1 1 1,0-1-1,0 1 1,-1 0-1,1 0 1,0-1-1,-1 1 1,1 0-1,-1 0 1,1 0-1,-1 1 1,1-1-1,-1 0 1,0 1-1,1-1 1,-1 0-1,0 1 0,0 0 1,0-1-1,0 1 1,-1-1-1,1 1 1,0 0-1,0 3 1,1 0 13,-1 1 0,0 0 1,0-1-1,0 1 0,0 0 1,-1-1-1,0 1 0,0 0 0,-2 8 1,1-11-15,-1 1 0,1-1 0,-1 0 0,1 0 1,-1 0-1,0 0 0,0-1 0,0 1 0,0 0 0,-1-1 0,1 0 1,-1 1-1,0-1 0,1 0 0,-1 0 0,-5 2 0,4-1-98,0 0-1,-1 0 0,0-1 0,0 0 0,1 0 0,-1 0 0,0 0 0,-1-1 0,1 0 0,0 0 0,0 0 0,-11 0 1,9-1-1528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3.3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54 165 1640,'0'0'8453,"17"-28"-7689,-16 28-764,30-60-137,-30 57 24,0 0 1,1-1 0,-1 1 0,0-1-1,-1 1 1,1-1 0,-1 0-1,1 1 1,-1-1 0,0 0 0,-1 1-1,1-1 1,-1 0 0,1 1 0,-1-1-1,-1-3 1,0 5 23,1 1 0,0 0 0,0 0-1,-1 0 1,1 0 0,-1 0 0,1 1 0,-1-1-1,1 0 1,-1 1 0,1-1 0,-1 1 0,1-1 0,-1 1-1,0 0 1,1 0 0,-1 0 0,0 0 0,1 0-1,-1 0 1,0 0 0,1 0 0,-4 1 0,2-1 11,0 1 0,1-1 0,-1 1 1,0 0-1,0 0 0,0 0 1,0 0-1,1 0 0,-1 0 0,0 1 1,1-1-1,-1 1 0,-2 2 1,2 1 124,0-1 0,0 1 0,1 0 0,-1 1 0,1-1 0,0 0 0,0 1 1,1-1-1,0 1 0,0-1 0,0 1 0,0 0 0,1-1 0,0 1 1,0 0-1,1-1 0,0 1 0,0 0 0,0-1 0,0 1 0,1-1 0,0 1 1,0-1-1,1 0 0,-1 0 0,1 0 0,0 0 0,0-1 0,1 1 1,0-1-1,-1 1 0,1-1 0,1-1 0,-1 1 0,1 0 0,-1-1 0,8 4 1,-1-1-101,-1-1 0,2 0 1,-1 0-1,0-1 1,1-1-1,0 0 1,0-1-1,0 0 0,0 0 1,0-1-1,14-1 1,10 0-1522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3.8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3777,'0'0'4313,"9"38"-8130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4.1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3241,'0'0'2896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4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1 624,'0'0'4466,"-9"24"-3828,-27 80-55,34-98-466,1 0 0,-1 0 1,1 0-1,0 0 1,0 0-1,1 0 0,0 0 1,1 9-1,-1-13-49,0 0 1,1 0-1,-1-1 1,1 1-1,0 0 1,-1 0-1,1 0 0,0-1 1,0 1-1,0 0 1,0-1-1,1 1 1,-1-1-1,0 1 1,1-1-1,-1 0 0,3 3 1,2-2 65,1 1 0,-1-1 0,1-1 0,-1 1 0,1-1 0,-1 0 0,1 0 0,0-1 1,-1 0-1,11-1 0,-2 1-185,-4 0 64,0-1 0,0 0-1,0-1 1,0 0-1,0-1 1,0 0-1,0 0 1,-1-1-1,0-1 1,0 0-1,0 0 1,12-9-1,-16 9-97,0 1 0,-1-1-1,1 0 1,-1 0 0,-1-1 0,1 1-1,-1-1 1,0 0 0,0 0-1,-1-1 1,1 1 0,-2-1-1,1 0 1,-1 0 0,0 1 0,0-2-1,0 1 1,-1 0 0,0-14-1,-2 14 256,-2 14-203,-2 17-69,5-4 93,-1-14 26,1-1 0,0 1 0,0 0 0,0 0-1,1 0 1,2 11 0,-2-16-10,0 1 0,0-1 0,0 1 0,0-1 0,0 1 0,0-1 0,0 0 0,0 1 0,0-1 0,1 0 0,-1 0 0,1 0 0,-1 0-1,0 0 1,1 0 0,0-1 0,-1 1 0,1 0 0,-1-1 0,1 1 0,0-1 0,0 1 0,-1-1 0,1 0 0,0 0 0,-1 0 0,1 0 0,2 0 0,3 0 3,1 0-1,-1 0 1,0-1-1,0 0 1,0 0 0,0-1-1,0 1 1,9-5 0,-13 5-85,-1-1 0,0 1 0,0-1 0,0 0 1,1 0-1,-2 0 0,1 0 0,0 0 1,0 0-1,-1 0 0,1-1 0,-1 1 0,1-1 1,-1 1-1,0-1 0,0 1 0,0-1 0,-1 0 1,1 1-1,-1-1 0,1 0 0,-1 1 1,0-1-1,0 0 0,0-3 0,0 4-60,0-1-1,0 1 1,0 0 0,0 0-1,0-1 1,0 1 0,-1 0-1,1 0 1,-1 0 0,1-1-1,-1 1 1,0 0 0,0 0-1,0 0 1,0 0 0,0 0-1,-2-2 1,0 3 63,1 0 1,0 0-1,-1 0 0,1 0 1,-1 0-1,1 0 1,-1 1-1,0 0 0,1-1 1,-1 1-1,1 0 1,-1 0-1,0 0 0,1 0 1,-4 2-1,1-2-23,1 0-1,0 1 1,0 0 0,-1 0 0,1 0-1,0 1 1,0-1 0,0 1-1,0 0 1,0 0 0,1 1-1,-8 4 1,-8 14-1460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5.5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43 280 1032,'0'0'3260,"-7"17"-2640,-23 55-170,29-71-387,1 0 0,-1 1-1,0-1 1,1 0-1,-1 1 1,1-1-1,0 0 1,-1 1-1,1-1 1,0 0-1,0 1 1,0-1-1,0 1 1,0-1-1,0 0 1,0 1-1,0-1 1,1 1-1,-1-1 1,0 0-1,1 1 1,-1-1-1,2 2 1,-1-2-23,1 0 1,-1-1-1,0 1 0,0-1 1,0 1-1,1-1 0,-1 0 1,0 1-1,0-1 0,1 0 1,-1 0-1,0 0 0,0 0 1,1 0-1,-1 0 0,0-1 1,1 1-1,-1 0 0,2-1 1,6-2 54,0 0 1,0-1 0,0 0 0,11-7-1,-2-2-122,0-1 0,-1-1 0,0 0 0,-1-1 0,18-24 0,-27 32-225,-1-1-1,0 0 1,0-1-1,-1 1 1,0-1-1,0 0 1,-2-1-1,1 1 1,-1-1-1,0 1 1,-1-1-1,1-19 1,-3 18-145,1 2 315,-1 1 1,-1-1-1,1 1 1,-1-1 0,-1 1-1,-3-12 1,4 19 84,0 1 0,1-1 0,-1 0 1,0 0-1,0 1 0,-1-1 0,1 1 1,0-1-1,0 1 0,-1 0 0,1-1 1,-1 1-1,1 0 0,-1 0 0,0 0 0,1 0 1,-1 0-1,0 0 0,0 1 0,0-1 1,0 0-1,1 1 0,-1 0 0,0-1 1,0 1-1,0 0 0,0 0 0,0 0 0,0 0 1,0 0-1,0 1 0,0-1 0,0 1 1,0-1-1,1 1 0,-1-1 0,-2 2 0,1 0 13,1-1 0,0 0 0,0 1-1,0 0 1,0-1 0,0 1-1,1 0 1,-1 0 0,0 0 0,1 0-1,-1 0 1,1 0 0,0 1-1,0-1 1,0 0 0,0 1 0,0-1-1,0 1 1,1-1 0,-1 1-1,1-1 1,-1 4 0,-3 63 811,4-64-759,0 20 246,-1-10-57,1 0 0,1 1 0,0-1-1,1 0 1,4 16 0,-4-26-144,0 1 1,0-1-1,0 0 0,1-1 1,0 1-1,0 0 0,0-1 1,1 1-1,-1-1 0,1 0 1,0 0-1,0-1 0,0 1 1,1-1-1,-1 0 1,1 0-1,0 0 0,6 2 1,-4-2-53,1 0 1,-1 0 0,1-1-1,0 0 1,0 0 0,0 0-1,0-1 1,0-1 0,0 1-1,0-2 1,0 1 0,0-1-1,0 0 1,0 0 0,0-1-1,0 0 1,11-5 0,-14 5-133,0-1 1,0 1-1,-1-1 0,1-1 1,-1 1-1,1-1 1,-1 1-1,0-1 1,0 0-1,-1-1 1,1 1-1,-1-1 1,0 1-1,0-1 0,-1 0 1,1 0-1,-1 0 1,0-1-1,0 1 1,-1-1-1,0 1 1,0-1-1,0 1 1,0-1-1,-1-8 0,1-4-565,-3-14-650,2 31 1276,-1 0 0,1 0 0,-1 0 0,1 0 0,-1 1 1,1-1-1,-1 0 0,1 0 0,-1 1 0,0-1 0,0 0 1,1 1-1,-1-1 0,0 1 0,0-1 0,0 1 0,0-1 1,1 1-1,-1 0 0,0-1 0,0 1 0,0 0 0,0 0 1,0 0-1,0-1 0,0 1 0,0 0 0,0 0 0,-1 1 1,0-1 9,1 1 1,0-1-1,-1 1 1,1-1 0,0 1-1,-1 0 1,1 0-1,0-1 1,0 1-1,0 0 1,0 0 0,0 0-1,0 0 1,0 1-1,0-1 1,0 0-1,1 0 1,-1 0 0,0 1-1,1-1 1,-1 0-1,1 1 1,-1-1-1,1 1 1,0-1 0,0 1-1,-1-1 1,1 3-1,-4 43 241,4-32-156,0-11-43,-1 0 0,1-1 0,0 1 0,-1 0 0,2-1 0,-1 1 0,0 0 0,1-1 0,0 1 0,0 0-1,0-1 1,0 1 0,0-1 0,1 0 0,0 1 0,-1-1 0,1 0 0,0 0 0,1 0 0,-1 0 0,0 0 0,1-1 0,0 1 0,3 2 0,9 4-14,0 0 1,0-1-1,1-1 1,26 9-1,10-6-1375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8.3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 37 256,'0'0'5604,"-10"-17"-4847,8 16-748,-1-1-1,1 0 1,0 0 0,-1 1-1,1-1 1,-1 1-1,1 0 1,-1 0-1,0 0 1,1 0-1,-1 0 1,0 0-1,0 1 1,-3-1-1,5 1 130,-5-1-115,0 1-1,0-1 1,0 1 0,0 0 0,0 0 0,0 1 0,-7 2 0,11-3-8,-1 0 0,1 1 0,0-1 1,0 1-1,0 0 0,0 0 1,0 0-1,0 0 0,1 0 1,-1 0-1,0 0 0,0 0 1,1 1-1,-1-1 0,1 1 1,-1-1-1,1 1 0,0 0 0,-1 0 1,1-1-1,0 1 0,0 0 1,0 0-1,1 0 0,-1 0 1,0 0-1,1 0 0,-1 0 1,1 1-1,0 1 0,2-2 11,0 0 0,1 0 1,-1 0-1,1-1 0,0 0 0,-1 1 0,1-1 0,0 0 0,0 0 0,0 0 0,0-1 1,0 1-1,0-1 0,5 1 0,1 0 78,131 19 475,-109-18-564,-1 2 0,1 0 0,-1 2 0,0 1 0,49 20 0,-75-25-25,0 0 1,0 1 0,0-1 0,0 1 0,0 0 0,-1 1 0,1-1 0,4 7 0,-7-9 4,0 0 1,0 0 0,-1 0-1,1 0 1,-1 0-1,1 0 1,0 0 0,-1 0-1,0 0 1,1 0-1,-1 0 1,0 1 0,1-1-1,-1 0 1,0 0-1,0 0 1,0 1 0,0-1-1,0 0 1,0 0-1,-1 0 1,1 1 0,0-1-1,-1 0 1,1 0-1,-1 0 1,1 0 0,-1 0-1,1 0 1,-1 1-1,0-1 1,1-1 0,-1 1-1,0 0 1,0 0-1,0 0 1,0 0 0,-1 0-1,-9 6 17,0 0 0,0-1 0,-1-1 0,0 1 0,0-2 0,-1 0 0,1-1 0,-1 0-1,-19 2 1,-18-1-119,-55-1-1,83-3 108,21 0-7,1 0 0,-1 0 0,1 0 0,0 0 0,-1 0-1,1 0 1,-1 0 0,1 0 0,0 0 0,-1 0 0,1 0 0,-1 0 0,1 0 0,0 0 0,-1-1-1,1 1 1,0 0 0,-1 0 0,1 0 0,-1-1 0,1 1 0,0 0 0,0 0 0,-1-1 0,1 1-1,0 0 1,-1 0 0,1-1 0,0 1 0,0 0 0,-1-1 0,1 1 0,0-1 0,0 1-1,0 0 1,0-1 0,0 1 0,-1 0 0,1-1 0,0 1 0,0-1 0,0 1 0,0 0 0,0-1-1,0 1 1,0-1 0,0 1 0,1 0 0,-1-1 0,0 1 0,0-1 0,0 1 0,0 0-1,0-1 1,1 1 0,-1 0 0,0-1 0,1 0 0,18-19-1090,33-2-1252,-26 15 572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4201,'0'0'2448,"27"121"-5968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8.6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2601,'0'0'2912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0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1 1 912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3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1 146 912,'149'-114'1426,"-148"112"-1262,1 1 1,0 0-1,0-1 0,-1 1 1,1-1-1,0 1 0,-1-1 1,0 0-1,1 0 0,-1 0 1,2-3-1,-3 4-143,0 1 0,0 0 0,0-1 1,0 1-1,0 0 0,0-1 0,0 1 0,0 0 0,0-1 0,-1 1 0,1 0 1,0-1-1,0 1 0,0 0 0,0-1 0,-1 1 0,1 0 0,0 0 1,0-1-1,-1 1 0,1 0 0,0 0 0,0 0 0,-1-1 0,1 1 0,0 0 1,-1 0-1,1 0 0,0 0 0,-1-1 0,1 1 0,0 0 0,-1 0 1,1 0-1,0 0 0,-1 0 0,1 0 0,-27 1 421,24 0-372,0 0 1,0 0-1,0 0 1,0 0-1,0 0 1,1 1 0,-1-1-1,1 1 1,-1 0-1,1-1 1,-1 1 0,1 0-1,0 1 1,0-1-1,-3 4 1,-32 45 778,29-39-751,3-6-28,1 0 0,0 0 0,0 1 0,1-1 0,0 1 0,0 0 0,1 0 0,-1 0 0,2 1 0,-1-1 0,1 0 0,0 1 0,1-1 0,-1 1 0,2 7 0,-1-13-49,0-1 0,1 1-1,-1-1 1,1 1 0,-1-1 0,1 1 0,-1-1-1,1 1 1,0-1 0,0 1 0,0-1-1,0 0 1,0 0 0,0 1 0,0-1-1,0 0 1,1 0 0,-1 0 0,0 0 0,0 0-1,1 0 1,-1-1 0,1 1 0,-1 0-1,1-1 1,-1 1 0,1-1 0,0 1-1,2-1 1,55 6 331,-47-5-301,-1-1-48,126 3 332,-123-4-561,0-1-1,0 0 0,1 0 1,-1-1-1,-1-1 0,1 0 0,15-8 1,-26 10-82,0 1-1,0-1 1,0 0 0,-1 0 0,1 0 0,-1-1-1,1 1 1,-1-1 0,4-4 0,3-6-2103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7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1 544,'0'0'5431,"0"24"-4962,0 76-98,-1-97-336,1 0 1,0 0 0,0 0 0,0 1-1,0-1 1,1 0 0,-1 0-1,1 1 1,0-1 0,0 0-1,0 0 1,0 0 0,0 0-1,1 0 1,-1-1 0,1 1-1,0 0 1,0-1 0,0 1-1,0-1 1,0 1 0,1-1-1,3 3 1,-1-3 44,0 0 1,0-1-1,1 1 0,-1-1 1,0 0-1,1-1 0,-1 1 1,1-1-1,9 0 0,-9 0-87,-4-1 6,-1 1-1,0 0 0,0 0 1,0-1-1,1 1 0,-1 0 1,0-1-1,0 1 0,0-1 1,0 0-1,0 1 0,0-1 1,0 0-1,0 0 1,0 0-1,0 1 0,0-1 1,0 0-1,-1 0 0,1 0 1,0 0-1,-1 0 0,2-2 1,-1-1-131,1 0 1,0-1-1,-1 1 1,0 0-1,0 0 1,0-1-1,0-6 1,-1 7 56,0 1 1,1-1-1,-1 1 1,0-1-1,-1 1 1,1-1 0,-1 1-1,1-1 1,-1 1-1,0 0 1,0-1 0,-1 1-1,1 0 1,-1 0-1,1-1 1,-1 1 0,0 1-1,0-1 1,-1 0-1,1 0 1,-4-3 0,1 4-66,0 0 1,0 0 0,-1 0-1,1 1 1,0 0 0,0 0-1,-1 0 1,1 0 0,-1 1-1,1 0 1,-1 0 0,1 1-1,0-1 1,-1 1 0,1 1-1,0-1 1,-1 1 0,1-1-1,0 1 1,-5 4 0,-8 7-1146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0.1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57 237 288,'0'0'4160,"-9"14"-3586,-27 43 29,35-55-532,-1 1 1,1-1-1,0 1 0,-1 0 0,1 0 0,0-1 0,0 1 1,1 0-1,-1 0 0,1 0 0,-1 0 0,1 0 1,0 0-1,0 0 0,0 0 0,1 0 0,-1 0 0,2 4 1,-1-6-1,0 1 0,0-1 0,0 1 1,0-1-1,0 0 0,0 0 0,1 1 1,-1-1-1,0 0 0,1 0 0,-1 0 0,1 0 1,0 0-1,-1-1 0,1 1 0,0 0 1,-1-1-1,1 1 0,0-1 0,-1 0 1,1 1-1,0-1 0,3 0 0,2 0-57,1 0-1,-1 0 0,1-1 1,0 0-1,-1 0 0,0 0 1,1-1-1,-1 0 0,0-1 1,0 0-1,0 0 0,0 0 1,0-1-1,-1 0 0,0 0 1,0-1-1,0 0 0,0 0 1,-1 0-1,0-1 0,0 1 1,0-1-1,-1-1 0,1 1 1,-2-1-1,1 1 0,4-14 1,-2 6-365,0-1 0,-1 1 0,-1-1 0,-1 0 0,0-1 0,1-26 0,-3 33 292,-1 0 1,0 0-1,-1 0 0,1 0 0,-2 0 0,1 0 0,-1 0 0,-1 1 0,0-1 0,0 1 1,-1 0-1,1 0 0,-7-8 0,10 15 60,0 0-1,-1 0 1,1 1 0,0-1-1,-1 1 1,1-1 0,-1 0-1,1 1 1,-1-1 0,1 1-1,-1-1 1,0 1 0,1-1-1,-1 1 1,0-1 0,1 1-1,-1 0 1,0-1 0,1 1-1,-1 0 1,0 0 0,0 0-1,1-1 1,-1 1 0,0 0-1,0 0 1,1 0 0,-2 0-1,1 1 0,0 0 0,0-1 0,0 1 0,1 0 0,-1 0 0,0 0-1,0 0 1,1 0 0,-1 0 0,1 0 0,-1 0 0,1 0 0,-1 0-1,1 0 1,0 0 0,-1 2 0,-5 47 94,5-32 103,2-1 0,0 1 0,1 0 0,0-1 0,8 27 0,-8-38-112,1-1 1,-1 1-1,1-1 0,0 1 0,0-1 1,0 0-1,1 0 0,0-1 0,0 1 1,0-1-1,0 0 0,1 0 0,-1 0 1,1 0-1,0-1 0,1 0 0,-1 0 0,0 0 1,1-1-1,6 2 0,4 1-4,1-1-1,0-1 1,0-1-1,0 0 1,0-2-1,0 0 1,25-3-1,-39 3-129,-1 0 0,1-1 0,0 1 0,-1-1 0,1 0-1,-1 0 1,1 0 0,-1 0 0,1 0 0,-1 0 0,0-1 0,0 1-1,1-1 1,-1 0 0,0 0 0,-1 1 0,1-1 0,0 0 0,2-5-1,-1 3-189,-1-1-1,0 1 0,-1 0 1,1-1-1,-1 0 0,0 1 1,0-1-1,0 0 0,-1 0 1,1-6-1,-2 9 218,1 0 0,-1 1 0,1-1 1,-1 1-1,0-1 0,0 1 0,1 0 0,-1-1 0,0 1 1,0 0-1,0-1 0,0 1 0,-1 0 0,1 0 0,0 0 1,0 0-1,-1 0 0,1 0 0,-1 1 0,1-1 0,0 0 1,-1 1-1,0-1 0,1 1 0,-1-1 0,1 1 0,-1 0 1,1-1-1,-1 1 0,0 0 0,-2 1 0,2-2 13,0 1-1,1 0 0,-1 0 1,0 0-1,0 0 0,0 0 1,0 0-1,1 1 0,-1-1 0,0 1 1,0-1-1,1 1 0,-1-1 1,0 1-1,1 0 0,-1 0 1,1 0-1,-1 0 0,1 0 1,-1 0-1,1 1 0,0-1 1,-1 0-1,1 1 0,0-1 0,0 1 1,0-1-1,0 1 0,0-1 1,0 3-1,0 1 36,0 0 0,0 1 0,0-1-1,1 1 1,0-1 0,0 1 0,1-1 0,1 10 0,-1-12-17,0-1 1,-1 1-1,1-1 1,1 0-1,-1 1 1,0-1 0,1 0-1,-1 0 1,1 0-1,-1 0 1,1 0-1,0 0 1,0 0-1,0-1 1,0 1-1,0-1 1,0 1 0,0-1-1,1 0 1,-1 0-1,5 2 1,94 20-652,-56-19-1407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2.6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9 321 1112,'0'0'4216,"0"24"-3895,0 163 762,0-190-575,-9-235-1411,9 205 939,2 0 0,7-45 0,-7 68 31,0-1 1,1 0-1,0 1 0,1 0 1,0-1-1,1 2 1,0-1-1,1 0 0,0 1 1,0 0-1,9-9 1,-13 16-71,0 0 0,0 0 0,1 1 0,-1-1 0,1 1 0,-1-1 0,1 1 0,0 0 0,-1 0 0,1 0 0,0 0 0,0 1 1,0-1-1,0 1 0,0-1 0,-1 1 0,1 0 0,0 0 0,0 1 0,0-1 0,0 1 0,0-1 0,0 1 0,-1 0 1,1 0-1,0 0 0,0 0 0,-1 0 0,1 1 0,-1-1 0,1 1 0,-1 0 0,0 0 0,0 0 0,0 0 0,0 0 0,0 0 1,0 0-1,0 1 0,-1-1 0,3 4 0,-1 7 50,0 0 0,0 0 0,-2 0 0,1 0 0,-2 0 0,0 0 0,0 0 0,-1 0 1,-3 14-1,2-23-34,1 0 1,-1 0 0,-1 0 0,1 0 0,-1 0-1,1 0 1,-1-1 0,0 1 0,0-1-1,-1 0 1,1 0 0,-1 0 0,1 0 0,-1 0-1,0-1 1,0 0 0,0 0 0,-6 3-1,2-2-187,1 0 0,-1-1 0,1 0-1,-1 0 1,0 0 0,0-1 0,0 0-1,0-1 1,0 0 0,-9 0 0,8-4-1731,0-8-2065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5.6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0 0 3321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7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3793,'0'0'2328,"0"8"-3848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7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5129,'18'166'3081,"-18"-161"-3369,0 0-865,0 3-1023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1168,'0'0'7066,"9"5"-7174,-4 3 82,0 1 0,0 0 0,-1 0 0,0 1 0,-1-1 0,0 1 0,0 0 0,2 16 0,2 7 66,3-1-170,10 50 378,-14-25-2881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0 280,'-1'1'7663,"-9"5"-7922,-4 3 195,0 1 0,0 0-1,0 1 1,2 0 0,-1 1-1,2 1 1,-15 18 0,20-22 64,0 0 0,0 1 0,1-1 0,0 1 0,1 1 0,0-1 0,1 0 0,0 1 0,1 0 1,0 0-1,0 0 0,0 15 0,3-24 6,-1 1 1,1-1-1,-1 1 1,1 0 0,0-1-1,0 1 1,0-1-1,0 0 1,0 1-1,0-1 1,1 0-1,-1 0 1,1 0-1,0 0 1,-1 0-1,1 0 1,0 0 0,0-1-1,0 1 1,0 0-1,1-1 1,-1 0-1,0 0 1,1 1-1,-1-2 1,1 1-1,-1 0 1,1 0 0,-1-1-1,1 1 1,2-1-1,13 3 51,-1-1 0,1 0 0,25-2-1,-28 0-63,-8 0-37,-1-1 0,0 1 0,0-1 1,1 0-1,-1 0 0,0-1 0,0 0 0,0 0 0,6-3 0,-9 3-103,0 0 0,-1 1 1,1-1-1,-1 0 0,1 0 1,-1 0-1,0-1 0,1 1 0,-1-1 1,0 1-1,-1-1 0,1 0 0,0 1 1,-1-1-1,1 0 0,-1 0 0,0 0 1,0 0-1,0-4 0,1-16-2111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3209,'0'0'4470,"8"0"-4254,4 2-159,30-2 190,-40 0-244,0-1 0,-1 0 0,1 0 0,0 0 0,0 0-1,-1 0 1,1 0 0,-1 0 0,1-1 0,-1 1 0,1 0 0,-1-1 0,0 0-1,0 1 1,0-1 0,0 1 0,0-1 0,0 0 0,0 0 0,0 0 0,-1 1 0,1-1-1,-1 0 1,1 0 0,-1 0 0,0-2 0,5-54-1147,-5 54 1031,-36 6-7,33 0 124,-1 0 1,1 0-1,0 1 0,0-1 0,0 1 1,0 0-1,1 0 0,-1 0 0,1 0 1,-1 0-1,1 0 0,0 1 0,1-1 1,-1 1-1,0-1 0,1 1 0,0 0 1,-2 7-1,0 5 188,1-1 0,1 1 0,-1 21 1,3-36-179,-1 0 0,0 0 0,1 0 1,-1 0-1,1 0 0,-1 0 1,1 0-1,-1 0 0,1 0 0,-1 0 1,1-1-1,0 1 0,0 0 0,-1 0 1,1-1-1,0 1 0,0 0 0,0-1 1,0 1-1,0-1 0,0 1 1,0-1-1,0 0 0,0 1 0,0-1 1,0 0-1,0 1 0,0-1 0,0 0 1,0 0-1,0 0 0,1 0 0,47 0 322,-34-1-175,-7 0-181,1 0 0,-1-1 0,0 0 0,0-1 0,0 0 0,-1 0 1,1-1-1,-1 1 0,1-2 0,-1 1 0,-1-1 0,1 0 1,-1-1-1,1 1 0,-2-1 0,9-10 0,-14 17 38,-1 0 0,1 0 0,0 0-1,0 0 1,0 1 0,0-1 0,0 0 0,0 0-1,0 0 1,0 0 0,0 0 0,1 0 0,-1 0-1,0 0 1,1 0 0,-1 0 0,1 0 0,-1 0 0,1 0-1,0 0 1,-1 0 0,1 0 0,0-1 0,-1 1-1,1 0 1,0 0 0,0-1 0,0 1 0,0-1-1,0 1 1,0-1 0,0 1 0,0-1 0,0 1 0,0-1-1,0 0 1,0 1 0,0-1 0,0 0 0,0 0-1,0 0 1,0 0 0,0 0 0,2 0 0,3-2-10,-1 1 0,1-1 1,-1-1-1,1 1 1,-1-1-1,0 1 0,0-2 1,0 1-1,0 0 1,0-1-1,-1 0 1,0 0-1,0 0 0,5-7 1,9-6 6,-12 10 16,-6 7-24,0 1 0,0-1 0,1 0 0,-1 0 0,0 0 0,0 0 0,0 0 0,0 0 0,0 0 0,0 0 0,0 1 0,0-1 0,0 0 0,1 0 0,-1 0 0,0 0 0,0 0 0,0 0 0,0 0 0,0 0 0,0 0 0,1 0 0,-1 0 0,0 0 0,0 0 0,0 0 0,0 0 0,0 0 0,0 0 0,1 0 0,-1 0 0,0 0 0,0 0 0,0 0 0,0 0 0,0 0 0,0 0 0,1 0 0,-1 0 0,-1 16 74,1 92-2248,9-107-1459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4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1432,'0'0'4640,"28"6"-4536,88 23 15,-108-27-104,0 1 1,0-1 0,-1 1-1,1 1 1,11 6-1,-17-8-6,0-1 0,0 1-1,0 0 1,-1 0-1,1 0 1,-1 0-1,1 0 1,-1 0 0,1 0-1,0 5 1,0-3 3,-1 1 0,0-1 0,-1 1 1,1-1-1,-1 1 0,0-1 0,0 1 1,0-1-1,-1 1 0,0 0 0,1-1 1,-2 0-1,1 1 0,0-1 0,-1 0 1,-3 8-1,-46 14 0,50-25-82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8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70 151 696,'0'0'2603,"-3"4"-2440,-9 14 204,12-18-350,0 1 0,-1-1 0,1 1 0,0-1 0,-1 1 0,1-1 0,-1 1 0,1-1 1,-1 0-1,1 1 0,-1-1 0,1 0 0,-1 1 0,1-1 0,-1 0 0,1 0 0,-1 1 0,1-1 0,-1 0 0,0 0 0,1 0 1,-1 0-1,1 0 0,-1 0 0,0 0 0,1 0 0,-1 0 0,1 0 0,-1 0 0,0 0 0,1-1 0,-1 1 0,1 0 0,-1 0 1,1-1-1,-1 1 0,1 0 0,-1-1 0,1 1 0,-1 0 0,1-1 0,-1 1 0,1-1 0,0 1 0,-1-1 0,1 1 0,0-1 0,-1 0 1,-13-20 44,11 16-38,1 0 0,0 1 0,0-1 1,0 0-1,0 0 0,1 0 0,0-1 0,0 1 1,1 0-1,-1 0 0,1-1 0,0 1 0,0 0 1,1 0-1,0-1 0,0 1 0,2-6 1,-1 8-43,0-1 0,0 1 1,0 0-1,1-1 1,0 1-1,-1 1 1,1-1-1,0 0 1,1 1-1,-1-1 0,0 1 1,1 0-1,-1 0 1,1 0-1,0 1 1,-1-1-1,1 1 1,0 0-1,0 0 1,0 0-1,0 1 0,0-1 1,4 1-1,25-3-999,-12 3-740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0 1 912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92 912,'104'-43'763,"-103"43"-736,-1 0 0,1 0 0,0-1 0,-1 1 0,1 0 0,0 0 0,0 0 0,-1 0 0,1 0 0,0 0 0,-1 0 0,1 0 1,0 0-1,-1 0 0,1 1 0,0-1 0,-1 0 0,1 0 0,0 1 0,-1-1 0,1 0 0,-1 1 0,1-1 0,-1 0 0,1 1 0,-1-1 0,1 1 0,-1-1 0,1 1 0,-1-1 0,1 1 0,-1 0 0,0-1 0,1 1 0,-1-1 0,0 1 0,1 0 1,-1-1-1,0 1 0,0 0 0,0-1 0,0 1 0,0 0 0,0-1 0,0 2 0,0 33 1081,-1-28-755,1-6-320,1 0 1,-1 0-1,1 0 1,0 1-1,-1-1 1,1 0-1,0 0 1,-1 0-1,1-1 1,0 1-1,0 0 1,0 0-1,0 0 1,0 0-1,0-1 1,0 1 0,0-1-1,0 1 1,1-1-1,-1 1 1,0-1-1,0 1 1,0-1-1,1 0 1,-1 0-1,0 0 1,0 1-1,0-1 1,1-1-1,-1 1 1,0 0-1,2 0 1,-1 0-18,0 0-1,0 0 1,0 0 0,0 0-1,0 0 1,0-1 0,0 1 0,0 0-1,0-1 1,0 0 0,-1 1-1,1-1 1,0 0 0,0 0-1,-1 0 1,1 0 0,0 0 0,-1 0-1,3-3 1,-2-4-97,0 0 1,0 0 0,0-1-1,-1 1 1,-1 0-1,0-11 1,1 18 32,-1-1 1,0 0-1,0 1 0,0-1 1,-1 0-1,1 1 1,0-1-1,-1 1 1,1-1-1,-1 0 0,1 1 1,-1-1-1,0 1 1,1-1-1,-1 1 1,0-1-1,0 1 1,0 0-1,0-1 0,0 1 1,-1 0-1,1 0 1,0 0-1,0 0 1,-1 0-1,1 0 0,-1 0 1,1 0-1,-1 1 1,1-1-1,-1 1 1,0-1-1,1 1 0,-1-1 1,1 1-1,-3 0 1,-6 0-856,1 0-575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0 555 1664,'0'0'5515,"12"0"-5223,37-4 48,-47 3-325,0 0-1,0 1 1,-1-1 0,1-1 0,0 1-1,-1 0 1,1 0 0,-1 0 0,1-1-1,-1 1 1,1-1 0,-1 1-1,0-1 1,0 0 0,0 1 0,0-1-1,0 0 1,0 0 0,0 0-1,-1 0 1,1 0 0,-1 0 0,1 0-1,-1 0 1,0 0 0,0 0 0,0 0-1,0 0 1,0 0 0,0 0-1,0 0 1,-2-2 0,2-3 4,0-408-1195,0 412 1186,0-1 1,0 1-1,1 0 0,-1-1 0,1 1 1,0 0-1,0 0 0,0 0 0,0 0 0,0 0 1,1 0-1,-1 0 0,1 0 0,0 0 0,0 1 1,0-1-1,0 1 0,0-1 0,0 1 1,5-4-1,-5 5-34,0 0 0,1 0 0,-1 0 0,0 0 0,0 1 0,0-1-1,1 1 1,-1-1 0,0 1 0,1 0 0,-1 0 0,0 0 0,1 0 0,-1 0 0,0 1 0,1-1 0,-1 1 0,0-1 0,0 1 0,0 0 0,1 0 0,-1 0 0,0 0 0,0 0 0,0 0 0,0 1 0,-1-1 0,1 1-1,2 2 1,3 3-341,0 0-1,0 0 0,-1 1 1,0-1-1,0 2 1,-1-1-1,8 18 0,-12-23 296,1-1-1,-1 1 1,0-1 0,-1 1-1,1 0 1,0 0 0,-1 0-1,0-1 1,1 1-1,-1 0 1,0 0 0,-1 0-1,1-1 1,0 1 0,-1 0-1,1 0 1,-1 0-1,0-1 1,0 1 0,0 0-1,0-1 1,-1 1-1,1-1 1,-1 0 0,0 1-1,1-1 1,-1 0 0,0 0-1,0 0 1,0 0-1,0 0 1,-4 1 0,-19 12 102,17-12 204,1 1-1,-1 1 0,1-1 1,0 1-1,0 0 1,-10 11-1,17-16-170,0 0 1,0 1-1,0-1 0,0 1 0,0-1 1,0 0-1,0 1 0,0-1 1,0 1-1,0-1 0,0 0 0,0 1 1,1-1-1,-1 1 0,0-1 1,0 0-1,0 1 0,1-1 1,-1 0-1,0 1 0,0-1 0,1 0 1,-1 1-1,0-1 0,0 0 1,1 1-1,-1-1 0,1 0 0,-1 0 1,0 0-1,1 1 0,-1-1 1,0 0-1,1 0 0,-1 0 0,1 0 1,-1 0-1,0 0 0,1 0 1,-1 0-1,1 0 0,-1 0 0,0 0 1,1 0-1,-1 0 0,1 0 1,-1 0-1,1 0 0,-1 0 1,1-1-1,32 2 127,-28-1 155,35 0-737,63-8 0,-103 8 383,1 0 0,-1 0 0,0 0-1,1 0 1,-1 0 0,0 0 0,1 0 0,-1 1 0,0-1 0,0 0 0,1 0 0,-1 0 0,0 0 0,1 1 0,-1-1 0,0 0 0,0 0 0,1 0 0,-1 1 0,0-1 0,0 0 0,0 0 0,1 1 0,-1-1 0,0 0 0,0 1 0,0-1-1,0 0 1,1 1 0,-1-1 0,0 0 0,0 1 0,0-1 0,0 0 0,0 1 0,0-1 0,0 0 0,0 1 0,0-1 0,0 0 0,0 1 0,0-1 0,-1 0 0,1 1 0,-4 24 38,1-9-229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5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4129,'0'0'920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5.5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1216,'0'0'3944,"0"28"-3236,0 146 321,0-170-970,0-1-1,0 1 0,0-1 0,0 1 0,0-1 0,1 0 0,0 1 0,0-1 0,0 0 0,0 1 1,0-1-1,1 0 0,-1 0 0,1 0 0,0 0 0,0 0 0,0 0 0,0-1 0,1 1 0,-1-1 0,1 1 1,-1-1-1,1 0 0,0 0 0,0 0 0,0 0 0,4 1 0,2 0 16,0-1 0,-1 0-1,1-1 1,0 0 0,0 0 0,-1-1 0,1 0-1,0 0 1,16-4 0,-23 4-170,1-1-1,0 1 1,0-1-1,-1 0 1,1 0 0,-1 0-1,1 0 1,0 0-1,-1-1 1,0 1 0,1-1-1,-1 1 1,0-1-1,0 0 1,0 0 0,0 0-1,0 0 1,0 0-1,-1-1 1,2-2 0,0 0-375,-1 0 0,0-1 1,-1 1-1,1 0 0,-1-1 1,0 1-1,-1-1 1,1 1-1,-1-8 0,-1 12 507,0 0-1,0 0 1,0 0-1,0 1 1,0-1 0,0 0-1,0 1 1,0-1-1,0 0 1,-1 1-1,1-1 1,0 1 0,0 0-1,-1-1 1,1 1-1,0 0 1,-1 0-1,1 0 1,0 0-1,0 0 1,-1 0 0,1 0-1,0 0 1,-1 1-1,1-1 1,0 0-1,0 1 1,0-1 0,-1 1-1,1 0 1,0-1-1,0 1 1,0 0-1,0 0 1,-1 0-1,1 2 11,0 0-1,0-1 0,0 1 0,0 0 0,1 0 0,-1-1 0,1 1 0,0 0 0,0 0 0,0 0 0,0 0 0,1-1 1,-1 1-1,1 0 0,-1 0 0,1 0 0,0-1 0,0 1 0,0-1 0,1 1 0,-1-1 0,0 1 0,1-1 0,0 1 1,-1-1-1,1 0 0,0 0 0,0 0 0,1 0 0,-1 0 0,0-1 0,1 1 0,-1-1 0,0 1 0,6 1 0,59 12-213,-39-14-745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6.5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0 592,'0'0'5784,"-5"25"-5384,-12 75 20,16-98-386,0 0 0,1 0-1,-1 0 1,1 1 0,0-1 0,-1 0-1,1 0 1,0 0 0,0 0 0,1 0-1,-1 0 1,0 1 0,1-1 0,-1 0-1,1 0 1,0 0 0,-1 0 0,1 0-1,0 0 1,0-1 0,1 1 0,-1 0-1,0 0 1,0-1 0,1 1 0,-1-1 0,1 1-1,0-1 1,2 2 0,1-1 40,0-1 1,-1 1 0,1-1 0,0-1-1,0 1 1,0-1 0,0 0 0,-1 0-1,7-1 1,2 1 152,14 0-86,-7 1-127,1-1-1,-1-1 1,21-4-1,-36 4-63,0 0 1,0-1 0,1 1-1,-1-1 1,0 0-1,-1 0 1,1-1 0,0 1-1,-1-1 1,1 0-1,-1-1 1,0 1-1,0-1 1,0 0 0,0 1-1,4-8 1,-9 12 67,1-1 0,0 1 1,0-1-1,0 1 0,-1 0 1,1-1-1,0 1 0,0-1 1,0 1-1,0 0 0,0-1 1,0 1-1,0 0 0,1-1 1,-1 1-1,0-1 0,0 1 1,0-1-1,0 1 0,1 0 1,-1-1-1,0 1 0,1-1 1,-1 1-1,0-1 0,1 1 1,-1-1-1,1 0 0,-1 1 1,1-1-1,-1 1 0,1-1 1,-1 0-1,1 1 0,-1-1 1,2 0-1,34 15 155,-32-14-192,0 0 1,0 0-1,1 0 1,-1-1-1,0 1 0,0-1 1,0 0-1,1 0 0,-1-1 1,0 1-1,0-1 1,0 0-1,0 0 0,0 0 1,0-1-1,0 1 1,6-4-1,-7 2-105,-1 0 0,0 1 0,1-1 0,-1 0 0,-1 0 0,1 0 0,0-1 0,-1 1 0,1 0 0,-1-1 0,0 1 0,0-1 0,-1 1 0,1-1 0,-1 1 0,0-1 0,1 1 0,-2-1 0,1 0 0,0 1 0,-1-1 1,1 1-1,-1-1 0,0 1 0,0 0 0,-1-1 0,1 1 0,-1 0 0,1 0 0,-1 0 0,-3-4 0,3 4 142,0 0 0,-1 1 0,1-1 0,-1 1 0,1-1 0,-1 1 0,0 0 0,0 0 0,0 0 0,0 0 0,0 1 0,-1-1 0,1 1 1,-1 0-1,1 0 0,0 0 0,-1 0 0,0 1 0,-5-1 0,7 2-12,1-1 0,0 1 0,-1 0 0,1 0 0,0 0 0,-1 0 0,1 0 0,0 0 0,0 0 0,0 0 0,0 1 0,0-1 0,0 0 0,0 1 0,0-1 0,0 0 0,1 1 0,-1-1 0,1 1 0,-1-1 0,1 1 1,-1 0-1,1-1 0,0 1 0,0-1 0,0 1 0,0 0 0,0-1 0,0 1 0,1 1 0,-2 1 21,1-1 1,0 0-1,0 1 1,1-1 0,-1 0-1,1 1 1,-1-1-1,1 0 1,0 0-1,0 1 1,0-1-1,1 0 1,-1 0-1,4 4 1,0-3 30,-1-2 0,1 1 0,0-1 1,0 1-1,1-1 0,-1-1 0,0 1 0,1-1 0,-1 0 1,1 0-1,7 0 0,69-2-252,-41-1-635,-32 2 738,-7 0 596,-2 3-504,0 1-1,1-1 1,-1 1-1,1-1 1,0 0-1,0 0 0,0 1 1,2 3-1,3-6-176,0-1 0,-1 1-1,1-1 1,0 0 0,0-1 0,-1 0-1,1 0 1,-1 0 0,1 0 0,-1-1-1,1 0 1,-1 0 0,0 0-1,0-1 1,0 0 0,5-3 0,17-10-1553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6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1 262 8,'0'0'1984,"9"40"-2008,-9-29-624</inkml:trace>
  <inkml:trace contextRef="#ctx0" brushRef="#br0" timeOffset="1">99 0 744,'0'0'3297,"0"145"-2129,0-86-440,18-9-248,0-7-144,-10-11-152,10-10-184,0-9-64,-9-13-608,0 0-624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3201,'0'0'3288,"170"21"-3104,-81-21-184,-9 0-1152,-18 0-3281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2841,'0'0'5737,"0"182"-5449,0-118 120,0-5-144,0-5-64,0-9-144,0-8-8,0-10-48,0-8-312,0-6-464,0-7-816,-9-6-673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1 1096,'0'0'2726,"-13"26"-2443,-3 5-167,2-1 99,-2 0-1,-22 29 1,37-57-126,0 1 0,-1-1 0,1 0 0,0 1 0,0-1 0,0 1 0,1 0 0,-1-1 0,0 1 0,1 0 0,0-1 0,0 1 0,0 4 0,28-7 866,-17-3-991,0 0 0,0 0 1,0-2-1,0 1 0,-1-1 1,0-1-1,0 0 0,0 0 1,-1-1-1,9-8 0,-1 5 1046,-15 24-47,-2-5-1279,0 5 346,2 14-191,-1-27 120,0 0 1,0 0-1,0 0 1,0-1-1,0 1 1,0 0-1,0 0 1,0-1-1,0 1 1,0 0-1,0-1 1,0 1-1,1-1 1,-1 1-1,0-1 1,0 0-1,1 0 1,-1 1-1,0-1 1,1 0-1,-1 0 1,0 0-1,3-1 1,73-1-2147,-34-7-517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8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1 1840,'0'0'4057,"-72"144"-3545,72-130-48,0-6-143,0-3-33,9-5-32,18 0-256,9-5-32,-1-14-921,1 3-999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8.1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0 1736,'0'0'3921,"-9"174"-3009,9-121-167,0-2-433,0-3-144,9-5-48,-9-8-120,9-9-440,-9-4-393,0-14-183,0-3-384</inkml:trace>
  <inkml:trace contextRef="#ctx0" brushRef="#br0" timeOffset="1">1 337 4905,'0'0'4577,"205"-5"-5417,-143 5-1009,-8 2 473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8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0 40,'0'0'3449,"-18"22"-2992,-53 65 1,54-56 155,17-30-582,0-1 0,-1 1 0,1 0 0,0 0 1,0-1-1,0 1 0,0 0 0,0-1 0,0 1 0,0 0 1,0 0-1,1-1 0,-1 1 0,0 0 0,0-1 0,0 1 1,1 0-1,-1-1 0,0 1 0,1 0 0,-1-1 0,1 1 1,1 1 57,0-1 1,0 0-1,0 0 1,0 0 0,0-1-1,0 1 1,1 0-1,-1-1 1,0 1 0,0-1-1,0 0 1,1 0-1,2 0 1,4 1 148,20 3 162,41 7-87,-66-11-390,-1 1 1,0 0 0,0 0-1,0 0 1,0 0-1,-1 1 1,1-1 0,0 1-1,0 0 1,-1 0 0,1 0-1,-1 0 1,0 0 0,1 0-1,-1 1 1,0-1-1,2 4 1,-4-5 84,1 0 0,0 1 0,-1-1 0,0 0 0,1 1-1,-1-1 1,0 1 0,1-1 0,-1 0 0,0 1 0,0-1 0,0 1 0,-1-1 0,1 1 0,0-1-1,0 1 1,-1-1 0,1 0 0,-1 1 0,1-1 0,-1 0 0,0 1 0,1-1 0,-1 0 0,0 0-1,0 0 1,0 1 0,0-1 0,0 0 0,-2 1 0,-40 23 473,27-18-768,-3 5-787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59.4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12949 22 1040,'0'0'1939,"8"-6"1034,-40 0-2750,0 2 0,0 1 0,0 1-1,-1 2 1,-37 4 0,36-3-213,-150 19 304,27-3-133,98-13 6,-424 24 835,240-16-604,-208 3 130,185-17-113,-389 10-203,384 8-191,-501 16 571,184-43-387,-237 9-168,420 4-35,60 11-33,-2 1 7,-298 14 3,631-27 2,-254 5 22,-52 4 40,-373 24-19,217-17-21,-8 0-18,218-10-2,-881 4-3,860-11 0,137 18 106,149-18-58,-36 0 456,-554 20-363,187-3-92,84-17-27,311 0 53,0-1 0,0 0 0,-1 0 0,1-1 0,0 0 0,1-1 0,-1 0 0,0 0 0,1-1 0,-1 0 0,1-1 0,0 0 0,-13-10 0,20 12-27,1 2-57,-3 1-288,0 1 171,0-1 0,0 0 0,0 1 0,1-1 0,-1 1 0,0 0 0,0 0 0,1 0 0,-1 0 0,1 1 0,-1-1 0,-3 4 0,-13 5 70,17-8 47,2-2 1,-19 1-94,-1 0 8,1 2-1,0 0 1,-36 11-1,25-6 14,0-1-1,-1-2 1,1 0-1,-36-1 0,48-1 73,17-3 544,6 8-3485,-4-7 2735,0 1 1,1 0-1,0 0 0,0-1 1,-1 1-1,1-1 0,0 0 1,0 1-1,0-1 0,0 0 1,4 1-1,-1 1-319,22 13-1541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0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399 13 544,'0'0'4493,"3"-4"-4297,5-4-255,-11 9 50,-23 20 97,-20 15 124,-263 173 339,284-188 1070,44-18 1367,11-1-3534,-8 1 550,0 1 0,0 1 0,0 1 0,-1 1 0,0 1-1,21 11 1,-36-16-55,-3-1 6,0 0 0,0 0 0,0-1 0,0 1 0,0-1 1,1 0-1,-1 0 0,1 0 0,3 0 0,-5-1 52,-1-12 70,58-184-172,-54 178 148,-2 8-381,1 22 78,0 11 246,-1 1-1,-1-1 1,-3 40 0,1-23-10,-1-37-100,0 0 1,0 0-1,0-1 0,0 1 0,0 0 0,-1 0 0,1 0 1,-1-1-1,0 1 0,1-1 0,-1 0 0,-1 1 1,1-1-1,0 0 0,0 0 0,-1 0 0,1 0 0,-1-1 1,-3 2-1,-18 7-2264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4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346 0 592,'0'0'2965,"-23"2"-2665,10-2-235,-27 2 308,0 2 0,-56 12 0,-38 14 838,179-19-399,-21-6-784,0 1-1,0 1 1,-1 2 0,28 13-1,-46-20-41,0 0 0,1 1 0,-1 0-1,0 1 1,-1-1 0,1 1-1,0 0 1,-1 0 0,0 0-1,0 0 1,0 1 0,-1 0-1,0-1 1,1 1 0,-2 1-1,1-1 1,0 0 0,-1 1-1,0-1 1,-1 1 0,1 0-1,-1 0 1,1 9 0,-2-13 3,0 0 0,0 0 0,-1 0 0,1 0 0,0 1 0,-1-1 0,0 0 0,1 0 0,-1 0 0,0 0 0,0 0 0,0 0 0,0-1 0,0 1 0,-1 0 0,1 0 0,-1-1 0,1 1 0,-3 1-1,0 0-3,0-1 0,0 1 0,-1-1 0,1 0-1,0 0 1,-1 0 0,1-1 0,-9 2 0,-9 0-28,0-1 0,0-1 1,-26-2-1,24 0-13,24 1 56,0 1 1,0-1 0,-1 0-1,1 0 1,0 0 0,-1 0 0,1 0-1,0 0 1,-1 0 0,1 0-1,0 0 1,-1 0 0,1 0 0,0 0-1,0 0 1,-1 0 0,1 0-1,0-1 1,-1 1 0,1 0-1,0 0 1,0 0 0,-1 0 0,1 0-1,0-1 1,0 1 0,-1 0-1,1 0 1,0-1 0,0 1-1,-1 0 1,1 0 0,0-1 0,0 1-1,0 0 1,0 0 0,0-1-1,-1 0 1,10-10 62,19-7 29,19 0-26,54-12 0,-71 23-26,0-1 1,0-2 0,-1-1 0,-1-1 0,0-2 0,29-18 0,-53 29-39,0 0-1,-1-1 1,1 1 0,-1-1 0,0 1-1,0-1 1,0 0 0,-1 0 0,0-1-1,4-6 1,-6 9-29,1 1 0,-1 0-1,0 0 1,1 0 0,-1 0-1,0 0 1,0 0 0,0-1-1,1 1 1,-1 0 0,-1 0 0,1 0-1,0-1 1,0 1 0,0 0-1,-1 0 1,1 0 0,0 0-1,-1 0 1,1 0 0,-1 0 0,1 0-1,-1 0 1,0 0 0,1 0-1,-1 0 1,0 0 0,0 0 0,0 0-1,0 0 1,1 1 0,-1-1-1,0 0 1,0 1 0,-1-1-1,1 1 1,0-1 0,0 1 0,0-1-1,0 1 1,0 0 0,0 0-1,-1 0 1,1-1 0,0 1-1,0 0 1,-2 1 0,-5-2-90,0 0 1,0 0 0,0 1-1,0 1 1,0 0-1,0 0 1,0 0-1,0 1 1,0 0 0,-12 5-1,16-5 127,1 0 1,0-1-1,0 2 0,0-1 1,0 0-1,0 1 0,0-1 0,1 1 1,-1 0-1,1-1 0,0 1 0,0 1 1,0-1-1,0 0 0,0 0 1,1 1-1,-1-1 0,1 1 0,0-1 1,0 1-1,1 0 0,-1-1 0,1 1 1,-1 0-1,1 5 0,0 4 134,0-6-17,0 1 1,0-1-1,0 1 1,1-1-1,0 0 1,3 10-1,-2-15-96,-1 1-1,0-1 1,0 0 0,1 1-1,-1-1 1,1 0-1,0 0 1,0 0-1,0 0 1,0-1-1,0 1 1,0 0 0,0-1-1,0 0 1,1 1-1,-1-1 1,1 0-1,-1 0 1,1 0 0,-1 0-1,5 0 1,4 1-14,-1 0 1,1-1-1,0 0 1,0 0-1,0-1 1,0-1-1,0 0 1,0-1-1,0 1 1,-1-2-1,1 0 1,-1 0-1,0-1 1,1 0-1,-2-1 1,1 0 0,0-1-1,-1 0 1,0 0-1,-1-1 1,1 0-1,-1 0 1,-1-1-1,1 0 1,-1-1-1,-1 1 1,1-1-1,9-19 1,-15 23 26,1 1 20,-2 6-47,-2 15-80,2 38-1,5-54 87,-1 0-1,1 0 0,0-1 1,0 1-1,0-1 0,0 0 0,-1 0 1,1-1-1,5 0 0,12-8 27,-18 7-64,0 0-1,1 0 0,-1 0 0,1 1 0,-1 0 1,10-1-1,-13 2 6,-1 0 0,1 0 1,0 0-1,0 0 1,0 1-1,0-1 0,0 0 1,0 1-1,0-1 0,-1 1 1,1-1-1,0 1 0,0 0 1,0-1-1,-1 1 1,1 0-1,0-1 0,-1 1 1,1 0-1,-1 0 0,1-1 1,-1 1-1,1 0 1,-1 0-1,0 0 0,1 0 1,-1 0-1,0 0 0,0 0 1,1 0-1,-1 0 0,0-1 1,0 1-1,0 0 1,0 0-1,0 0 0,-1 0 1,1 0-1,0 1 0,-1 13-107,3 12 74,-1-26-56,0 0 0,0 0 0,-1 0 0,1-1 1,0 1-1,0 0 0,0 0 0,0-1 0,0 1 0,0-1 1,0 1-1,0-1 0,0 1 0,0-1 0,0 1 1,0-1-1,0 0 0,0 0 0,0 0 0,0 1 0,1-1 1,-1 0-1,0 0 0,2-1 0,13 1-2143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4.5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74 556 464,'0'0'5597,"-14"21"-4915,-39 65-169,46-67 81,14-12-320,14-9-13,-20 2-175,8-1-10,0 0 0,0-1 0,0 0 0,-1 0 0,1-1 0,-1 0 0,1-1 0,-1 1 0,0-2 0,-1 1 0,1-1 0,-1 0 0,14-12 0,-6 3-92,0-1 1,-1 0-1,-1-1 0,22-34 1,-25 32-189,0-1 1,-2-1-1,0 0 1,-2 0-1,0 0 1,-1-1-1,2-22 0,-3 14-161,-2-1-1,-1 1 0,-1-1 1,-6-43-1,4 62 306,0-1 0,-2 1-1,1 0 1,-1 0 0,-11-20 0,13 27 50,0-1 0,-1 1 0,0 0 0,1 0 0,-2 0 0,1 0 0,0 1 0,-1-1 0,1 1 0,-1 0 0,0 0 0,0 0 0,-1 1 0,1-1 0,0 1 0,-7-2 0,10 4 7,-1-1-1,1 1 0,-1 0 1,0 0-1,1 0 1,-1 0-1,1 0 1,-1 0-1,1 0 1,-1 1-1,1-1 0,-1 0 1,1 1-1,-1-1 1,1 1-1,-1 0 1,1-1-1,0 1 0,-1 0 1,1 0-1,0 0 1,0 0-1,0 0 1,-1 0-1,1 0 0,0 1 1,0-1-1,1 0 1,-1 0-1,-1 2 1,-16 49-38,16-44 52,-5 19 154,2 0-1,1 0 1,2 0-1,0 1 1,2-1-1,1 1 1,1-1-1,1 1 1,10 37-1,-2-25 180,2 0 0,1-1 0,2-1-1,2 0 1,37 57 0,-45-79-422,0-1 1,1 0 0,1-1-1,1 0 1,0-1 0,0 0-1,27 18 1,-12-21-2492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6.7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81 126 328,'0'0'280,"-53"-110"-352,53 102 160,-9 3-88,0 2-32,0 3-560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7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15 744,'0'0'5211,"-2"-15"-2488,-1 19-2749,1 0 1,-1 0-1,1 0 1,0 0-1,0 0 1,1 0-1,-1 1 0,1-1 1,0 1-1,0-1 1,0 8-1,-5 14-1,-11 43 76,2 0 0,3 1 0,4 0 0,-1 84 0,9-117-5,-1-17-8,1 0 0,0-1 0,6 31 1,-5-45-42,0 0 0,1 1 0,0-1 0,0 0 1,0 0-1,0 0 0,1-1 0,0 1 0,0-1 1,0 1-1,0-1 0,1 0 0,-1 0 0,1 0 1,0-1-1,1 1 0,6 3 0,-10-6-9,0 0 1,1-1-1,-1 1 0,0-1 0,0 1 1,1-1-1,-1 1 0,0-1 1,1 0-1,-1 0 0,1 0 0,-1 0 1,0 0-1,1 0 0,1 0 0,8-1-626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5129,'0'0'3569,"187"5"-3569,-142 14-936,-10 0-809,-8-9-1559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8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0 472,'0'0'3070,"0"27"-2398,0 202 1162,-1-179-1290,0-27-207,1 0 0,4 39 0,-4-59-313,1 0 0,0 0 0,0 0 0,0-1 0,0 1 0,1 0 0,-1 0 1,1-1-1,-1 1 0,1-1 0,0 0 0,0 1 0,0-1 0,0 0 0,1 0 0,-1 0 0,1 0 0,-1-1 0,1 1 0,-1-1 1,1 1-1,0-1 0,0 0 0,-1 0 0,1 0 0,0-1 0,0 1 0,0-1 0,0 1 0,0-1 0,0 0 0,5 0 0,-1-1 27,0 1 0,0-1-1,-1 0 1,1 0-1,0-1 1,0 1 0,-1-2-1,1 1 1,-1-1 0,0 0-1,0 0 1,0-1-1,10-7 1,-9 5-129,0 0 0,-1-1-1,1 0 1,-1-1 0,0 1 0,-1-1 0,0 0-1,0 0 1,-1-1 0,0 0 0,0 1 0,-1-1-1,0 0 1,-1-1 0,0 1 0,0 0 0,-1-1-1,0-12 1,-1 21 60,-3 3-13,0 1 15,-1-1-1,1 1 1,1 0 0,-1 0-1,0 1 1,1-1 0,0 1-1,-1-1 1,2 1 0,-1 0 0,0-1-1,1 1 1,-1 0 0,1 0-1,0 0 1,0 0 0,0 5-1,-4 79 25,5-83-5,1-3 3,-1-1 0,0 1 0,1 0 0,0 0 0,-1-1 0,1 1 0,0 0 0,0-1 0,0 1 0,0 0 0,0-1 0,0 1 0,1-1 0,-1 0 0,0 1 0,1-1 0,-1 0 0,1 0 0,-1 0 0,1 0 0,0 0 0,-1 0 0,1-1 0,0 1 0,0 0 0,-1-1-1,1 0 1,0 1 0,0-1 0,2 0 0,1 1 11,1 0 0,-1 0 0,1-1 0,-1 0 0,1 0-1,-1-1 1,0 1 0,1-1 0,9-3 0,-14 3-15,0 1 1,1-1-1,-1 0 1,0 0-1,0 0 1,1 0-1,-1-1 0,0 1 1,0 0-1,0 0 1,-1-1-1,1 1 1,0 0-1,0-1 1,-1 1-1,1-1 1,-1 1-1,1-1 1,-1 1-1,0-1 1,1 1-1,-1-3 1,1-39-96,-2 28-38,0 14 110,1 0 1,-1-1-1,0 1 1,1 0-1,-1-1 1,0 1-1,0 0 1,0 0-1,0 0 1,0 0-1,0 0 0,-1 0 1,1 0-1,0 0 1,0 0-1,-1 1 1,1-1-1,0 0 1,-1 1-1,1-1 1,-1 1-1,1 0 0,-1-1 1,1 1-1,-1 0 1,-2 0-1,1-1-159,1 1 0,-1-1-1,1 1 1,-1 0 0,1 0 0,-1 0-1,1 0 1,-1 1 0,1-1-1,-1 1 1,1-1 0,-1 1 0,1 0-1,-1 0 1,1 0 0,-4 2-1,-3 9-1506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9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145 25 1904,'0'0'4151,"-11"-3"-4038,4 0-91,-5-1 30,0 1 0,-1-1 0,-24-2 1,36 6-54,-1 0 1,0-1 0,1 1-1,-1 0 1,0 0 0,0 0-1,1 0 1,-1 0 0,0 0-1,0 0 1,1 1 0,-1-1-1,0 1 1,1-1 0,-1 1-1,1 0 1,-1 0 0,0-1-1,1 1 1,0 0 0,-1 0 0,1 0-1,0 1 1,-1-1 0,1 0-1,0 0 1,0 1 0,0-1-1,0 1 1,0-1 0,0 1-1,0-1 1,1 1 0,-1-1-1,1 1 1,-1 0 0,1 0-1,-1-1 1,1 1 0,0 3-1,0 9-54,-1-8 46,1 1-1,-1-1 1,1 1-1,1-1 1,-1 1 0,1-1-1,0 1 1,1-1 0,0 0-1,0 1 1,0-1-1,0 0 1,1 0 0,0-1-1,1 1 1,3 5 0,20 19 7,62 77 6,-80-95-2,0 1-1,-1 0 1,-1 0-1,-1 1 1,1 0-1,6 26 1,-12-39 3,0 1 0,-1-1 0,0 0 0,1 0 0,-1 1 0,0-1 0,1 0 0,-1 1 0,0-1 0,0 0 0,0 1 0,0-1 0,0 0 0,0 1 0,-1-1 0,1 0 0,0 0 1,-1 1-1,1-1 0,-1 0 0,1 0 0,-1 1 0,0-1 0,0 0 0,1 0 0,-1 0 0,0 0 0,0 0 0,0 0 0,0 0 0,-2 1 0,-1-1 35,0 0 0,0 0-1,-1 0 1,1-1 0,0 1 0,0-1 0,-1 0 0,-4-1-1,-7 1 34,14 0-74,0-1-1,0 1 1,0 0-1,1-1 1,-1 1 0,0-1-1,1 1 1,-1-1-1,0 0 1,1 0 0,-1 0-1,1 0 1,-1 0-1,1 0 1,0 0-1,-1 0 1,1-1 0,0 1-1,0 0 1,0-1-1,0 1 1,0-1 0,0 0-1,0 1 1,0-1-1,1 0 1,-1 1-1,1-1 1,-1 0 0,1 0-1,0 1 1,-1-1-1,1 0 1,0 0 0,0 1-1,0-1 1,1 0-1,-1 0 1,0 0-1,1 1 1,-1-1 0,1 0-1,0 1 1,-1-1-1,1 0 1,0 1 0,0-1-1,2-2 1,4-2-256,1 0 1,0 0-1,0 1 1,0 0 0,1 0-1,10-4 1,24-10-1959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1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0 624,'0'0'5745,"0"59"-5585,0-32 48,0 2-32,0-5-96,0-3-23,0 3-49,0-5-8,0 0-121,9-8-455,9-3-392,-9-8-1032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4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3041,'0'0'1088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7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79 1112,'0'0'4322,"3"8"-4249,11 24 43,-14-32-93,0 1 1,0-1-1,0 0 1,0 1-1,1-1 1,-1 0-1,0 1 1,0-1-1,0 0 1,1 0-1,-1 1 1,0-1-1,0 0 1,1 1-1,-1-1 1,0 0-1,1 0 1,-1 0-1,0 1 1,1-1-1,-1 0 1,1 0-1,-1 0 1,0 0-1,1 0 1,-1 0-1,0 0 1,1 0 0,-1 0-1,1 0 1,-1 0-1,0 0 1,1 0-1,-1 0 1,1 0-1,-1 0 1,0 0-1,1 0 1,-1 0-1,0-1 1,1 1-1,-1 0 1,0 0-1,1 0 1,-1-1-1,0 1 1,0 0-1,1-1 1,-1 1-1,0 0 1,0 0-1,1-1 1,-1 1-1,0 0 1,0-1-1,0 1 1,1-1 0,9-21 325,-9 21-325,36-84-104,-37 85 71,0-1 0,0 1 0,0-1-1,0 1 1,0 0 0,0-1 0,0 1-1,0-1 1,0 1 0,0 0 0,1-1-1,-1 1 1,0-1 0,0 1 0,0 0-1,1-1 1,-1 1 0,0 0 0,0 0 0,1-1-1,-1 1 1,0 0 0,1-1 0,-1 1-1,0 0 1,1 0 0,-1 0 0,0-1-1,1 1 1,-1 0 0,0 0 0,1 0 0,-1 0-1,1 0 1,-1 0 0,0 0 0,1 0-1,-1 0 1,1 0 0,-1 0 0,0 0-1,1 0 1,-1 0 0,1 0 0,-1 0 0,0 0-1,1 0 1,-1 0 0,0 1 0,1-1-1,-1 0 1,0 0 0,1 0 0,-1 1-1,0-1 1,1 0 0,-1 1 0,0-1-1,1 1 1,9 20-354,-7-6 243,2-1 1,0 0-1,0 0 1,1 0 0,1-1-1,0 0 1,1 0-1,16 19 1,-7-14-1552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4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1 824,'0'0'632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5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17 592,'0'0'108,"1"0"0,-1 0 1,1-1-1,-1 1 0,1 0 0,-1 0 0,1-1 0,-1 1 0,0 0 0,1-1 1,-1 1-1,1 0 0,-1-1 0,0 1 0,1-1 0,-1 1 0,0 0 1,1-1-1,-1 1 0,0-1 0,1 1 0,-1-1 0,0 1 0,0-1 1,0 1-1,0-1 0,0 1 0,1-1 0,-1 0 0,0 1 0,0-2 0,-1-1 1150,0 15-1127,4 28 51,1-1 0,16 66-1,-10-57 19,5 64 1,-4 170 29,-18-236-167,6-44-116,1 0 0,-1 0 0,0 0 0,0 0 0,0-1 0,0 1 0,0 0 0,0 0 0,0-1 0,-1 1 0,1-1 0,-1 1 0,1-1 0,-1 1 0,1-1 0,-1 0 0,0 0 0,0 0 0,-3 1 0,-4-1-1150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0 418 864,'1'-1'7775,"10"-1"-7799,459 15 931,-353-13-880,513 16 74,-292-11 316,-193-7-378,-66-1 7,98-18 0,-97 10-8,100-2 0,113 23 134,451-7 521,-383-5-382,959 7-156,-872-43-467,-47 1 53,-69 29 115,833-45-883,-268-3 830,-485 28 78,-46 2 117,-322 25-79,1463-19-3586,-1410 14 3470,1-3-1,143-34 1,-128 21 742,167-13 1,21 27-282,171-10 1054,54 11-1290,-310 8-164,-164 33-1539,-8-12-742,-26-17 315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2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1 232,'0'0'464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3.6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295 38 144,'0'-38'3559,"-36"54"-3088,-49 33-401,31-20-52,-57 43 0,102-62 958,25-10 1293,4-2-2204,26 1 133,0 2-1,1 2 1,-2 2 0,80 19 0,-106-17-200,8-1 168,-25-6 189,-2-19-578,-1 5-28,-1 0 1,0 0-1,-1 1 0,-7-21 0,6 21 158,0-1-1,1 1 1,0-1-1,-1-21 1,4 35 194,1 38-556,6-4 537,-2 0 1,0 43-1,-5-76-329,0-7-312,-9-57-2277,0 31 1023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2024,'0'0'6218,"-1"14"-6080,-5 5-137,4-10 32,-1 0 0,1 1 0,1-1 0,-2 16 0,-6 71 198,27-96-2183,-9-7 368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5.8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11 904,'0'0'3830,"0"0"-3765,0-1-1,0 1 1,0-1 0,0 1-1,-1-1 1,1 1-1,0-1 1,0 1-1,-1-1 1,1 1-1,0-1 1,0 1-1,-1 0 1,1-1 0,0 1-1,-1-1 1,1 1-1,-1 0 1,1 0-1,0-1 1,-1 1-1,1 0 1,-1-1-1,1 1 1,-1 0 0,1 0-1,-1 0 1,1 0-1,-1-1 1,-11 2-144,0 0 1,1 1 0,-1 0-1,1 1 1,-1 0 0,1 1-1,0 0 1,-14 7 0,3 1 43,0 1 1,-37 30 0,59-43 37,-1 0 0,1 0 0,0 0 0,0 1 0,0-1 0,-1 0 0,1 0 1,0 1-1,0-1 0,0 0 0,0 1 0,-1-1 0,1 0 0,0 1 0,0-1 1,0 0-1,0 0 0,0 1 0,0-1 0,0 0 0,0 1 0,0-1 0,0 0 1,0 1-1,0-1 0,0 0 0,0 1 0,1-1 0,-1 0 0,0 1 0,0-1 1,0 0-1,0 0 0,1 1 0,-1-1 0,0 0 0,0 0 0,0 1 0,1-1 1,-1 0-1,0 0 0,0 0 0,1 1 0,-1-1 0,0 0 0,0 0 1,1 0-1,-1 0 0,0 0 0,1 0 0,-1 1 0,0-1 0,1 0 0,-1 0 1,0 0-1,1 0 0,-1 0 0,0 0 0,1 0 0,-1 0 0,0-1 0,1 1 1,37 8 98,-10-3 16,-1 2-151,1 1 1,-1 2-1,45 22 0,-71-31 11,0 0 0,0-1 0,0 1 0,0 0 0,0 0 0,0-1-1,0 1 1,0 0 0,0 0 0,0 0 0,-1 0 0,1 0 0,0 0 0,-1 1-1,1-1 1,-1 0 0,1 0 0,-1 0 0,1 1 0,-1-1 0,0 0 0,0 0-1,0 1 1,0-1 0,0 0 0,0 0 0,0 1 0,0-1 0,0 0-1,0 0 1,-1 1 0,1-1 0,-1 0 0,1 0 0,-1 0 0,1 1 0,-1-1-1,1 0 1,-1 0 0,0 0 0,0 0 0,0 0 0,0 0 0,1-1 0,-3 2-1,-2 4 35,0-1 1,0-1-1,-1 1 0,0-1 0,0 1 0,-6 2 0,1-1 6,1-1 1,-1 0 0,0-1-1,0 0 1,0-1 0,0 0-1,-19 3 1,30-8 2,0 0-1,0 1 0,0-1 1,0 0-1,0 1 1,0-1-1,1 1 1,-1-1-1,1 1 0,-1-1 1,1 0-1,0 1 1,-1 0-1,1-1 1,0 1-1,0-1 0,0 1 1,1-2-1,17-12 8,0 0-1,1 2 0,0 0 0,39-18 1,-28 15 39,24-11-2,-27 14-186,0-1 0,38-26 1,-65 40 96,-1 0 1,1-1-1,0 1 0,-1 0 0,1-1 1,-1 1-1,1 0 0,0-1 1,-1 1-1,1 0 0,-1-1 1,1 1-1,-1-1 0,1 1 1,-1-1-1,0 1 0,1-1 1,-1 0-1,0 1 0,1-1 1,-1 1-1,0-1 0,0 0 0,1 1 1,-1-1-1,0 0 0,0 1 1,0-1-1,0 0 0,0 1 1,0-1-1,0 0 0,0 1 1,0-1-1,0 0 0,0 1 1,-1-1-1,1 0 0,0 1 1,0-1-1,-1 0 0,1 1 0,0-1 1,-1 1-1,1-1 0,0 1 1,-1-1-1,1 1 0,-1-1 1,1 1-1,-1-1 0,1 1 1,-1 0-1,0-1 0,1 1 1,-1 0-1,1-1 0,-1 1 1,0 0-1,0-1 0,-4 0-14,0-1-1,0 0 1,-1 1-1,1 0 1,0 0 0,-9 0-1,12 1 38,-1 1-1,0-1 1,0 0-1,1 1 1,-1-1-1,0 1 1,1 0-1,-1 0 1,1 0-1,-1 1 1,1-1-1,-1 0 1,1 1-1,0 0 1,0-1 0,0 1-1,0 0 1,0 0-1,0 0 1,0 0-1,0 1 1,1-1-1,-1 0 1,1 1-1,0-1 1,0 1-1,0-1 1,0 1-1,0 0 1,0 3-1,-2 10 174,0-1 0,1 1 0,1 0-1,1 18 1,0-25-22,1-7-99,-1 0 0,1 0 0,0 1 1,0-1-1,0 0 0,0 0 0,0 0 0,1 0 0,-1 0 0,1 0 0,-1-1 1,1 1-1,0 0 0,-1-1 0,1 1 0,0-1 0,0 0 0,0 0 0,0 1 1,0-1-1,0-1 0,1 1 0,-1 0 0,0 0 0,0-1 0,1 1 0,3-1 1,69 10 665,-64-9-650,7 0 2,1-1 0,30-3-1,-45 3-110,0-1-1,1 0 0,-1 1 0,0-2 0,0 1 1,0-1-1,0 1 0,0-1 0,0 0 1,-1 0-1,1-1 0,0 1 0,-1-1 0,0 0 1,0 0-1,0 0 0,4-4 0,-7 8 34,0 0-1,0 0 0,1 0 0,-1 0 1,0 0-1,1 0 0,-1 0 1,0 0-1,1 0 0,-1-1 0,1 1 1,0 0-1,-1 0 0,1 0 0,0-1 1,-1 1-1,1 0 0,0-1 0,0 1 1,0 0-1,0-1 0,-1 1 1,1-1-1,0 0 0,0 1 0,0-1 1,0 0-1,0 1 0,0-1 0,0 0 1,0 0-1,0 0 0,0 0 1,0 0-1,0 0 0,2 0 0,3-1 5,0 0-1,0 0 0,0 0 0,0-1 0,0 1 0,0-1 1,-1-1-1,1 1 0,-1-1 0,1 0 0,-1-1 0,0 1 1,0-1-1,-1 0 0,1 0 0,-1 0 0,0-1 1,0 1-1,0-1 0,-1 0 0,4-7 0,-5 6 5,-2 6-60,0 85-696,0-83 703,0-1 0,1 1-1,-1 0 1,1-1-1,-1 1 1,1-1-1,0 1 1,0-1-1,-1 1 1,1-1-1,0 1 1,0-1 0,0 0-1,1 0 1,-1 1-1,0-1 1,0 0-1,1 0 1,-1 0-1,0 0 1,1-1-1,-1 1 1,1 0 0,0 0-1,-1-1 1,1 1-1,-1-1 1,1 0-1,2 1 1,14 3-1847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6.2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45 458 1120,'0'0'2964,"-6"2"-2822,4-2-117,0 1 0,1-1-1,-1 1 1,0 0 0,0 0 0,0 0-1,1 0 1,-1 0 0,0 0-1,1 0 1,-1 1 0,1-1 0,0 0-1,-1 1 1,1-1 0,0 1 0,0 0-1,0-1 1,0 1 0,0 0-1,0 0 1,0 2 0,-1 5 177,0 0-1,1-1 1,1 1 0,0 14 0,0-22-181,0 0 2,0 0 1,0-1-1,1 1 0,-1-1 1,0 1-1,1-1 0,-1 1 0,1-1 1,-1 0-1,0 1 0,1-1 0,-1 1 1,1-1-1,-1 0 0,1 1 0,-1-1 1,1 0-1,0 0 0,-1 1 0,1-1 1,-1 0-1,1 0 0,-1 0 0,1 0 1,0 0-1,-1 0 0,1 0 0,-1 0 1,2 0-1,22 1 345,-19-2-268,2 2-71,0-1 0,1-1-1,-1 0 1,0 0 0,0 0 0,0 0 0,-1-1 0,1-1-1,0 1 1,-1-1 0,1 0 0,-1 0 0,0-1 0,0 0-1,0 0 1,-1 0 0,1-1 0,-1 0 0,0 0 0,0 0-1,-1 0 1,0-1 0,7-10 0,1-3-218,-2 0 0,1-1 0,-2 0 0,-1-1 1,0 1-1,-2-2 0,0 1 0,-2-1 0,0 1 0,-1-1 0,-1 0 0,-2 0 1,0 0-1,-1-1 0,-4-21 0,3 36 114,-1 0 0,0 0 0,0 0 0,-1 0 0,0 1 0,0 0 0,-1-1 0,0 2 0,0-1 0,-1 0 0,1 1 0,-1 0-1,-1 1 1,-7-6 0,14 10 73,-1 0-1,0 1 1,0 0-1,0-1 0,1 1 1,-1-1-1,0 1 1,0 0-1,0 0 1,0-1-1,1 1 0,-1 0 1,0 0-1,0 0 1,0 0-1,0 0 0,0 0 1,0 0-1,0 0 1,0 1-1,1-1 1,-1 0-1,0 0 0,0 1 1,0-1-1,0 1 1,1-1-1,-1 0 0,0 1 1,1-1-1,-1 1 1,0 0-1,1-1 1,-1 1-1,0 0 0,1-1 1,-1 1-1,1 0 1,-1 0-1,1-1 0,0 1 1,-1 0-1,1 0 1,0 0-1,-1 0 1,1 1-1,-4 45 23,4-41 3,0 22 141,0 14 429,7 62 0,-5-88-457,1-1 0,1 0 0,0 0 0,1 0 0,1 0 0,0-1 0,14 22 0,-12-23-100,1 0 1,1 0 0,0-1 0,0 0-1,1-1 1,1 0 0,0-1 0,1 0 0,0-1-1,0-1 1,1 0 0,0 0 0,18 6-1,6-2-1300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9.7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198 5 856,'0'0'5193,"-2"-1"-5089,0 1 0,0-1 0,0 0 0,0 1 0,0-1 0,-1 1 0,1 0 0,0 0-1,0 0 1,0 0 0,-3 0 0,-7 4-199,0 1-1,0 1 0,0-1 1,1 2-1,0 0 0,0 0 1,1 1-1,-1 0 1,2 0-1,-14 15 0,0 0 76,22-23 12,0 1 0,0 0-1,0 0 1,0-1 0,0 1 0,1 0-1,-1 0 1,0 0 0,1 0 0,-1 0-1,0 0 1,1 0 0,0 0 0,-1 0-1,1 0 1,0 0 0,-1 3 0,1-4 7,0 1-1,0 0 1,1-1 0,-1 1 0,0 0 0,1-1 0,-1 1 0,0-1-1,1 1 1,-1 0 0,0-1 0,1 1 0,-1-1 0,1 1 0,-1-1-1,1 0 1,-1 1 0,1-1 0,0 1 0,-1-1 0,2 1 0,43 9 306,-35-8-144,-1-1-73,3 1-61,1-1 0,-1 2 0,0-1 1,0 2-1,0-1 0,-1 2 0,1 0 0,-1 0 1,0 1-1,19 14 0,-28-17-32,0 0 1,0 0-1,-1 0 0,0 0 0,0 1 1,0-1-1,0 0 0,0 1 0,0-1 1,-1 1-1,0-1 0,0 1 0,0 0 1,0-1-1,0 1 0,-1-1 0,0 1 1,1-1-1,-1 0 0,0 1 0,-1-1 1,1 0-1,-1 1 0,-2 2 0,-2-2-44,0 0-1,0 0 1,-1-1-1,0 0 1,0 0-1,0 0 0,0-1 1,0 0-1,0-1 1,-1 0-1,1 0 1,0 0-1,-1-1 0,1 0 1,-1 0-1,-10-3 1,18 3 34,-1 0 0,1 0 0,0 0 0,0 0 0,0-1 0,0 1 0,0 0 0,0 0 1,0 0-1,-1 0 0,1 0 0,0-1 0,0 1 0,0 0 0,0 0 0,0 0 0,0 0 1,0-1-1,0 1 0,0 0 0,0 0 0,0 0 0,0-1 0,0 1 0,0 0 0,0 0 1,0 0-1,0 0 0,0-1 0,0 1 0,0 0 0,1 0 0,-1 0 0,0 0 0,0-1 0,0 1 1,0 0-1,0 0 0,0 0 0,0 0 0,1 0 0,-1 0 0,0-1 0,0 1 0,0 0 1,0 0-1,0 0 0,1 0 0,-1 0 0,0 0 0,0 0 0,0 0 0,1 0 0,-1 0 1,0 0-1,0 0 0,0 0 0,0 0 0,1 0 0,-1 0 0,0 0 0,0 0 0,0 0 1,1 0-1,13-6-612,11 1-971,2 2-528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1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 38 200,'0'0'2145,"0"-5"-2048,0-15 208,0 7 2477,-18 15-2607,13 1-179,0 0-1,1 1 1,-1-1 0,1 1-1,0 0 1,0 0 0,0 0 0,1 0-1,-1 1 1,1-1 0,-4 10 0,-29 57-24,32-60 48,0 0 0,0 0 0,1 1 0,1-1 0,0 1 0,0 0-1,1 0 1,1 0 0,0 0 0,0 0 0,5 19 0,-5-29-6,1 0 0,0-1 0,0 0 0,0 1 0,0-1 1,1 1-1,-1-1 0,0 0 0,0 0 0,1 0 0,-1 0 0,1 0 0,-1 0 0,1 0 0,-1 0 1,1-1-1,0 1 0,-1-1 0,1 1 0,0-1 0,-1 0 0,1 1 0,2-1 0,47 2 428,-41-2-345,1 1-91,0-1-1,0-1 0,1 0 1,-1 0-1,0-1 0,0 0 1,-1-1-1,1-1 0,0 1 1,-1-2-1,0 1 0,0-1 1,0-1-1,-1 0 0,0 0 1,0-1-1,0 0 0,-1-1 1,12-13-1,-14 15-35,-1-1 0,0 0 0,0 0 0,0 0 0,-1-1 0,0 0 0,0 1-1,-1-1 1,0-1 0,0 1 0,-1 0 0,0-1 0,-1 1 0,0-1 0,0 1 0,-1-1 0,-1-12 0,2 20 31,-1 0 0,0 0 0,0 0 0,0 0 0,0 0 0,0 1-1,-1-1 1,1 0 0,0 0 0,0 0 0,0 0 0,-1 0 0,1 0 0,0 1 0,-1-1 0,1 0 0,-1 0 0,1 1 0,-1-1 0,0 0 0,1 0 0,-1 1 0,1-1 0,-1 1 0,0-1 0,0 1 0,1-1 0,-1 1 0,0-1 0,0 1 0,0-1 0,0 1 0,1 0 0,-1 0 0,0-1 0,0 1 0,0 0 0,0 0 0,0 0 0,0 0 0,0 0 0,0 0 0,1 0-1,-1 1 1,0-1 0,0 0 0,0 0 0,0 1 0,0-1 0,1 0 0,-2 1 0,-1 1 0,0-1 0,0 0 0,0 0 0,1 1-1,-1 0 1,1 0 0,-1-1 0,1 1 0,0 1 0,0-1 0,0 0-1,0 0 1,0 1 0,0-1 0,-2 5 0,2 0 55,-1 0 0,1 0 0,1 0 0,-1 0 0,1 0 0,1 0 0,-1 0 0,1 0 0,0 0 1,1 0-1,-1 0 0,2 0 0,-1 0 0,1 0 0,0 0 0,0 0 0,4 7 0,-3-9 5,0 0 1,0-1-1,0 1 0,1-1 0,0 0 1,0 0-1,0 0 0,0-1 0,0 1 1,1-1-1,0 0 0,-1 0 0,1-1 0,0 1 1,0-1-1,1 0 0,-1-1 0,0 1 1,1-1-1,-1 0 0,1 0 0,8-1 1,-3 1-7,34-1-23,-44 0-43,0 0 1,0 0 0,0-1-1,0 1 1,0 0 0,0 0 0,0-1-1,0 1 1,0-1 0,0 1-1,0-1 1,0 1 0,0-1 0,0 0-1,0 1 1,-1-1 0,1 0-1,0 0 1,0 0 0,-1 0 0,1 1-1,0-1 1,-1 0 0,1 0-1,-1 0 1,0 0 0,1 0 0,-1 0-1,0 0 1,1-1 0,-1 1-1,0 0 1,0-1 0,1-4-133,-1 0 0,0 0 0,-1 0 0,0 0 0,1 0 0,-2 0 0,1 0 0,-1 0 1,0 0-1,0 0 0,-4-6 0,4 9 111,-1 0 0,0 0 0,0 1 1,1-1-1,-2 1 0,1 0 0,0 0 0,0 0 1,-1 0-1,1 0 0,-1 1 0,1 0 0,-1-1 0,0 1 1,0 1-1,1-1 0,-1 0 0,0 1 0,-7 0 1,7-1-67,1 1 0,-1 0 0,1 0 0,0 0 0,-1 0 1,1 0-1,-1 1 0,1-1 0,-6 3 0,8-2-23,0 0 0,0 0 0,-1 1-1,1-1 1,0 0 0,1 1 0,-1-1 0,0 1-1,0-1 1,1 1 0,-1-1 0,0 1 0,1-1-1,0 1 1,-1 0 0,1-1 0,0 1 0,0-1-1,0 1 1,0 0 0,0-1 0,1 4 0,-1 11-1344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2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19 189 1280,'0'0'3784,"0"26"-3153,0 83-259,0-86-200,1 0 0,8 39 0,-2 7-170,-7-68-164,0-14-354,-1-43-291,0 27 815,0 1 1,2 0-1,1 0 0,1 0 0,12-48 0,1 24 64,-12 34-18,1 1 1,0-1-1,2 1 0,0 1 0,0-1 0,21-30 0,-28 46-53,1 0 1,0 1-1,-1-1 0,1 0 1,0 0-1,0 0 0,0 0 1,0 1-1,-1-1 1,1 0-1,0 1 0,0-1 1,0 0-1,1 1 0,-1-1 1,0 1-1,0 0 0,0-1 1,0 1-1,0 0 1,0 0-1,0 0 0,1 0 1,-1 0-1,0 0 0,0 0 1,0 0-1,2 1 0,-1 0-1,0 0-1,0 0 0,-1 0 1,1 1-1,0-1 0,-1 1 1,1 0-1,-1-1 1,1 1-1,-1 0 0,0 0 1,0 0-1,2 3 0,1 3 1,-1 1 1,0-1-1,0 0 0,-1 1 0,0 0 1,1 13-1,-3-17-2,1 0-1,-1-1 1,0 1 0,0 0 0,-1-1 0,1 1-1,-1 0 1,0-1 0,0 1 0,-1-1-1,1 1 1,-1-1 0,0 0 0,0 0 0,-1 0-1,1 0 1,-1 0 0,0 0 0,0-1-1,0 1 1,0-1 0,-1 0 0,1 0 0,-1 0-1,0 0 1,0-1 0,0 1 0,0-1-1,-9 3 1,2 0-125,-1 0 1,0 0-1,0-2 0,0 1 1,-1-2-1,1 1 0,-1-2 1,-22 1-1,34-10-2986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2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13 238 2769,'0'0'3836,"21"-13"-3774,63-44-33,-80 54-31,0 0 1,0 0-1,-1 0 0,0 0 0,1-1 1,-1 1-1,-1-1 0,1 0 0,0 0 1,-1 0-1,0 0 0,0-1 0,0 1 1,-1 0-1,1-1 0,-1 1 0,0-1 1,0 0-1,-1 1 0,1-1 0,-1 0 1,0 1-1,-1-9 0,0 1-144,1 10 108,0 0 1,-1-1-1,1 1 1,-1 0-1,1-1 0,-1 1 1,0 0-1,0 0 0,0 0 1,-1 0-1,1 0 0,0 0 1,-1 0-1,1 0 0,-1 1 1,1-1-1,-1 0 1,0 1-1,0-1 0,0 1 1,0 0-1,0 0 0,0 0 1,0 0-1,0 0 0,-1 0 1,1 0-1,0 1 1,0-1-1,-1 1 0,1 0 1,-4-1-1,2 1 2,0-1 0,0 1 1,0 0-1,0 0 0,0 0 0,0 1 1,0 0-1,0-1 0,0 1 0,0 0 0,0 1 1,0-1-1,1 1 0,-1 0 0,1 0 0,-1 0 1,1 0-1,0 0 0,-4 4 0,3-1 45,1 1-1,-1-1 0,1 1 1,1-1-1,-1 1 0,1 0 0,0 0 1,0 0-1,1 0 0,-1 0 1,2 1-1,-2 8 0,2-11 13,0 0-1,0 1 0,0-1 1,1 0-1,-1 0 0,1 0 1,0 0-1,0 0 0,0 0 1,1 0-1,-1 0 1,1 0-1,0-1 0,0 1 1,0 0-1,1-1 0,-1 0 1,7 6-1,-1-3-96,1 0 1,1-1-1,-1 0 1,1-1-1,-1 0 0,1 0 1,0-1-1,1 0 0,-1-1 1,0 0-1,1-1 0,-1 0 1,11-1-1,9 1-2686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8.8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 3121,'0'0'3320,"9"-8"-3312,-9 3 0,0 0-8,0 2 0,9 3-824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9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1280,'0'0'4785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 56,'0'0'2923,"-3"26"-2448,-2 11-304,1-7 158,1-1 1,1 46-1,2-74-308,0 0 0,0 0 0,0 1 0,0-1 0,1 0 0,-1 0 0,0 0 0,1 0 0,-1 0 0,1 0 0,-1 0 1,1 0-1,-1 0 0,1 0 0,0 0 0,0 0 0,0 0 0,-1 0 0,1-1 0,0 1 0,0 0 0,0-1 0,0 1 0,0-1 0,0 1 0,0-1 0,0 1 0,0-1 0,1 1 0,-1-1 0,0 0 0,0 0 0,0 0 1,0 0-1,0 0 0,3 0 0,-2 0 2,0 0 0,0 0 0,1 0 0,-1 0 0,0-1 0,0 1 0,0-1 0,0 0 1,1 1-1,-1-1 0,0 0 0,-1 0 0,1 0 0,0-1 0,0 1 0,0 0 0,-1-1 0,4-2 1,-1-2-211,0 0 1,0 0-1,0 0 1,-1 0 0,0-1-1,0 1 1,-1-1 0,1 0-1,-1 1 1,-1-1-1,1-9 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3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0 1 176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0 175 4385</inkml:trace>
  <inkml:trace contextRef="#ctx0" brushRef="#br0" timeOffset="1">0 175 4385,'27'-174'3193,"-27"185"-3529,0 2-25,0 16-287,0-5-552,0 0-1200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18 176,'97'58'1087,"-97"-57"-1057,1-1 0,-1 0-1,0 1 1,1-1 0,-1 0 0,1 0 0,-1 1-1,1-1 1,-1 0 0,1 0 0,-1 0-1,1 0 1,-1 0 0,1 0 0,-1 1 0,1-1-1,-1 0 1,1 0 0,-1 0 0,1-1 0,-1 1-1,1 0 1,-1 0 0,1 0 0,-1 0 0,1 0-1,-1-1 1,0 1 0,1 0 0,-1 0 0,1-1-1,-1 1 1,1 0 0,-1-1 0,1 1 0,2-21 530,-11-16-235,7 36-307,1 0 0,-1 0 0,1 0 1,-1 0-1,1 0 0,-1 0 0,0 0 1,1 1-1,-1-1 0,0 0 0,0 0 1,0 0-1,1 1 0,-1-1 0,0 0 0,0 1 1,0-1-1,0 1 0,0-1 0,0 1 1,-1 0-1,1-1 0,0 1 0,0 0 1,0 0-1,0 0 0,0-1 0,0 1 1,-1 1-1,1-1 0,0 0 0,0 0 1,0 0-1,0 0 0,0 1 0,0-1 1,0 1-1,0-1 0,0 1 0,0-1 0,0 1 1,0-1-1,0 1 0,0 0 0,0 0 1,0-1-1,0 1 0,0 1 0,-3 2-27,0 0-1,0 0 1,0 1-1,1-1 0,-1 1 1,1-1-1,0 1 0,1 0 1,-3 6-1,0 11 92,0 0-1,1 0 1,2 1-1,0-1 0,2 38 1,0-36 137,0-23-202,0 0 0,0 0 0,0-1 0,0 1 0,0 0 0,0 0 0,1 0-1,-1 0 1,0-1 0,0 1 0,1 0 0,-1 0 0,0-1 0,1 1 0,-1 0 0,1 0-1,-1-1 1,1 1 0,-1-1 0,1 1 0,-1 0 0,1-1 0,0 1 0,-1-1-1,1 1 1,0-1 0,-1 0 0,2 1 0,26-2 209,-23 0-213,1-1 0,-1 0-1,1 0 1,-1-1 0,0 0-1,0 0 1,6-4 0,-4-2-104,-1 1 0,0-2 0,0 1 0,-1 0 0,-1-1 0,1 0 0,-1 0 0,-1 0 0,0-1 1,3-18-1,-6 40 96,0 1 0,1 0-1,1 0 1,0 0 0,1-1 0,0 1 0,7 17 0,-8-25-40,0 1 1,0-1-1,0 0 1,1 0-1,0 0 0,0 0 1,0-1-1,0 1 0,1-1 1,-1 0-1,1 0 0,0 0 1,0 0-1,0 0 0,0-1 1,0 0-1,1 0 0,-1 0 1,1-1-1,-1 1 0,10 1 1,4-1-1114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1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1 824,'0'0'3873,"0"147"-3353,0-91-128,0 5-88,0 3-144,0-5-64,0-5-88,0-12 48,0-9-56,9-15 0,-9-7-248,17-11-448,1 0-520,0 0-152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1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0 744,'0'0'1398,"0"26"-237,0 175 390,0-144-1231,10 67-1,-7-102-313,1-1 0,1 0 0,0 0 1,2-1-1,1 1 0,12 23 0,-20-42-28,1-1 0,-1 0 0,1 0 0,-1 0 0,1 0 0,0 0 0,-1 0 0,1 0 0,0-1 0,0 1 0,0 0 0,0 0 0,0 0 0,0-1 0,0 1 0,0-1 0,0 1 0,0-1 0,0 1 0,0-1 0,0 1 0,0-1 0,0 0 0,0 0 0,1 1 0,-1-1 0,0 0 0,0 0 0,0 0 0,0 0 0,1-1 0,-1 1 0,0 0 0,0 0 0,0-1 0,0 1 0,0-1 0,0 1 0,1-1 0,0 0 0,1-1-36,0-1 0,0 1-1,0-1 1,0 0 0,0 1-1,-1-1 1,1 0 0,-1-1-1,0 1 1,3-6 0,1-6-234,0 0 0,-1 0 0,-1 0 0,-1-1 0,3-22 0,-2-45 3032,-4 105-2672,-1 17-75,0-10 192,1 0 0,7 44 0,-6-66-125,0 1 0,1-1 0,0 1 0,1-1 0,-1 0 0,1 0 0,1 0 0,-1 0 0,1-1 0,0 1 0,1-1 0,0 0 0,0 0 0,8 7 0,-11-11-55,0 0 0,-1-1 0,1 1-1,0-1 1,0 1 0,0-1 0,0 0-1,1 0 1,-1 0 0,0 0 0,0 0-1,1 0 1,-1-1 0,0 1 0,1-1-1,-1 0 1,0 1 0,1-1 0,-1 0-1,1 0 1,-1-1 0,0 1 0,1 0-1,-1-1 1,1 0 0,-1 1 0,3-2-1,-3 0-33,1 0 0,-1-1 0,1 1 0,-1-1 0,0 1 0,0-1 0,0 0 0,0 1-1,0-1 1,0 0 0,-1 0 0,0-1 0,1 1 0,-1 0 0,0 0 0,-1-1 0,1 1-1,0-4 1,0-1-131,-1 1-1,0 0 0,0 0 1,0 0-1,-1 0 1,0 0-1,0 0 0,-1 0 1,0 0-1,0 0 1,0 0-1,-1 1 0,-4-8 1,5 11 128,0 0 1,0 0 0,0 1-1,0-1 1,0 1-1,-1-1 1,1 1 0,-1 0-1,0 0 1,1 0-1,-1 0 1,0 1 0,0-1-1,0 1 1,0-1-1,0 1 1,-1 0 0,1 0-1,0 1 1,0-1-1,-1 1 1,1-1-1,0 1 1,-1 0 0,1 0-1,0 1 1,-1-1-1,1 1 1,0 0 0,-6 1-1,8-1-28,-1-1 0,1 1-1,-1 0 1,1-1-1,0 1 1,-1 0 0,1 0-1,0 0 1,-1 0 0,1 0-1,0 1 1,0-1-1,0 0 1,0 1 0,0-1-1,0 0 1,0 1-1,1-1 1,-1 1 0,0-1-1,0 4 1,0 13-1467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2.0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59 856,'0'0'3913,"0"20"-3566,3 62-38,-3-80-283,0 0 0,1 0 0,-1-1 0,0 1-1,1 0 1,0-1 0,-1 1 0,1-1 0,0 1 0,0-1-1,0 1 1,0-1 0,0 0 0,0 1 0,1-1 0,-1 0 0,0 0-1,1 0 1,-1 0 0,0 0 0,1 0 0,0 0 0,-1 0-1,1 0 1,-1-1 0,1 1 0,0-1 0,-1 1 0,3-1 0,3 1 60,0-1 0,0 1 0,-1-1 1,1-1-1,8-1 0,-6 1 8,-6 1-88,-1 0 0,1-1-1,-1 0 1,0 1 0,1-1 0,-1 0-1,0 0 1,0 0 0,0-1 0,1 1-1,-1 0 1,0-1 0,-1 1 0,1-1-1,0 0 1,0 0 0,-1 0 0,1 1-1,-1-2 1,0 1 0,1 0 0,-1 0-1,0 0 1,0 0 0,0-1-1,-1 1 1,1 0 0,0-1 0,0-4-1,1-8-80,0 0-1,-1 0 0,-1-26 0,-1 22 196,-3 16 94,-1 14-449,5-6 241,0 0-1,0 0 1,1 0 0,-1-1-1,1 1 1,0 0 0,0 0-1,1 0 1,-1 0 0,1-1-1,0 1 1,1-1 0,-1 1-1,1-1 1,0 0 0,0 0-1,0 0 1,0 0 0,1-1-1,-1 1 1,1-1 0,0 0-1,0 0 1,0-1 0,1 1-1,-1-1 1,1 0 0,-1 0-1,1 0 1,0 0 0,-1-1-1,1 0 1,0 0 0,0 0-1,9 0 1,-6-1-14,0 1 0,0-1 0,0 0 0,0-1 0,0 0 0,0 0 0,0-1 0,11-3 0,-16 3-40,0 0 0,0 0 0,-1 0 1,1 0-1,0 0 0,-1 0 0,0-1 1,1 1-1,-1-1 0,0 0 0,-1 0 1,1 0-1,0 0 0,-1 0 0,1 0 1,-1 0-1,0 0 0,0 0 0,0-1 1,-1 1-1,1 0 0,-1-4 0,1 4 29,0-1 0,-1 1 0,1 0 0,-1 0 0,0-1 0,0 1 0,-1 0 0,1 0 0,0-1 0,-1 1 0,0 0 0,0 0 0,0 0 0,0 0 0,0 0 0,-1 0 0,1 0 0,-1 0 0,0 1 0,0-1 0,0 1 0,0-1 0,0 1 0,-1 0 0,1 0-1,-1 0 1,1 0 0,-1 0 0,0 0 0,0 1 0,0-1 0,0 1 0,0 0 0,0 0 0,0 0 0,0 0 0,0 0 0,-1 1 0,1 0 0,-6 0 0,6 4-1499,3 5-613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3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152 137 40,'0'0'2990,"2"-14"-2639,-1 6-278,2-2 90,-1 0 0,-1 0-1,0 1 1,0-1 0,0-1-1,-2 1 1,1 0 0,-3-15-1,2 24-158,0 0-1,0 0 0,0 0 0,0 1 1,0-1-1,0 0 0,-1 1 0,1-1 1,0 1-1,0-1 0,0 1 1,-1-1-1,1 1 0,0 0 0,0 0 1,-1-1-1,1 1 0,0 0 0,0 0 1,-1 0-1,1 1 0,0-1 0,-1 0 1,1 0-1,0 1 0,-2 0 0,-33 14-77,28-9 71,1 0 0,1 1 0,-1 0 0,1 1 1,0-1-1,1 1 0,0 0 0,0 1 0,1-1 0,0 1 0,-6 18 1,5-8 95,1 1 0,1-1 0,1 1 1,0 35-1,3-54-67,0 0 1,1 0-1,-1 0 1,1 0 0,-1 0-1,1-1 1,-1 1-1,1-1 1,-1 1-1,1-1 1,0 1-1,-1-1 1,1 0 0,0 0-1,-1 0 1,1 0-1,0 0 1,-1 0-1,1 0 1,0-1-1,2 0 1,6 1 157,-2-1-161,-1 0 0,0 0 0,1-1 0,-1 0 0,0 0-1,0 0 1,0-1 0,0-1 0,0 1 0,-1-1 0,0 0 0,1 0 0,-1-1 0,-1 0 0,1 0 0,6-7-1,-6 6-102,-1-1-1,0 1 0,0-1 0,0 0 0,-1-1 1,0 1-1,0-1 0,-1 0 0,0 1 0,0-1 0,-1-1 1,0 1-1,0 0 0,0-15 0,-3 23 96,0 1 0,1-1 0,-1 0 0,0 0 0,0 1 1,0-1-1,0 1 0,0-1 0,0 1 0,1-1 0,-1 1 0,0-1 0,0 1 0,1 0 0,-1 0 0,0-1 0,1 1 0,-1 0 0,0 1 1,-2 8 46,0 1 1,0 0-1,-1 21 1,4-30-60,0 0 1,0-1-1,-1 1 0,1 0 0,0 0 1,1 0-1,-1-1 0,0 1 1,0 0-1,1 0 0,-1-1 1,1 1-1,0 0 0,-1-1 0,1 1 1,0 0-1,0-1 0,0 1 1,0-1-1,0 1 0,0-1 1,1 0-1,-1 0 0,0 1 1,1-1-1,-1 0 0,1 0 0,-1 0 1,1 0-1,-1-1 0,1 1 1,0 0-1,2 0 0,10 1-364,1 0-1,-1-1 1,1 0 0,-1-2-1,28-3 1,-15-5-2436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3.7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0 704,'0'0'2361,"-2"24"-1597,0 6-554,-3 109 583,-4 36 20,5-141-738,3-34-76,1 0-1,0 0 1,0 0 0,0 0-1,0-1 1,0 1-1,0 0 1,0 0 0,0 0-1,0 0 1,0 0-1,0 0 1,0 0 0,0 0-1,0 0 1,0 0-1,0 0 1,0 0 0,0 0-1,0 0 1,0 0-1,0 0 1,0 0 0,-1 0-1,1 0 1,0 0-1,0-1 1,0 1 0,0 0-1,0 0 1,0 0-1,0 0 1,0 0 0,0 0-1,0 0 1,0 0-1,0 0 1,-1 1 0,1-1-1,0 0 1,0 0-1,0 0 1,0 0 0,0 0-1,0 0 1,0 0-1,0 0 1,0 0 0,0 0-1,0 0 1,0 0-1,0 0 1,0 0 0,0 0-1,-1 0 1,0-21-376,1-153-2363,0 110 1295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0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96 808,'53'-72'827,"-51"70"-771,-1 0-1,0 0 1,1 0 0,-1 1-1,1-1 1,0 0-1,0 1 1,0-1 0,-1 1-1,1 0 1,1-1 0,-1 1-1,0 0 1,3-1 0,-4 2-47,-1 0 1,1 0-1,0 0 1,-1 0-1,1 0 1,0 1-1,-1-1 1,1 0 0,0 0-1,-1 1 1,1-1-1,0 0 1,-1 1-1,1-1 1,-1 0-1,1 1 1,-1-1 0,1 1-1,-1-1 1,1 1-1,-1-1 1,1 1-1,-1-1 1,0 1-1,1 0 1,-1-1-1,0 1 1,1 1 0,1 3 40,-1 1 1,1-1-1,-1 1 1,0-1-1,-1 1 1,1 8 0,-2-7-27,1-1 1,-1 1-1,0 0 1,-1 0-1,1-1 1,-1 1 0,-1-1-1,1 0 1,-1 1-1,0-1 1,-1-1-1,1 1 1,-1 0 0,0-1-1,-1 0 1,1 1-1,-1-2 1,0 1-1,0-1 1,-1 1-1,1-2 1,-1 1 0,-8 4-1,7-6-1171,17-10-138,13-9 27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10 243 1712,'0'0'2289,"-2"28"-1501,-5 203 520,7-119-912,0-111-322,0-13 58,10-132-1618,-1 54 847,1 6 561,32-132 0,-41 211 136,0 1 0,1-1 0,0 1 0,0-1 0,0 1 0,0 0 1,1-1-1,0 1 0,3-3 0,4-8 137,-10 14-195,1 1 0,-1-1 0,0 1 0,1 0 0,-1-1 0,1 1-1,-1 0 1,0-1 0,1 1 0,-1 0 0,1-1 0,-1 1 0,1 0-1,-1 0 1,1 0 0,-1-1 0,1 1 0,-1 0 0,1 0 0,-1 0-1,1 0 1,0 0 0,-1 0 0,1 0 0,-1 0 0,1 0 0,-1 0-1,1 0 1,-1 0 0,1 1 0,-1-1 0,1 0 0,-1 0-1,1 0 1,-1 1 0,1-1 0,-1 0 0,1 1 0,-1-1 0,0 0-1,1 1 1,-1-1 0,1 1 0,-1-1 0,0 0 0,0 1 0,1-1-1,-1 1 1,0-1 0,0 1 0,1-1 0,-1 1 0,0 0 0,14 29-34,-10-18 52,0 0-1,-1 1 0,-1-1 1,0 0-1,0 1 1,-1 0-1,-1-1 1,0 1-1,-3 17 1,3-26-55,-1 0 0,0 0 0,1 0 0,-2-1 0,1 1 0,0 0 0,-1 0 0,1-1 0,-1 1 0,0-1 0,0 0 0,0 1 0,-1-1 0,1 0 0,-1 0 0,0 0 0,0-1 0,0 1 0,0-1 0,0 0 0,-1 0 0,1 0 0,-1 0 0,1 0 0,-1-1 0,1 1 0,-1-1 0,0 0 0,0 0 0,0 0 0,0-1 0,0 0 0,-4 0 0,-10 0-1386,7 0-1224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7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3289,'0'0'2632,"0"161"-2536,0-126-88,0 5-8,0-11-432,0-7-2200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9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36 360,'0'0'4481,"-8"-29"-2771,6 23-1007,3 18-746,-1 437-420,-3-460-493,-12-11-731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94 350 1144,'0'0'4262,"-13"16"-3704,-42 51 103,51-63-556,1 1 0,0-1-1,0 1 1,1-1 0,-1 1-1,1 0 1,-1 5 0,2-9-51,1 1 0,-1-1 0,1 1 0,0 0 1,0-1-1,0 1 0,0 0 0,0-1 0,0 1 1,1 0-1,-1-1 0,0 1 0,1 0 0,-1-1 1,2 2-1,0-2-30,0-1 1,0 0 0,1 0-1,-1-1 1,0 1 0,0 0-1,0-1 1,1 1 0,-1-1 0,0 0-1,0 0 1,0 0 0,0 0-1,0 0 1,3-2 0,7-7-102,-1 0 1,0 0 0,-1-1-1,0-1 1,-1 1 0,0-2 0,-1 1-1,0-1 1,-1 0 0,0-1 0,-1 0-1,-1 0 1,0 0 0,4-21 0,-1-10-388,-1 0 1,-2 0 0,-2-67 0,-3 109 474,0 1 1,0 0-1,0 0 1,-1 0-1,1 0 0,0-1 1,-1 1-1,0 0 1,1 0-1,-1 0 0,0 0 1,0 0-1,0 0 1,0 1-1,-2-4 0,2 5-5,1 0 0,0 0-1,-1-1 1,1 1 0,0 0-1,-1 0 1,1 0 0,-1 0-1,1-1 1,0 1 0,-1 0-1,1 0 1,-1 0-1,1 0 1,0 0 0,-1 0-1,1 0 1,-1 0 0,1 0-1,0 0 1,-1 0 0,1 0-1,-1 0 1,1 0 0,0 1-1,-1-1 1,1 0-1,0 0 1,-1 1 0,-13 18 27,7 3 202,1 0-1,1 0 0,1 1 1,1-1-1,1 1 1,0 0-1,5 42 0,-2-14 272,-2-39-382,2-1 0,0 1 0,0-1 0,1 0 0,0 1 0,1-1 0,1 0 0,0 0 0,0-1 0,11 20 0,-12-25-263,1 0 0,0 0-1,0-1 1,0 1 0,0-1 0,1 0-1,0 0 1,0 0 0,0-1 0,0 0-1,0 0 1,1 0 0,-1 0 0,1-1-1,0 0 1,0 0 0,0-1 0,0 0 0,0 0-1,0 0 1,12-1 0,0 0-4784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0.2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0 656,'0'0'6009,"152"32"-5825,-108-26-184,-8-4-264,8 1-616,-17-3-832,-9 0-1537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0.6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1816,'0'0'2905,"0"24"-2638,0 144 437,0-167-692,0 0 1,0 0-1,0 1 0,1-1 0,-1 0 1,0 0-1,1 0 0,-1 1 1,1-1-1,-1 0 0,1 0 1,-1 0-1,1 0 0,0 0 1,0 0-1,-1 0 0,1 0 0,0 0 1,0 0-1,0-1 0,0 1 1,0 0-1,0-1 0,0 1 1,1 0-1,-1-1 0,0 1 1,0-1-1,0 0 0,0 1 0,1-1 1,-1 0-1,0 0 0,0 0 1,1 0-1,-1 0 0,0 0 1,0 0-1,1 0 0,-1 0 1,0-1-1,0 1 0,0-1 0,1 1 1,-1-1-1,0 1 0,0-1 1,0 1-1,0-1 0,0 0 1,0 0-1,0 1 0,0-1 1,0 0-1,0 0 0,-1 0 0,1 0 1,0 0-1,-1 0 0,2-2 1,2-5-115,0-1 1,0 0-1,0 0 1,-1-1-1,-1 1 1,0 0 0,0-1-1,-1 0 1,0 1-1,0-1 1,-1 0-1,-1 0 1,1 1-1,-3-12 1,2 19 30,0 0 0,1 0 1,-1 0-1,0 0 0,0 0 0,0 0 0,0 0 1,-1 0-1,1 0 0,-1 0 0,1 1 0,-1-1 0,1 0 1,-1 1-1,0 0 0,0-1 0,1 1 0,-1 0 1,0 0-1,0 0 0,0 0 0,-1 0 0,1 0 0,0 1 1,0-1-1,0 1 0,-1 0 0,1-1 0,-3 1 1,-13-1-855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1.0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1 160,'0'0'3391,"-13"25"-2986,-41 78-141,52-99-225,0 1 1,0-1-1,0 1 1,1 0-1,0-1 1,-2 11-1,3-14-19,0 0-1,0 0 1,0 0-1,0 0 1,0-1-1,0 1 1,1 0-1,-1 0 1,0 0 0,0 0-1,1 0 1,-1 0-1,1 0 1,-1 0-1,0-1 1,1 1-1,0 0 1,-1 0 0,1-1-1,-1 1 1,2 1-1,1-1 48,0 0 0,1 0-1,-1 0 1,0-1 0,0 1-1,0-1 1,0 1 0,1-1-1,-1 0 1,0-1-1,0 1 1,5-1 0,9-1 116,-10 1-210,-1 0-1,1 0 1,-1-1-1,0 0 1,0 0 0,0-1-1,0 0 1,0 0-1,0 0 1,-1-1-1,1 0 1,-1 0 0,0 0-1,0 0 1,-1-1-1,1 0 1,-1 0 0,0 0-1,5-11 1,-7 24 207,-1 28-177,0-34-21,-1 0-1,0 0 1,1-1 0,-1 1 0,1 0-1,-1-1 1,1 1 0,0-1 0,-1 1-1,1-1 1,0 1 0,0-1 0,0 1-1,0-1 1,1 0 0,-1 0 0,0 1 0,0-1-1,1 0 1,1 1 0,38 2-1920,-23-4-432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1.4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0 1560,'0'0'3361,"-35"139"-3177,35-120-80,0-6-48,0-2 16,18-8-16,8-3-56,19 0-104,-1-3-544,-8-13-952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2.0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0 928,'0'0'4144,"-6"24"-3608,-18 72-87,22-90-352,1 0 0,0-1-1,1 1 1,-1 0 0,1 0-1,1 11 1,-1-16-53,1 1 0,-1 0 0,0-1 1,1 1-1,0-1 0,-1 1 0,1-1 0,0 1 0,0-1 0,-1 1 0,1-1 1,0 0-1,0 1 0,1-1 0,-1 0 0,2 2 0,1-1 60,0-1 0,1 1 0,-1-1 0,1 0 0,-1 0 0,1 0 0,-1 0 0,1-1 0,0 0 0,-1 0 0,9-1 0,7 0 83,0 1-108,-1 0-1,1-2 0,31-6 1,-44 6-175,-1 0 0,1 0 0,-1 0 0,0-1 0,1 0 0,-1 0 0,-1-1 0,1 0 0,0 0-1,-1 0 1,0 0 0,0-1 0,0 0 0,5-7 0,-8 10 69,0-1 0,-1 1 0,0-1 0,1 1 0,-1 0 0,0-1 0,-1 0 0,1 1 0,0-1 0,-1 0 0,1 1 0,-1-1 0,0 0 0,0 0 0,0 1 0,0-1 0,0 0-1,0 1 1,-1-1 0,0 0 0,1 1 0,-1-1 0,0 0 0,0 1 0,-1-1 0,1 1 0,0 0 0,-1-1 0,1 1 0,-1 0 0,0 0 0,0 0 0,0 0 0,0 0 0,0 1 0,0-1 0,-1 0 0,1 1 0,0 0-1,-1-1 1,1 1 0,-1 0 0,1 0 0,-1 1 0,0-1 0,1 0 0,-1 1 0,0 0 0,0-1 0,1 1 0,-1 0 0,0 1 0,0-1 0,1 0 0,-1 1 0,-3 1 0,4-2 22,1 1 0,0 0 1,0 0-1,-1 0 1,1 0-1,0 0 1,0 0-1,0 0 0,0 0 1,0 0-1,1 0 1,-1 1-1,0-1 0,1 0 1,-1 0-1,0 1 1,1-1-1,-1 1 0,1-1 1,0 0-1,0 1 1,-1-1-1,1 1 0,0 1 1,0 43-46,1-31 39,-1-13 23,0 1 1,0-1 0,0 1-1,1-1 1,-1 0 0,1 1-1,-1-1 1,1 0 0,0 1-1,0-1 1,0 0 0,0 0 0,0 0-1,1 0 1,-1 0 0,1 0-1,-1 0 1,1 0 0,3 2-1,-1-1 61,0-1 0,0 1-1,0-1 1,0 0-1,1-1 1,-1 1 0,1-1-1,-1 0 1,9 1 0,7 0 168,0-1 0,0-1 0,35-5 0,-49 4-304,1 0 0,-1-1 0,0 0 0,0 0-1,0 0 1,0-1 0,6-3 0,38-16-1240,-48 22 1309,-2 39-260,0-35 252,0-1 1,0 0 0,0 0-1,0 0 1,0 1 0,-1-1-1,1 0 1,-1 0 0,0 0-1,0 0 1,0 0 0,-1 0 0,1 0-1,-3 4 1,1-5-1,1-1 0,0 1 0,-1-1 0,1 1 0,-1-1 0,0 0 0,1 0-1,-1 0 1,0 0 0,0-1 0,1 1 0,-1-1 0,0 0 0,0 1 0,0-1 0,-5-1 0,-36 1-1572,35-3 169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2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0 728,'0'0'2738,"-9"17"-2643,-26 52-15,34-69-61,1 1 1,-1 0-1,1-1 1,-1 1 0,1-1-1,-1 1 1,1-1-1,0 1 1,-1 0-1,1-1 1,0 1-1,-1 0 1,1-1-1,0 1 1,0 0 0,0 0-1,0-1 1,0 1-1,0 0 1,0 0-1,0-1 1,0 1-1,0 0 1,0-1 0,0 1-1,0 0 1,1 0-1,-1-1 1,0 1-1,0 0 1,1-1-1,-1 1 1,1-1 0,-1 1-1,0 0 1,1-1-1,-1 1 1,1-1-1,-1 1 1,1-1-1,1 1 1,20-1 606,-19 0-496,52-2 1130,-36 0-1133,0 1 1,0 2-1,-1-1 0,1 2 0,25 5 1,-43-7-151,0 0 1,0 0-1,0 1 1,0-1 0,0 0-1,0 0 1,0 1-1,0-1 1,0 1 0,0-1-1,0 1 1,0-1-1,0 1 1,0 0-1,0-1 1,0 1 0,-1 0-1,1 0 1,0 0-1,0-1 1,-1 1 0,1 0-1,-1 0 1,1 0-1,-1 0 1,1 0 0,-1 0-1,1 0 1,-1 0-1,0 1 1,0-1 0,0 0-1,1 0 1,-1 0-1,0 0 1,0 0 0,0 0-1,-1 0 1,1 0-1,0 1 1,0-1 0,-1 0-1,1 0 1,0 0-1,-1 0 1,1 0 0,-2 1-1,-2 5 125,-1 0-1,-1 0 1,1 0-1,-14 12 1,5-5-72,7-6-77,6-7-53,0 0 0,0 0 0,0 0 0,0 0 0,1 1 0,-1-1 0,0 0 0,0 0 0,1 1 0,-1-1 0,1 0 0,-1 1 0,1-1 0,-1 3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3.4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21 290 472,'0'0'4970,"0"27"-4324,0 165 568,-18-372-3355,17 133 1781,0 22 285,1 0-1,0 0 0,2 1 1,8-40-1,-8 57 122,0 0 0,0 1 0,1 0 0,0-1 0,0 1-1,0 0 1,1 0 0,0 1 0,0-1 0,1 1 0,-1 0 0,1 0 0,0 0 0,0 1 0,1 0 0,-1 0 0,1 0-1,0 0 1,0 1 0,0 0 0,9-3 0,-12 6-51,-1-1-1,1 0 0,-1 0 1,1 1-1,-1-1 1,1 1-1,0 0 0,-1 0 1,1 0-1,-1 0 0,1 0 1,0 0-1,-1 1 1,1 0-1,-1-1 0,1 1 1,-1 0-1,0 0 1,1 0-1,-1 0 0,0 1 1,1-1-1,-1 1 1,0-1-1,0 1 0,0 0 1,-1-1-1,1 1 1,0 0-1,-1 0 0,1 1 1,1 2-1,-2-2-8,1 0-1,-1 0 1,0 0 0,0 1-1,0-1 1,0 0 0,0 1-1,-1-1 1,0 0 0,1 1-1,-1-1 1,-1 1-1,1-1 1,0 0 0,-1 1-1,0-1 1,0 0 0,0 1-1,0-1 1,0 0-1,-1 0 1,1 0 0,-1 0-1,-3 4 1,-5 4 12,0-1-1,0 0 1,-1-1-1,-1 0 1,0-1 0,0 0-1,0-1 1,-1-1-1,-15 7 1,96-38 197,-39 13-59,1 1 0,0 1 0,0 2 0,0 1 0,53-5 0,-82 12-138,0 0 0,0 0 0,1 0 0,-1 0 0,0 1 0,0-1 0,0 0 0,1 1 0,-1-1 0,0 1 0,0-1 0,0 1 0,0-1 0,0 1 0,0 0 0,0 0 0,0-1 0,0 1 0,0 0 0,0 0 0,0 0 0,-1 0 1,1 0-1,0 0 0,-1 0 0,2 3 0,6 35 106,-8-36-97,0 1 0,1-1 1,-1 0-1,1 1 0,0-1 1,0 0-1,0 1 0,0-1 1,3 4-1,-4-6 1,0-1 0,0 0-1,0 0 1,1 1 0,-1-1 0,0 0 0,0 0-1,0 0 1,1 0 0,-1 1 0,0-1 0,1 0-1,-1 0 1,0 0 0,0 0 0,1 0 0,-1 0-1,0 0 1,1 0 0,-1 0 0,0 0 0,0 0 0,1 0-1,-1 0 1,0 0 0,1 0 0,-1 0 0,0 0-1,0 0 1,1 0 0,-1 0 0,0 0 0,1 0-1,-1 0 1,0-1 0,0 1 0,1 0 0,-1 0-1,0-1 1,11-13 77,4-23-230,-14 34 124,3-11-401,0-1 1,-1 0-1,0 0 1,-1 0 0,0-19-1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3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 2537,'0'0'2511,"0"24"-1515,-1 10-705,3 142 788,0-158-1025,-2-8-47,1 1 0,1-1 0,0 1 0,0-1 0,4 10 0,-5-17-26,0-1 1,0 0-1,0 0 0,0 0 1,1 0-1,-1 0 0,1 0 1,-1 0-1,1 0 0,-1-1 1,1 1-1,0-1 0,0 1 0,0-1 1,0 0-1,0 1 0,0-1 1,1 0-1,-1 0 0,0-1 1,0 1-1,1 0 0,-1-1 1,0 0-1,1 1 0,-1-1 1,4 0-1,117 0-435,-122 0 435,-1 1-1,0-1 1,0 0-1,1 1 1,-1-1-1,0 1 1,1-1-1,-1 1 1,0-1-1,0 0 1,0 1-1,0-1 1,1 1-1,-1-1 1,0 1-1,0-1 0,0 1 1,0-1-1,0 1 1,0-1-1,0 1 1,0-1-1,0 1 1,-1-1-1,1 1 1,0-1-1,0 1 1,0-1-1,-1 1 1,1-1-1,0 0 1,0 1-1,-1-1 1,1 1-1,-10 18 361,4-14-364,-1 0 1,0 0 0,0-1 0,0 0-1,-1 0 1,0-1 0,1 0 0,-1 0-1,0 0 1,0-1 0,-1-1 0,-14 2-1,23-3-38,-1 0 1,1 0-1,-1-1 0,0 1 0,1 0 0,-1 0 0,1-1 1,-1 1-1,1 0 0,-1-1 0,1 1 0,-1 0 0,1-1 1,-1 1-1,1-1 0,-1 1 0,1-1 0,0 1 0,-1-1 0,1 1 1,0-1-1,-1 1 0,1-1 0,0 0 0,0 1 0,0-1 1,-1 1-1,1-1 0,0 0 0,0 1 0,0-1 0,0 0 1,0 1-1,0-1 0,0 1 0,1-1 0,-1 0 0,0 1 1,0-1-1,0 0 0,0 1 0,1-1 0,-1 1 0,0-1 0,1 1 1,-1-1-1,0 1 0,1-1 0,0 0 0,14-22-2166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0 1304,'0'0'3488,"-6"29"-2637,-18 95-14,20-105-569,2-1 0,0 1 0,1 0 0,1-1-1,0 1 1,4 22 0,-2-35-236,-1 0-1,0 0 1,1-1-1,0 1 1,1-1 0,-1 1-1,1-1 1,0 0-1,0 0 1,1 0 0,-1-1-1,1 1 1,0-1-1,1 0 1,-1 0 0,0 0-1,1-1 1,0 1-1,10 4 1,-12-6-45,0-1 1,0 1-1,0-1 1,1 0 0,-1 0-1,1 0 1,-1-1-1,1 1 1,-1-1-1,1 1 1,-1-1-1,1-1 1,-1 1-1,1 0 1,-1-1-1,1 1 1,-1-1 0,1 0-1,-1 0 1,0-1-1,1 1 1,-1-1-1,0 0 1,0 1-1,0-1 1,0 0-1,-1-1 1,1 1-1,0-1 1,-1 1 0,0-1-1,1 0 1,2-4-1,8-24-191,-12 27 202,1 1 0,-1-1 1,0 0-1,1 1 0,0-1 1,0 1-1,0 0 0,0-1 0,5-4 1,-5 7 49,-2 29-678,-1-11 369,0-12-15,0 0 1,1 1-1,0-1 0,0 1 1,0-1-1,1 0 1,0 1-1,1 4 0,6-4-1557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6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2601,'0'0'704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25 208,'0'0'1891,"18"-24"1016,-17 56 1192,1 5-3939,-1 1 1,-7 52 0,5-87-280,0 0 0,0-1 0,0 1 0,0 0 0,0 0 0,-1-1-1,0 1 1,1-1 0,-1 1 0,0-1 0,0 0 0,0 0 0,-1 0-1,1 0 1,0 0 0,-1 0 0,0-1 0,1 1 0,-1-1 0,-3 2 0,-12 3-1902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1488,'72'187'1953,"-81"-176"-1361,0-1-384,0 9-64,0 0 32,9-1 40,0-2 40,0 1 80,0-7-128,0-4-72,0-4 72,18-2 208,9 0-136,8 0-280,1 0-184,0 0-432,-1-2-144,-8-6-1840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2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87 280,'0'0'4349,"0"7"-3762,0 66 1539,-1-73-2365,0 0 1,0 0 0,0 0 0,0 0 0,0 0 0,0 0-1,0 0 1,0-1 0,0 1 0,1 0 0,-1-1 0,0 1-1,0 0 1,0-1 0,0 1 0,1-1 0,-1 1-1,0-1 1,0 0 0,1 1 0,-2-2 0,-4-34 1675,5 30 511,1 21-1635,9 407 2134,-26-440-2523,13 10 2,0-2-1,1 1 1,-1 0-1,2-1 1,-1 1 0,2-1-1,-2-13 1,-1-71-625,4 94 695,-1-19-88,1 0 0,1 0 0,1 0 0,0 0 0,1 1-1,1-1 1,10-27 0,-5 25 81,1 0 0,1 1 0,15-22 0,-22 36 17,1 0 0,-1 0 0,1 0-1,1 1 1,-1 0 0,1 0-1,0 0 1,0 0 0,1 1 0,-1 0-1,1 0 1,13-4 0,-18 7-13,-1 1 0,1-1 1,0 1-1,-1 0 0,1-1 1,0 1-1,0 0 0,-1 0 1,1 0-1,0 0 0,-1 1 0,1-1 1,0 0-1,-1 1 0,1 0 1,0-1-1,-1 1 0,1 0 1,-1-1-1,1 1 0,-1 0 1,1 0-1,-1 0 0,2 2 1,-1 0-3,0 0 0,1 0 0,-1 0 0,0 0 0,0 1 1,-1-1-1,1 1 0,-1-1 0,0 1 0,2 6 0,-2-3 8,0-1 0,0 0-1,0 1 1,-1-1 0,0 1 0,0-1-1,-1 0 1,1 1 0,-2-1-1,1 0 1,-1 1 0,1-1-1,-6 9 1,3-10-48,0 0 1,0 0-1,-1 0 0,0-1 1,0 0-1,-1 0 0,1 0 1,-1 0-1,0-1 1,1 0-1,-2-1 0,1 1 1,0-1-1,0 0 0,-1 0 1,-9 0-1,14-2-70,21-13-1145,7-3 339,0 3-112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18 195 1192,'0'0'3649,"-9"19"-2737,0-19-64,9-19-600,0-7-248,0-4-352,9-2-88,9 3-208,27-6-240,-19 11-232,1 5-553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95 1176,'0'0'4272,"3"11"-4055,11 34 145,-13-44-326,0 0 0,0 0 0,-1 0 0,1 0 0,0 0 0,0 0 0,0 0 0,0-1 0,0 1 0,0 0 0,0-1 0,0 1 0,1 0 0,-1-1 0,0 1 0,0-1 0,0 0 1,1 1-1,-1-1 0,0 0 0,0 0 0,1 0 0,-1 0 0,0 0 0,1 0 0,-1 0 0,0 0 0,0-1 0,1 1 0,-1 0 0,0-1 0,0 1 0,0-1 0,0 1 0,1-1 0,-1 0 0,1 0 0,2-1 4,0-1 0,0 1 0,-1-1 0,1 1 0,-1-1 0,0 0 0,0 0 0,4-6 0,-3 2-162,-1-1 0,0 0 0,-1 0 0,1 0 0,-1 0 0,-1 0 0,0-1 0,0 1 0,-1 0 0,0-16 0,-1 15-101,2 8 208,-1 1 0,0-1 0,0 0-1,-1 1 1,1-1 0,0 1 0,0-1 0,0 1 0,0-1 0,0 1 0,-1-1 0,1 1 0,0-1 0,0 1 0,-1-1 0,1 1 0,0-1 0,-1 1 0,1-1 0,-1 1 0,1 0 0,0-1 0,-1 1 0,1-1 0,-1 1 0,1 0 0,-1 0 0,1-1-1,-1 1 1,1 0 0,-2 0 0,-21-1-667,12 2-45,-7-1-812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7.3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1 917 1768,'0'0'7357,"28"-12"-7116,89-43-125,-111 51-108,0 0 1,0-1-1,0 0 0,-1 1 0,0-2 1,0 1-1,0-1 0,-1 1 1,0-1-1,0 0 0,0-1 0,-1 1 1,0-1-1,0 0 0,0 1 1,-1-1-1,0 0 0,-1 0 0,2-13 1,3-9-8,7-31-52,-3-1 0,4-122 0,-10 109 5,18-107-1,-19 168 73,0 0-1,1 0 1,1 0-1,10-21 0,-14 31-39,1 0 0,-1 1-1,1-1 1,-1 0 0,1 1-1,0-1 1,0 1-1,0 0 1,0 0 0,0-1-1,0 1 1,1 1-1,-1-1 1,1 0 0,0 1-1,-1-1 1,1 1-1,0 0 1,0-1 0,0 1-1,0 1 1,0-1 0,0 0-1,0 1 1,0 0-1,4-1 1,-6 2-55,0-1 1,0 1 0,0 0-1,0-1 1,0 1-1,0 0 1,0 0-1,0 0 1,0-1-1,0 1 1,0 0-1,-1 0 1,1 0 0,0 0-1,-1 1 1,1-1-1,-1 0 1,1 0-1,-1 0 1,1 0-1,-1 1 1,0-1-1,0 0 1,1 0-1,-1 0 1,0 1 0,0 0-1,0 45-790,0-34 732,-1 1 40,0 0 0,-1-1 0,-1 1-1,0-1 1,-1 1 0,0-1 0,-1 0 0,0-1 0,-1 1 0,-12 18 0,-15 45 45,12-24 19,21-52 25,0 1 0,0-1 0,0 0 0,0 1 1,0-1-1,0 0 0,0 1 0,0-1 0,0 0 0,0 0 1,0 1-1,0-1 0,0 0 0,0 1 0,0-1 1,0 0-1,0 1 0,0-1 0,0 0 0,1 1 0,-1-1 1,0 0-1,0 0 0,0 1 0,1-1 0,-1 0 0,0 0 1,0 1-1,1-1 0,-1 0 0,0 0 0,0 0 0,1 1 1,-1-1-1,0 0 0,1 0 0,-1 0 0,0 0 0,1 0 1,-1 0-1,0 0 0,1 0 0,-1 0 0,0 0 0,1 0 1,-1 0-1,0 0 0,1 0 0,-1 0 0,0 0 1,1 0-1,21-1 317,-20 0-264,7 0-4,-1-1 0,0 0 1,0-1-1,0 0 0,0-1 1,-1 1-1,1-1 0,-1-1 1,8-5-1,58-50 65,-71 120-579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7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0 888,'0'0'3897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8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99 488,'141'-93'1187,"-121"88"-668,-12 13-71,-12 24 301,1-20-431,0 25 826,2 1 1,5 63 0,-3-96-1076,0-1 0,0 0 0,0 1 0,0-1 0,1 0 0,-1 0 0,1 0 0,0 0 0,1 0 0,-1-1 0,1 1 0,-1-1 0,1 1 0,0-1 0,0 0 0,1 0 0,5 4 0,-2-2 27,1-1 0,-1 0 1,1 0-1,0-1 1,0 0-1,0 0 0,1-1 1,16 2-1,-14-2-96,0-1 0,0-1 0,1 1-1,-1-2 1,0 0 0,0 0 0,1-1-1,-1 0 1,0-1 0,0 0 0,-1-1-1,1 0 1,-1-1 0,13-7 0,-17 7-182,-1 0 1,1 0 0,-1-1-1,0 1 1,0-1 0,-1 0-1,5-9 1,-8 12 42,1 0 0,0 0 1,-1 0-1,0 0 0,0-1 0,0 1 0,0-1 1,0 1-1,-1 0 0,1-1 0,-1 1 1,0-1-1,0 1 0,0-1 0,-1 1 0,1-1 1,-2-4-1,0 6 129,1 1 1,-1 0 0,1 0-1,-1 0 1,1 0 0,-1 0-1,1 0 1,-1 0 0,0 1-1,1-1 1,-1 1 0,0-1-1,0 1 1,1 0 0,-1-1-1,0 1 1,0 0-1,0 0 1,0 0 0,1 0-1,-1 1 1,-2-1 0,-1 1 4,0-1 1,0 1-1,0 0 1,0 0-1,0 0 1,0 1 0,-6 2-1,7 0-2,0 0-1,1 0 1,-1 1 0,1-1 0,0 1-1,0 0 1,0 0 0,1 0-1,0 1 1,0-1 0,0 0-1,1 1 1,-1-1 0,1 1-1,0 0 1,1-1 0,0 1 0,0 0-1,0-1 1,0 1 0,1 0-1,0-1 1,0 1 0,4 9-1,17 13-713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09.3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0 319 264,'0'0'7700,"38"-3"-6373,542 26-1020,-557-21-304,271 27 69,-191-18-65,-58-5 45,49 1 1,266-10 68,376 6-65,174-1-41,-653-12-22,167-16-5,-1 1 0,992 20 1212,-497-36-984,-713 33-201,46-5-6,167-11-71,-23 3-45,343-30-124,-240 36 59,-338 12 183,69 0-23,203-9 11,-99-18-24,243-14-421,-250 34 390,301-4-59,104 14-637,-531-11 739,-54 1 3,105-4-476,-84 9-219,-184 7 139,1 0-1,0 2 1,0 0-1,-30 12 1,29-10-142,-4 3-1339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09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3569,'0'0'3450,"15"5"-3343,-5-1-161,103 42 101,-104-41-298,1 0-1,-1 0 1,0 1-1,0 0 0,0 0 1,-1 1-1,0 0 0,0 1 1,-1 0-1,8 10 1,-14-16 175,0-1 0,0 1 0,0 0 0,0 0 0,0 0 0,0 0 0,-1 0 0,1 0 0,-1 0 0,1 0 0,-1 0 0,0 0 0,0 0 0,0 0 0,0 0 0,0 0 0,0 1 0,-1-1 1,1 0-1,-1 0 0,1 0 0,-1 0 0,0-1 0,-1 4 0,-1-2 109,1 1-1,-1-1 1,0 0 0,0 0-1,-1-1 1,1 1 0,0-1-1,-1 1 1,1-1 0,-1 0 0,-6 2-1,-4 1 340,1 0-1,-1-1 1,-1-1 0,1 0-1,0-1 1,-17 0-1,-7-2-377,21 0-921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2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178 267 304,'0'0'5775,"2"-8"-5255,4-25 120,4-66 0,-8 67-473,-1 21-203,-1 1 1,1-1 0,-2 0-1,1 0 1,-4-16 0,3 26 6,0 0 1,1 0-1,-1 0 1,0 0-1,0 1 1,0-1 0,0 0-1,0 0 1,0 0-1,0 1 1,0-1-1,0 0 1,0 1-1,0-1 1,0 1-1,0 0 1,-1-1 0,1 1-1,0 0 1,0 0-1,-1-1 1,1 1-1,-2 0 1,-1 0-90,1 0 1,-1 0-1,1 0 0,-1 1 1,1-1-1,-1 1 0,1 0 1,-6 2-1,1 2 66,0-1 1,0 2-1,1-1 0,0 1 1,0 0-1,0 1 0,1-1 1,0 1-1,0 1 0,1-1 1,0 1-1,0 0 0,1 0 1,-4 10-1,1-3 133,2 0 0,-1 0 0,2 1 0,0 0 0,1 0 0,1 0 0,-1 23 0,3-38-54,0 1-1,0-1 1,0 0 0,1 0-1,-1 1 1,0-1 0,0 0-1,1 0 1,-1 0-1,1 0 1,-1 0 0,1 1-1,0-1 1,-1 0-1,1 0 1,0 0 0,0 0-1,0-1 1,-1 1 0,1 0-1,0 0 1,0 0-1,0-1 1,0 1 0,1 0-1,0 0 1,2 0 80,0 0 0,-1 0 0,1 0 0,0 0 0,0-1 0,0 1 0,0-1 0,7-1 0,-2 1 31,1-2 0,-1 1 0,0-1 0,0 0-1,0-1 1,0 0 0,11-6 0,-4 0-163,-1 0 0,0-2 1,0 1-1,-1-2 0,-1 0 0,21-23 0,3 77-292,-16-29-506,0-1 0,44 17 1,-38-18-1200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2312,'0'0'2392,"-15"7"-2064,-2-1-199,10-3-58,0-1-1,0 1 1,0 1 0,1-1-1,0 1 1,0 0 0,0 0 0,-8 8-1,13-11-20,0-1 0,1 1 0,-1-1 0,0 1 0,1 0 0,-1-1 0,1 1 0,-1 0 0,1 0 0,-1 0 0,1-1 0,-1 1 0,1 0 0,0 0 1,0 0-1,-1 0 0,1 0 0,0-1 0,0 1 0,0 0 0,0 0 0,0 0 0,0 0 0,0 0 0,0 0 0,0 0 0,1 0 0,-1 0 0,0-1 0,0 1 0,1 0 0,-1 0 0,1 0 0,-1-1 0,1 1 0,-1 0 0,1 0 0,-1-1 0,1 1 0,0 0 0,-1-1 0,1 1 0,0-1 0,-1 1 0,1-1 0,0 1 0,0-1 0,1 1 0,53 25 84,-35-18 121,1 1-206,31 20 78,-50-28-124,0 1 0,0 0 0,0-1 0,0 1 0,-1 0 1,1 0-1,-1 0 0,1 0 0,-1 0 0,0 1 0,0-1 0,1 0 0,-2 1 0,1-1 0,0 0 0,0 1 0,-1-1 0,1 1 0,-1 4 0,0-6-18,-1 0 0,1 0 0,0 0 0,-1 0 0,1 0 0,-1 0 0,0 0 0,1 0 0,-1 0 0,0 0 0,0 0 1,1 0-1,-1-1 0,0 1 0,0 0 0,0-1 0,0 1 0,0 0 0,0-1 0,0 1 0,0-1 0,0 1 0,-3-1 0,-36 8-368,39-8 379,4-2 38,179-89-132,-180 90 67,0 0-1,0 0 1,-1 0-1,1 0 1,-1 0-1,1 0 1,-1 0-1,1 0 1,-1-1 0,0 1-1,1 0 1,-1-1-1,0 0 1,0 1-1,0-1 1,0 1-1,0-1 1,0 0-1,-1 0 1,1 1-1,-1-1 1,1 0-1,-1 0 1,0 0-1,1 0 1,-1 0-1,0 0 1,0 0-1,-1 1 1,1-1-1,-1-3 1,0 3 24,0 0 1,0 0 0,0 0 0,-1 0-1,1 0 1,0 0 0,-1 0-1,0 1 1,1-1 0,-1 1 0,0-1-1,0 1 1,0 0 0,0 0-1,0 0 1,0 0 0,0 0-1,0 0 1,-1 0 0,1 1 0,0-1-1,0 1 1,-1-1 0,1 1-1,0 0 1,-4 0 0,2 0-2,0 0 0,0 0 1,0 1-1,0-1 0,0 1 1,0 0-1,1 0 0,-1 0 1,0 0-1,1 1 0,-1-1 1,1 1-1,-5 3 0,6-3 18,0 0 1,0 0-1,0 0 0,0 1 0,0-1 0,1 1 0,-1-1 0,1 1 0,0 0 0,0-1 0,0 1 0,0 0 0,0 0 0,1 0 0,-1 0 0,1 0 0,0 0 0,0 0 0,0 4 0,0-5-8,-1 0 0,1 0 0,0 0 0,0 0 0,0 0 0,1 1 0,-1-1 0,0 0 0,1 0 0,-1 0 0,1 0 0,0 0 0,0 0 0,0 0 0,0 0 0,0 0 0,0-1 0,0 1 1,1 0-1,-1-1 0,0 1 0,1-1 0,0 1 0,-1-1 0,1 1 0,0-1 0,0 0 0,-1 0 0,1 0 0,0 0 0,0 0 0,0-1 0,0 1 0,1-1 0,-1 1 0,4-1 0,14 4-188,0-1 1,0-1-1,0-1 1,22-1-1,-14-1-817,8 1-1152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2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1 100 1240,'0'0'4444,"0"29"-3316,-1 12-761,4 164 1387,9-135-1368,-8-50-463,0 1 0,1 33-1,-1-54-1644,-3-1 1628,-1 1 1,1 0 0,-1-1-1,1 1 1,-1 0 0,0-1 0,1 1-1,-1-1 1,0 1 0,1-1-1,-1 1 1,0-1 0,1 1-1,-1-1 1,0 1 0,0-1 0,1 0-1,42-199-1846,0 2 3795,-5 78-1599,-37 119-260,-1 0 0,1 1-1,-1-1 1,1 0 0,-1 0 0,1 1 0,0-1 0,0 0-1,-1 1 1,1-1 0,0 0 0,0 1 0,-1-1 0,1 1 0,0 0-1,0-1 1,0 1 0,0 0 0,0-1 0,0 1 0,0 0-1,0 0 1,0 0 0,0 0 0,0 0 0,-1 0 0,1 0-1,0 0 1,0 0 0,0 0 0,0 0 0,0 1 0,0-1 0,0 0-1,0 1 1,0-1 0,0 1 0,-1-1 0,1 1 0,0-1-1,1 2 1,31 24-106,-30-20 136,1-1 0,-1 1 0,0 0 0,0 0 0,-1 0 0,0 1 0,0-1 0,0 0 0,-1 1 0,0-1 1,0 1-1,0 0 0,-1-1 0,0 1 0,-2 9 0,1-14-33,-1 0-1,0 1 1,0-1-1,0 0 1,0-1-1,0 1 1,-1 0 0,1 0-1,0-1 1,-1 0-1,1 1 1,-1-1 0,0 0-1,1 0 1,-1 0-1,0-1 1,0 1-1,0-1 1,-4 1 0,-60 3-736,63-4 662,-46 0-1565,38 0 332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3.2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94 624,'0'0'2134,"0"7"-2102,0 50-836,0-57 930,0-39 399,0-29-289,1 61 53,2 14 446,3 16-34,-6-21-823,6 20 303,-3-12-93,-1 1 0,0-1 0,2 21 0,-4-30 92,0-14-84,1-22-1828,8-48 1,-2 53 237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3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1040,'0'0'4960,"0"19"-4687,0 104 198,1-122-457,-1 0 0,0 0-1,1 0 1,-1 0 0,1 0 0,0 0 0,-1 0-1,1 0 1,0 0 0,-1 0 0,1 0-1,0 0 1,0-1 0,0 1 0,0 0-1,0 0 1,0-1 0,0 1 0,0-1 0,0 1-1,0-1 1,0 1 0,0-1 0,0 0-1,0 0 1,0 1 0,1-1 0,-1 0 0,0 0-1,0 0 1,0 0 0,0 0 0,1 0-1,-1-1 1,0 1 0,0 0 0,2-1-1,-1 1-40,1 0-1,-1-1 1,1 1-1,-1-1 1,1 0-1,-1 1 0,1-1 1,-1 0-1,1 0 1,-1-1-1,0 1 0,0 0 1,0-1-1,0 1 1,0-1-1,0 0 0,3-2 1,-2-2-166,-1 1 0,1-1 1,-1 0-1,0 0 0,0 0 1,-1 0-1,0 0 0,0 0 1,0 0-1,-1 0 0,0 0 1,0-1-1,0 1 0,-2-8 1,1 14 178,1-1 1,-1 0-1,1 0 1,-1 0-1,1 0 1,-1 0-1,0 1 1,0-1-1,1 0 1,-1 1-1,0-1 1,0 0-1,0 1 1,0-1-1,0 1 1,0-1-1,0 1 0,0 0 1,0-1-1,0 1 1,0 0-1,0 0 1,-1 0-1,-29-1-619,22 1 141,-18 0-1179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4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20 304,'0'0'3430,"0"6"-3247,1-1-1,0 1 1,-1-1-1,2 0 1,-1 1-1,1-1 1,2 6-1,3-2 120,1 1-1,0-1 0,1 0 0,0-1 0,0 0 0,12 8 0,-14-12-233,0 0 0,-1-1 0,2 0 0,-1 0 0,0-1 0,0 0 1,1 0-1,-1-1 0,1 0 0,-1 0 0,10-1 0,-13 1-96,-1-1 0,1 0 0,-1 0 0,1-1 0,-1 1 0,1-1 0,-1 0 0,0 0 0,1 0 0,-1 0 0,0 0 0,0-1 0,0 1 0,0-1 0,0 0 0,0 0 0,0 0 0,-1-1 0,1 1 0,-1 0 0,1-1 0,-1 0 0,0 1 0,0-1 0,0 0 0,0 0 0,-1 0 0,1-1 0,-1 1 0,0 0 0,0 0 0,1-4 0,2-12-430,-1 0-1,-1 1 1,0-26 0,-3 61-1678,-6-1-186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4.8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27 102 5401,'0'0'3818,"12"-2"-3694,38-9-41,-47 10-104,-1 0 1,0 0-1,0 0 0,0 0 1,0 0-1,1 0 0,-2-1 0,1 1 1,0-1-1,0 1 0,0-1 1,-1 0-1,1 0 0,-1 0 0,1 0 1,-1 0-1,0 0 0,0 0 1,0 0-1,0-1 0,0 1 1,0 0-1,0-5 0,0 5-200,-1 0 0,0 0 0,0-1 0,0 1 0,0 0 0,0-1 1,0 1-1,-1 0 0,1-1 0,-1 1 0,0 0 0,1 0 0,-3-3 0,2 4 98,-1 0-1,1 0 1,-1 0 0,1 0-1,-1 0 1,0 0 0,1 1-1,-1-1 1,0 1-1,0 0 1,0-1 0,1 1-1,-1 0 1,0 0 0,0 0-1,-3 0 1,-32 4-621,34-4 741,1 1 0,-1 0 0,1 0 0,-1 0 0,1 0 0,-1 0 0,1 0 0,0 1 0,0-1 0,0 1 0,0-1-1,0 1 1,0 0 0,0 0 0,1 0 0,-1 0 0,0 0 0,1 0 0,0 0 0,-1 1 0,0 4 0,-1 0 111,2 0 1,-1 0-1,1 1 1,0-1-1,0 1 1,1 9-1,1-15-64,-1 0 0,1 0-1,0 0 1,0 0-1,0-1 1,0 1 0,0 0-1,0 0 1,0 0-1,1-1 1,-1 1-1,1-1 1,-1 1 0,1-1-1,-1 0 1,1 1-1,0-1 1,0 0-1,0 0 1,0 0 0,0 0-1,0-1 1,0 1-1,0 0 1,0-1 0,0 0-1,0 1 1,3-1-1,70 8 412,-65-8-515,35 3-524,-8-3-1449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349 0 1816,'0'0'3586,"0"0"-3546,-1 0 0,0 0 0,0 0 0,0 0 0,0 1 0,1-1 0,-1 0-1,0 0 1,0 0 0,1 1 0,-1-1 0,0 0 0,0 1 0,1-1-1,-1 1 1,0-1 0,1 1 0,-1-1 0,0 1 0,1-1 0,-1 1 0,1 0-1,-1-1 1,1 1 0,-1 0 0,1-1 0,-1 2 0,-54 96 964,-46 117-1,39-78-792,47-107-189,-62 147-32,76-176-45,1 1 1,0-1 0,0 0-1,-1 0 1,1 0 0,-1 1-1,1-1 1,-1 0 0,0 0-1,1 0 1,-1 0 0,0 0-1,0 0 1,1 0 0,-1-1-1,0 1 1,0 0 0,0 0-1,-2 0 1,2-1-27,1-1-1,0 1 1,-1-1-1,1 0 1,0 1-1,-1-1 1,1 0-1,0 0 1,0 1-1,-1-1 1,1 0-1,0 0 1,0 1-1,0-1 1,0 0-1,0 0 1,0 1-1,0-1 1,0 0-1,0 0 1,1 0-1,-1 1 1,0-1-1,0 0 1,1 1-1,-1-1 1,0 0-1,1 1 1,0-2-1,14-27-4215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1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1 134 992,'0'0'4548,"3"14"-4348,6 32-321,-4-21 507,-4-22 423,-3-10 603,-2-11-1463,1 0 1,1 0-1,0-22 1,2 36 48,-1-1 0,2 1 0,-1-1 0,0 1 0,1 0 0,0-1 1,0 1-1,0-1 0,1 1 0,-1 0 0,1 0 0,0 0 0,0 0 0,0 0 0,1 0 0,0 1 0,-1-1 1,1 1-1,4-4 0,2 1-290,1 1 1,-1 1-1,1 0 1,0 0-1,0 1 1,0 0-1,0 1 1,0 0-1,1 0 1,-1 1-1,20 1 1,-2 0-3925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5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1 128 4033,'0'0'4239,"18"-3"-4040,56-13-92,-70 15-188,1 0 0,-1 0 0,0-1 0,0 1 0,0-1 1,0 1-1,0-1 0,0-1 0,0 1 0,-1 0 0,1-1 0,-1 0 0,0 0 1,1 0-1,-1 0 0,-1-1 0,1 1 0,0-1 0,-1 1 0,0-1 0,0 0 1,0 0-1,0 0 0,-1 0 0,1 0 0,-1 0 0,0-1 0,0 1 0,-1 0 1,1-8-1,-2 11 31,0 0 0,0 1 0,0-1 0,0 0 0,0 1 0,0-1 0,0 0 0,0 1 1,0-1-1,0 1 0,0 0 0,0-1 0,-1 1 0,1 0 0,0 0 0,0-1 0,0 1 0,-1 0 1,1 0-1,0 1 0,0-1 0,0 0 0,-1 0 0,-1 1 0,-3-1-85,1 1 103,0 0 1,-1 1 0,1-1-1,0 1 1,0 0 0,0 0 0,0 1-1,0-1 1,1 1 0,-1 0-1,1 0 1,-1 1 0,-6 6 0,9-8 39,0 0 1,0 0 0,0 0 0,0 0-1,0 0 1,1 0 0,-1 1 0,1-1 0,-1 0-1,1 1 1,0 0 0,0-1 0,0 1-1,0-1 1,0 1 0,1 0 0,-1 0 0,1-1-1,0 1 1,0 0 0,0 0 0,0 0 0,0-1-1,0 1 1,1 0 0,-1 0 0,1-1-1,0 1 1,1 3 0,0-4 6,0 0 0,0-1 0,0 1 0,0 0-1,0-1 1,0 1 0,0-1 0,1 1 0,-1-1 0,0 0 0,1 0 0,-1 0 0,1 0 0,-1-1-1,1 1 1,-1-1 0,1 1 0,3-1 0,56 0-86,-40 0-81,29-3-1083,-13-8-2103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1 656,'0'0'3289,"-3"22"-2220,-3 26-596,-49 309 3413,45-318-3870,-2 0 1,-34 74-1,45-132-1892,1-11-573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2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2961,'0'0'2816,"0"75"-3384,9-59-768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3209,'0'0'3160,"-10"12"-2546,-33 36 105,40-45-649,1 0 1,0 0 0,0 0 0,1 0 0,-1 0 0,0 0-1,1 0 1,0 1 0,0-1 0,0 0 0,0 1-1,1-1 1,-1 1 0,1-1 0,0 1 0,0-1 0,0 1-1,1 3 1,0 8 68,-1-14-135,0 0-1,1-1 1,-1 1 0,0 0 0,1 0-1,-1-1 1,1 1 0,-1-1 0,1 1-1,-1 0 1,1-1 0,0 1 0,-1-1-1,1 1 1,0-1 0,-1 1 0,1-1-1,0 0 1,-1 1 0,1-1 0,0 0-1,0 0 1,0 1 0,-1-1 0,1 0-1,0 0 1,0 0 0,0 0 0,-1 0-1,3 0 1,30-1 32,-26 1-37,5 0-106,0-1 1,0 0-1,0 0 0,-1-1 1,19-5-1,-26 5-209,-1 1-1,1-1 1,0 1-1,0-1 1,-1 0-1,1-1 1,-1 1-1,1-1 0,-1 1 1,0-1-1,0 0 1,0 0-1,0 0 1,-1-1-1,1 1 1,-1-1-1,0 1 1,3-8-1,-1-7 371,1 7 3376,14 23-3821,-10-5-400,0-3-817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5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0 130 3289,'0'0'4357,"9"-3"-4229,15-8-214,-1-1 0,0-1 1,-1-1-1,36-29 1,-41 21-548,-13 16 448,2 0 94,-18 11 80,-12 7-36,23-11 44,-12 10-3,1 1 0,0 0 0,-11 15 0,19-22 29,1 0 0,0 0 0,0 1 0,1-1 0,0 1-1,0-1 1,0 1 0,0 0 0,1-1 0,0 1 0,0 0 0,0 10-1,2-15-18,0 0 0,0 0 0,-1 0 0,1 0 0,0-1 0,0 1 0,0 0-1,0 0 1,0-1 0,0 1 0,0 0 0,0-1 0,0 1 0,0-1 0,0 0-1,0 1 1,0-1 0,0 0 0,0 0 0,1 1 0,-1-1 0,0 0 0,0 0 0,0 0-1,0 0 1,3-1 0,43 0-154,-40 0 79,5 0-300,-1 0 0,1-1-1,0-1 1,-1 0 0,1-1-1,13-5 1,19-12-3563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126 367 3625,'0'0'2376,"-18"16"-2241,-55 51 56,43-29 58,26-13 169,4-16-142,19-9-162,-11-1-206,0 0 1,0 0-1,0-1 0,-1 0 1,1-1-1,-1 1 0,0-1 0,1-1 1,-1 1-1,8-7 0,-9 7-151,30-18-1720</inkml:trace>
  <inkml:trace contextRef="#ctx0" brushRef="#br0" timeOffset="1">304 1 1296,'0'0'4705,"-27"157"-3937,19-106-183,-1 0-153,9-3-240,0-8-88,0-8-32,0-8-72,0-8-192,0-10-704,-9-30-3249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2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4729,'0'0'4513,"187"26"-4513,-124-15-304,-10-3-1560,-8-5-777</inkml:trace>
  <inkml:trace contextRef="#ctx0" brushRef="#br0" timeOffset="1">401 110 3017,'0'0'5233,"-26"142"-5225,26-129-8,0-7-360,8-6-577,10 0-463,-9-14-600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5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80 4321,'63'-80'3977,"-54"99"-4489,-9 8-120,8 7-401,1-4-775,0-9-2505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9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66 496,'0'0'7319,"12"12"-6472,40 35-59,-49-45-758,1 0 0,0 0-1,0 0 1,1 0 0,-1 0 0,0-1 0,0 0-1,1 0 1,-1 0 0,0-1 0,1 1 0,-1-1 0,1 0-1,-1 0 1,1-1 0,5 0 0,5 0-25,-12 0-95,0 1 0,0 0-1,-1-1 1,1 0 0,0 1-1,-1-1 1,1 0 0,-1 0 0,1-1-1,-1 1 1,0 0 0,1-1-1,-1 0 1,0 1 0,0-1-1,0 0 1,0 0 0,0 0 0,0 0-1,-1 0 1,1-1 0,-1 1-1,0-1 1,1 1 0,-1-1 0,0 1-1,0-1 1,-1 1 0,1-1-1,0 0 1,-1 1 0,0-1 0,0 0-1,1 0 1,-2 1 0,1-1-1,0 0 1,0 0 0,-1 1-1,0-1 1,1 0 0,-1 1 0,0-1-1,0 1 1,-1-1 0,1 1-1,0-1 1,-1 1 0,0 0 0,1 0-1,-1 0 1,0 0 0,-3-2-1,-1 0 64,-1 0 0,0 1 0,0 0 0,-1 0-1,1 1 1,0 0 0,-1 0 0,0 1 0,1 0-1,-1 0 1,0 1 0,1 0 0,-1 0 0,-12 3-1,18-3 24,0 1 0,0 0-1,0 0 1,0 0-1,0 0 1,0 1-1,0-1 1,0 1 0,1-1-1,-1 1 1,1-1-1,-1 1 1,1 0 0,-1 0-1,1 0 1,0 0-1,0 0 1,0 0 0,0 0-1,0 0 1,1 0-1,-2 4 1,2-5 25,0 0-1,-1 1 1,1-1-1,0 0 1,0 1 0,0-1-1,0 1 1,0-1-1,0 0 1,0 1 0,1-1-1,-1 0 1,0 1 0,1-1-1,-1 0 1,1 1-1,-1-1 1,1 0 0,0 0-1,0 0 1,-1 0 0,1 1-1,0-1 1,0 0-1,0-1 1,0 1 0,0 0-1,0 0 1,1 0 0,-1 0-1,0-1 1,0 1-1,1-1 1,-1 1 0,0-1-1,0 1 1,1-1 0,2 1-1,37 3 619,0-1 1,79-5-1,-30 0-374,-88 4-194,0 0-1,0 0 0,-1 1 0,1-1 1,-1 1-1,1-1 0,-1 1 1,0-1-1,0 1 0,0 0 0,-1 0 1,1-1-1,0 1 0,-1 0 1,0 0-1,0 3 0,27-5 122,-16-2-157,-1-1-1,1 0 0,-1-1 1,1 0-1,-1 0 1,17-9-1,15-4-17,-33 13-53,43-11 86,-51 13-68,1 1 0,-1 0 0,0-1 0,0 1-1,1 0 1,-1 0 0,0 0 0,0 0-1,1 0 1,-1 0 0,0 0 0,0 0-1,1 0 1,-1 1 0,0-1 0,0 0 0,0 1-1,0-1 1,1 1 0,-1-1 0,0 1-1,0 0 1,0 0 0,0-1 0,0 1-1,0 0 1,0 0 0,-1 0 0,1 0 0,0 0-1,0 0 1,0 1 0,1 13-360,0 1 1,-1-1-1,-1 0 0,-1 0 1,-3 23-1,-3-5-3537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1112,'0'0'2944,"-4"-7"-2240,-1 5 1719,8 34-2493,1 1 1,2-1 0,1 1-1,18 49 1,2 7 66,-9 0 18,8 92 0,-8-44-11,-10-45 40,-6-63-19,0-1 0,11 46-1,-11-63 12,2 4-58,-4-15 6,1 0 1,-1 1-1,1-1 1,-1 0-1,1 0 1,-1 0-1,1 0 1,-1 0-1,1 0 1,-1 0-1,0-1 1,1 1-1,-1 0 1,1 0-1,-1 0 1,1 0-1,-1-1 1,1 1-1,-1 0 1,0 0 0,1-1-1,-1 1 1,0 0-1,1 0 1,-1-1-1,0 1 1,1-1-1,-1 1 1,0 0-1,0-1 1,1 1-1,-1 0 1,0-1-1,0 1 1,1-1-1,6-11-2099,-6 0-1787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0 105 384,'0'0'2851,"9"0"-2309,416-16 2975,-279 8-3325,-21 4-171,124-10 56,-67 8-46,-62 4-6,-42 1-24,-54 2 7,1-1 1,-1-1 0,0-1-1,0-1 1,-1-1-1,1-1 1,25-10 0,-33 10-6,1 0 0,0 0 0,0 2 0,0 0 0,24-1 0,92 6-47,-52 0 66,-29-2-126,-51 0 48,-1 15-3767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41 264,'0'0'3042,"-2"-1"-2854,-4-3-108,-4-23-1320,9 18 3125,-3 16-1074,0 20-775,6 4 11,1-1-1,2-1 0,10 38 1,3 21 297,30 174 675,-33-198-874,2-1 0,28 63 0,-24-71-137,-13-31 22,1-2 0,15 29 0,-22-46-122,0-1 0,0 1 1,-1-1-1,0 1 0,0 0 0,0-1 0,0 1 0,-1 0 0,0 0 1,0-1-1,0 6 0,0 1-793,0 1-1059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1 246 800,'0'0'4875,"9"0"-4714,118-14 1034,231-56 1,-112 18-853,-77 22-310,285-12-1,-174 23 22,46 0-273,-229 19 187,-96 0-203,-3 10-1829,-13 9 955,-3 0-200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58.6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234 1 680,'3'1'7252,"-9"4"-6277,-39 23-971,-46 34-1,28-17 5,35-23-8,27-22-3,1 0 1,0 1-1,0-1 0,-1 0 1,1 0-1,0 1 1,0-1-1,-1 0 0,1 1 1,0-1-1,0 0 0,0 1 1,0-1-1,-1 0 1,1 1-1,0-1 0,0 1 1,0-1-1,0 0 0,0 1 1,0-1-1,0 1 1,0-1-1,0 0 0,0 1 1,0-1-1,0 0 0,1 1 1,-1-1-1,0 1 1,0-1-1,0 0 0,0 1 1,1-1-1,-1 0 1,0 1-1,0-1 0,0 0 1,1 0-1,-1 1 0,0-1 1,1 0-1,-1 0 1,0 1-1,1-1 0,14 12-107,-15-12 114,37 22 228,0-1 1,46 18-1,-71-33-214,23 15-9,-34-21 425,-1-32-729,0 25 93,1 0 1,-2 0-1,1 0 1,-1-1-1,0 1 0,-1 0 1,1 1-1,-1-1 1,-1 0-1,1 0 0,-1 1 1,-1-1-1,1 1 1,-1 0-1,0 0 0,0 0 1,-7-6-1,9 10 298,1 0-1,-1-1 0,0 1 1,1-1-1,-1 0 0,1 0 1,0 0-1,0 1 0,0-1 1,0 0-1,0 0 1,1 0-1,-1-7 1349,1 40-1833,-1-17 340,3 36-268,-2-48 266,0 1-1,0-1 1,0 0-1,1 0 1,-1 1 0,0-1-1,1 0 1,-1 0-1,1 0 1,-1 0 0,1 0-1,0 1 1,-1-1-1,1 0 1,0 0-1,0-1 1,0 1 0,0 0-1,0 0 1,0 0-1,0-1 1,0 1 0,0 0-1,0-1 1,0 1-1,0-1 1,0 1-1,0-1 1,1 1 0,-1-1-1,0 0 1,2 0-1,-2-1 54,0 0 1,0 0-1,-1 0 0,1 0 0,0 0 0,-1 0 1,1-1-1,-1 1 0,1 0 0,-1 0 0,1-1 0,-1 1 1,0 0-1,0-1 0,1 1 0,-1 0 0,0-1 1,0 1-1,-1 0 0,1-3 0,0-43-162,-1 34 104,-3-70 56,2 73-180,1 11-200,-1 43-1232,2-7-903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1304,'0'0'5584,"0"24"-5246,0 112 736,0-147-1137,0 0 0,1 0 0,0 1 0,0-1 0,2 0 0,-1 1 0,8-19 0,-8 24-23,1 0 0,-1 1 1,1-1-1,1 1 0,-1 0 0,0 0 0,1 0 0,0 1 0,0-1 0,0 1 0,0 0 0,1 0 0,-1 0 1,1 1-1,0-1 0,0 1 0,0 0 0,6-1 0,15-4-1416,-7 3-1016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2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89 232,'-3'-4'6416,"3"4"-6323,0 0 1,0 0-1,-1 0 1,1 0-1,0 0 1,0 0-1,-1 0 1,1 0-1,0 0 1,0 0-1,-1 0 1,1 0 0,0 0-1,0 0 1,0 0-1,-2 1 655,1-1-654,0 14-42,-1 0 0,0 0 0,-2-1-1,1 1 1,-7 13 0,-11 48 170,11 11-870,12-91 344,0 0-1,0 0 1,0 0 0,1 0-1,0 1 1,5-8 0,13-23-1131,-13 10 665,-1 0 0,-1 0-1,3-30 1,-2-81 4580,-7 152-3550,0 0-99,0 1 1,2 0 0,0-1 0,0 1 0,2-1 0,0 0-1,1 0 1,0 0 0,2 0 0,-1-1 0,2 0-1,0-1 1,1 1 0,18 21 0,-9-22-2624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1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4417,'0'0'2705,"160"0"-3738,-133 5-759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1 472,'0'0'5409,"-62"149"-4697,62-119-55,0-6-241,0-5-184,9-6-48,18-2-32,-1-6-80,19-5-72,-9 0-1168,-10 0-1041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8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1 1488,'0'0'5287,"-16"23"-4395,-50 77-175,64-96-650,-1 0 0,1 0-1,0 1 1,0-1 0,0 1-1,0-1 1,1 1 0,0-1-1,0 1 1,0 0 0,1 0-1,-1-1 1,1 1 0,0 0-1,1 0 1,0 6 0,1 11 217,-2-19-275,0-1-1,0 1 1,0-1 0,0 0-1,0 1 1,0-1-1,1 1 1,-1-1 0,1 1-1,0-1 1,0 0-1,0 0 1,0 1 0,0-1-1,0 0 1,1 0-1,-1 0 1,1 0 0,-1 0-1,1 0 1,0-1-1,0 1 1,0-1 0,0 1-1,0-1 1,0 1-1,0-1 1,0 0 0,0 0-1,1 0 1,-1 0-1,0-1 1,1 1 0,-1-1-1,1 1 1,-1-1-1,1 0 1,-1 0 0,4 0-1,4 1-147,0 0 0,0 0 0,0-1 0,0-1 0,0 0 0,0 0-1,0-1 1,-1 0 0,1 0 0,0-1 0,-1-1 0,15-6 0,4-9-2270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4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0 163 4033,'0'0'4373,"11"-1"-3992,-5 0-322,-2 2-40,-1-1 1,0 0 0,1 0-1,-1-1 1,0 1 0,0-1-1,1 0 1,-1 1-1,0-1 1,0-1 0,0 1-1,0 0 1,0-1-1,0 0 1,0 1 0,0-1-1,-1 0 1,1 0 0,-1-1-1,1 1 1,-1-1-1,0 1 1,2-4 0,0-4-389,0 1 1,-2-1 0,1 0-1,-1 0 1,0-1 0,-1 1-1,0 0 1,-1 0 0,-1-11-1,1 14 61,0 6 306,0 1 0,-1-1 0,1 1 0,0-1 0,-1 1 0,1-1 0,-1 1 0,1-1 0,0 1 0,-1 0 0,1-1 0,-1 1 0,1-1 0,-1 1 0,1 0-1,-1 0 1,0-1 0,1 1 0,-1 0 0,1 0 0,-1 0 0,1 0 0,-1-1 0,0 1 0,1 0 0,-1 0 0,1 0 0,-1 0 0,0 1 0,1-1 0,-1 0 0,1 0 0,-1 0 0,0 0 0,0 1 0,-23 7 148,21-4-56,0 1 0,1-1-1,-1 0 1,1 1-1,0 0 1,0 0-1,1-1 1,-1 1-1,1 0 1,0 0 0,0 0-1,1 0 1,0 1-1,0-1 1,0 6-1,0-7-31,0 1 0,1-1 0,-1 1 0,1 0 0,0-1 0,0 1 0,0-1 0,1 0 0,-1 1 0,1-1 0,0 0 0,0 0 0,1 0 0,-1 0 0,1-1 0,0 1 0,4 3 0,1-2-245,1 0 1,0-1-1,0-1 1,0 1-1,0-1 0,1-1 1,-1 0-1,1 0 1,-1-1-1,1 0 0,0-1 1,-1 0-1,18-2 0,-6-3-4275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4.6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 0 3305,'0'0'4251,"-15"10"-4224,6-4-24,-49 32 79,52-34-47,1 0 0,0 0 0,0 1 0,1-1 0,0 1 0,-1 0 0,1 0 0,1 1 0,-6 10 0,8-15-23,1 0 1,-1 1 0,1-1 0,-1 0 0,1 0-1,0 0 1,0 0 0,0 1 0,0-1-1,0 0 1,0 0 0,0 0 0,0 1-1,0-1 1,0 0 0,1 0 0,-1 0-1,1 0 1,-1 1 0,1-1 0,-1 0 0,1 0-1,-1 0 1,1 0 0,0 0 0,0 0-1,-1 0 1,1-1 0,0 1 0,0 0-1,0 0 1,0-1 0,0 1 0,0 0-1,0-1 1,0 1 0,0-1 0,1 1 0,1-1-1,6 3 57,0-1 1,1 0-1,0 0 0,12 0 0,4 0-77,-24-2 0,-1 0 0,1 1 0,0-1 0,0 0 0,0 0 0,-1 1 0,1-1 0,0 1 0,-1 0 0,1-1 1,-1 1-1,1 0 0,0 0 0,-1 0 0,0 0 0,1 0 0,-1 0 0,0 0 0,1 1 0,-1-1 0,0 0 0,0 1 0,0-1 0,0 1 0,0-1 0,-1 1 0,1 0 1,0-1-1,-1 1 0,1 0 0,-1-1 0,1 4 0,-2-2-4,1-1 1,-1 0-1,0 1 1,0-1-1,-1 0 0,1 0 1,0 0-1,-1 1 1,1-2-1,-1 1 1,1 0-1,-1 0 0,0 0 1,0-1-1,0 1 1,0-1-1,0 1 1,0-1-1,-1 0 0,1 0 1,0 0-1,-5 1 1,-29 9-3490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5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143 0 1672,'0'0'6312,"-16"9"-6184,-52 31 75,63-38-157,1 2 0,0-1 0,0 0 0,0 1 0,0 0 0,0 0 0,1 0 0,0 0 0,0 1 1,0-1-1,0 1 0,1 0 0,0 0 0,0 0 0,0 0 0,0 0 0,1 0 0,0 0 0,0 1 0,0 8 0,1-13-34,0 0 0,1 0 0,-1 0-1,1 0 1,0 0 0,-1 0 0,1 0 0,0 0 0,-1 0 0,1 0 0,0-1-1,0 1 1,0 0 0,-1 0 0,1-1 0,0 1 0,0-1 0,0 1-1,0-1 1,0 1 0,1-1 0,-1 0 0,0 1 0,1-1 0,36 10 164,-26-8-138,-6-1-44,3 1 27,0 1 0,0 0 0,-1 0 0,12 6 0,-18-8-40,0 0 0,0 0 0,0 0 0,0 1 0,-1-1 0,1 1 0,-1-1 0,1 1 0,-1-1 0,1 1 0,-1 0 0,0 0 0,0 0 0,0 0 0,0 0 0,0 0 0,0 0 0,-1 0 1,1 0-1,-1 0 0,1 0 0,-1 1 0,0 2 0,0-3 4,0-1 0,0 0-1,0 0 1,0 0 0,0 1 0,-1-1 0,1 0 0,0 0 0,-1 0 0,1 0 0,-1 0 0,1 0 0,-1 0 0,0 0-1,1 0 1,-1 0 0,0 0 0,0 0 0,0 0 0,1 0 0,-1-1 0,0 1 0,0 0 0,0 0 0,0-1 0,0 1 0,-1-1-1,1 1 1,0-1 0,0 0 0,0 1 0,-2-1 0,-43 0-3185,36-2 182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5.8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 5513,'0'0'4721,"53"0"-4713,-26 0 16,-9 0-24,8 0-176,-8-5-576,0-3-1400,-9 0-1737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1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4489,'0'0'5753,"36"75"-5481,-18-32-96,-9 2-72,0 1-24,-9-1-32,9-5-48,-9-5-184,0-8-144,0-3-424,0-8-1008,0-8-977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4241,'0'0'2865,"187"27"-3306,-151-19-1287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1736,'0'0'4211,"-3"7"-4234,-2 5 110,1 1 1,1 0-1,0 0 0,1 0 1,1 0-1,0 1 1,0 13-1,7 105 574,-6-122-650,4 25 33,1 0 0,2-1 1,1 0-1,13 33 0,-16-53-62,13 32 4,-18-45-42,1 1 0,0-1 1,-1 1-1,1-1 1,0 1-1,0-1 1,0 0-1,0 0 1,0 1-1,0-1 0,0 0 1,1 0-1,-1 0 1,0 0-1,1 0 1,-1-1-1,0 1 1,1 0-1,-1 0 0,1-1 1,2 1-1,-2-1 44,-1 0-1,0-1 0,1 1 0,-1-1 1,0 1-1,1-1 0,-1 0 0,0 1 1,0-1-1,0 0 0,0 0 0,0 0 1,0 0-1,0 0 0,0 0 0,0 0 1,0 0-1,-1 0 0,1 0 0,0-1 1,0-1-1,12-28 110,-12 29-119,5-15 30,-4 12 10,0-1 0,0 1 0,-1-1 0,1 0 0,-1 0-1,0-9 1,-1 14 98,9 33-532,36 48 447,-44-78-90,1 0 1,0-1-1,-1 1 0,1-1 1,0 1-1,0-1 0,0 1 1,0-1-1,0 0 0,0 0 1,0 0-1,0 0 0,0 0 1,1-1-1,-1 1 0,0-1 1,1 1-1,-1-1 0,0 0 1,1 0-1,3 0 0,-2 0-241,14 1-1516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8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39 2817,'0'0'5373,"-1"19"-5161,-5 60 48,5-78-246,1 1 1,0 0-1,0-1 1,0 1-1,0 0 1,1-1-1,-1 1 0,0-1 1,1 1-1,-1 0 1,1-1-1,-1 1 1,1-1-1,0 1 1,0-1-1,0 0 0,0 1 1,-1-1-1,2 0 1,-1 0-1,0 1 1,0-1-1,0 0 1,1 0-1,-1 0 0,0-1 1,1 1-1,-1 0 1,1 0-1,-1-1 1,1 1-1,-1-1 1,1 1-1,-1-1 1,1 0-1,0 1 0,-1-1 1,1 0-1,-1 0 1,1 0-1,0 0 1,1-1-1,2 1-12,1-1 0,-1 1 0,0-1 0,0 0 1,0-1-1,0 1 0,0-1 0,0 0 0,0 0 0,7-5 0,-8 3-282,1 0 0,-1 0 0,0 0 0,0-1-1,0 1 1,0-1 0,-1 0 0,0 0 0,0-1 0,0 1 0,-1 0 0,0-1 0,0 0-1,0 1 1,-1-1 0,0 0 0,0 0 0,0 0 0,-1 0 0,0 0 0,0 0-1,0 0 1,-1 0 0,-1-6 0,1 11 293,1-1-1,-1 1 1,0 0-1,0-1 1,0 1-1,0 0 1,-1 0-1,1 0 0,0 0 1,0 0-1,-1 0 1,1 0-1,0 0 1,-1 0-1,1 1 1,-1-1-1,1 1 1,-1-1-1,1 1 1,-1 0-1,0-1 1,1 1-1,-1 0 1,1 0-1,-1 0 1,0 0-1,1 0 1,-1 0-1,1 1 1,-1-1-1,-2 1 1,-2 1-134,1-1 1,-1 0 0,1 1 0,0 0 0,0 0 0,0 1 0,-7 3 0,-7 11-1622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7.3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1840,'0'0'7146,"18"142"-6666,-9-102-240,9-3-144,-9-2-32,0-3-64,0-8-184,0-5-872,-9-6-1201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7.6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0 4321,'0'0'1880,"-7"26"-1609,-4 5-143,-2 8 300,2 1 0,-8 45 0,18-15 179,4-69-507,1 0 0,-1 0 0,1 0 1,-1-1-1,1 0 0,0 1 0,-1-1 0,1 0 0,4-1 0,-4 1 23,9 0-78,-1 0 0,1-1 0,-1 0 0,1-1 0,-1-1-1,0 0 1,0 0 0,0-1 0,-1-1 0,1 0 0,-1 0-1,14-9 1,-23 11-127,1 1-1,-1-1 1,1 1 0,-1-1-1,0 0 1,0 0-1,0 0 1,-1 0 0,1 0-1,-1 0 1,0 0-1,1 0 1,-1-1 0,-1 1-1,1-1 1,0-4 0,0 7-12,-1-1 1,0 0 0,0 1-1,0-1 1,0 0 0,0 0 0,0 1-1,0-1 1,0 0 0,-1 0 0,1 1-1,-1-1 1,1 0 0,-1 1 0,0-1-1,0 1 1,1-1 0,-1 1 0,0-1-1,0 1 1,-1 0 0,1-1-1,0 1 1,0 0 0,-1 0 0,1 0-1,0 0 1,-1 0 0,1 0 0,-1 0-1,0 0 1,1 1 0,-3-2 0,2 1 74,0 1 0,0-1 0,1 0 0,-1 1 1,0 0-1,0-1 0,0 1 0,0 0 0,0 0 1,0 0-1,0 0 0,1 0 0,-1 0 0,0 1 1,0-1-1,0 0 0,0 1 0,0 0 1,1-1-1,-1 1 0,0 0 0,1 0 0,-1 0 1,0 0-1,1 0 0,-1 0 0,1 1 0,0-1 1,-1 0-1,0 3 0,0 1 126,0 1 0,1 0 0,0-1 0,0 1 0,0 0 0,1 0 0,-1 0 0,2 8-1,-1-3 240,1-10-314,-1 0-1,0 0 1,0 0 0,1 0 0,-1 0-1,1 0 1,-1-1 0,1 1-1,-1 0 1,1 0 0,0 0 0,-1-1-1,1 1 1,0 0 0,0-1-1,0 1 1,-1 0 0,1-1-1,0 1 1,0-1 0,0 0 0,0 1-1,0-1 1,0 0 0,0 1-1,0-1 1,0 0 0,0 0 0,0 0-1,0 0 1,1 0 0,43 1 667,-33-1-479,4-1-245,0-1 0,-1-1 0,1 0 1,-1-1-1,0 0 0,0-2 0,0 1 0,0-2 1,26-16-1,-25 15-203,-16 7 222,1 0 1,-1 1 0,1-1 0,0 1 0,0-1-1,-1 1 1,1-1 0,0 1 0,0-1 0,0 1-1,-1 0 1,1-1 0,0 1 0,0 0 0,0 0-1,0 0 1,0-1 0,0 1 0,0 0 0,0 0-1,-1 0 1,1 1 0,0-1 0,0 0 0,0 0-1,0 0 1,0 1 0,0-1 0,-1 0 0,1 1-1,1 0 1,-3 24 91,-1 1 20,2-25-106,0 0 0,0-1 0,0 1-1,0 0 1,0-1 0,1 1 0,-1 0 0,0-1 0,0 1 0,1-1 0,-1 1 0,0 0 0,1-1 0,-1 1 0,0-1 0,1 1 0,-1-1 0,1 1 0,-1-1 0,1 1 0,-1-1 0,1 0 0,-1 1 0,1-1 0,0 0 0,-1 1 0,1-1 0,0 0 0,-1 0 0,2 1 0,3-1-13,-1 0 0,1 0 0,0 0 0,0 0 0,0-1 0,0 0 0,-1 0 1,1 0-1,0 0 0,-1-1 0,1 0 0,-1 0 0,1 0 0,-1 0 0,0-1 0,0 0 1,0 0-1,6-5 0,-6 4-1,0 0 0,1 1 0,0 0 0,0 0 0,0 0 0,0 1 0,0-1 0,0 1 0,1 0 0,-1 1 0,1-1 0,-1 1 1,7 0-1,-10 1 16,1 0 1,-1 1-1,1 0 1,-1-1-1,0 1 1,0 0-1,1 0 1,-1 1-1,0-1 1,0 0 0,0 1-1,0-1 1,0 1-1,-1 0 1,1-1-1,1 3 1,30 38-241,-17-19-313,3 0-1872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8.9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14 856,'0'0'5297,"0"-8"-5737,0 5-496,9 1-552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78 720,'5'-26'703,"-2"0"108,-2 0 3967,-1 35-4567,0-4-141,0 34 515,1-1 1,8 48-1,-7-74-557,1-1-1,0 1 1,1-1 0,0 0-1,0 0 1,1 0-1,1-1 1,-1 0 0,2 0-1,-1 0 1,17 17 0,19-6-3273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6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5025,'0'0'3857,"196"0"-3841,-151 0-16,17 0-576,-17 0-1065,-9 0-703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9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 2601,'0'0'3926,"10"19"-3589,35 55-37,-44-72-275,0 0-1,0-1 1,0 1-1,0-1 1,1 0-1,-1 1 1,0-1-1,1 0 1,-1 0-1,1 0 1,-1 0-1,1 0 1,0 0-1,-1 0 1,1 0-1,0-1 1,0 1-1,0-1 1,0 1-1,-1-1 1,1 0-1,0 0 1,0 0-1,0 0 1,0 0-1,0 0 0,0 0 1,-1-1-1,1 1 1,0-1-1,0 1 1,0-1-1,-1 0 1,1 0-1,0 1 1,-1-1-1,1 0 1,-1-1-1,1 1 1,-1 0-1,1 0 1,-1-1-1,0 1 1,0-1-1,0 1 1,1-1-1,-1 1 1,-1-1-1,1 0 1,0 1-1,0-3 1,1-1-145,0 1 0,0-1 1,-1 0-1,1 0 0,-1 0 1,-1 0-1,1 0 1,-1 0-1,0 0 0,0-1 1,0 1-1,0 0 0,-1 0 1,-2-6-1,3 9 18,-1-1 0,0 1 0,0 0 0,-1-1 0,1 1 0,0 0 0,-1 0-1,1 0 1,-1 0 0,0 0 0,0 0 0,1 1 0,-1-1 0,-1 0 0,1 1 0,0 0 0,0-1 0,0 1 0,-1 0 0,1 0 0,0 0 0,-1 1 0,1-1 0,-1 0 0,1 1 0,-1 0 0,1-1 0,-6 1-1,-17 0-1119,5 0-479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0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3689,'0'0'4145,"9"177"-3865,0-140-144,0-2-56,0-3-80,-1-8-280,1-8-809,0-5-55,0-11-1096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0.7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0 1040,'0'0'5588,"-9"27"-5189,-28 84 64,31-98-335,2 1 0,0 0 0,0 1 0,1-1 0,1 1 0,1-1 0,-1 16 0,3-28-110,-1-1 0,0 1 0,0-1 0,1 1 0,-1-1 0,1 1-1,0-1 1,-1 1 0,1-1 0,0 0 0,0 1 0,0-1 0,0 0 0,0 0 0,0 0 0,0 1 0,0-1 0,0 0 0,1 0 0,-1-1 0,0 1 0,1 0 0,-1 0 0,1-1 0,-1 1 0,1-1-1,-1 1 1,1-1 0,-1 1 0,4-1 0,53 5 493,-45-5-421,31 2 189,-20 0-334,0-1 0,0-1 0,38-6 0,-61 5 2,0 1 0,0-1-1,0-1 1,0 1 0,0 0 0,0 0-1,0 0 1,-1 0 0,1-1 0,0 1-1,-1 0 1,1 0 0,-1-1 0,1 1 0,-1-1-1,0 1 1,1 0 0,-1-1 0,0 1-1,0-1 1,0 1 0,-1-3 0,2 1-211,-1-1 0,0 1 0,0-1 0,-1 1 0,1 0 0,-1-1 0,0 1 1,-2-6-1,0 6 177,0 0 1,-1 0-1,1 1 1,-1-1-1,0 1 1,1 0-1,-1 0 1,0 0-1,0 1 1,-1 0 0,1-1-1,0 1 1,0 1-1,-1-1 1,1 1-1,0-1 1,-8 2-1,8-1 109,0 0-1,1 0 0,-1 1 1,0-1-1,1 1 0,-1 0 0,0 0 1,1 1-1,-7 2 0,9-3 8,0 0 1,-1 0-1,1 0 0,0 0 0,0 0 0,0 0 0,0 0 0,0 1 0,0-1 1,0 0-1,0 0 0,0 1 0,0-1 0,1 1 0,-1-1 0,1 1 0,-1-1 1,1 1-1,-1-1 0,1 1 0,0-1 0,0 4 0,0-2 67,-1-1 0,1 1 0,0 0 0,1 0-1,-1 0 1,0-1 0,1 1 0,-1 0 0,1-1 0,0 1-1,0 0 1,0-1 0,0 1 0,1-1 0,-1 1 0,1-1-1,3 4 1,-2-4-1,1 0 0,-1 0 0,1 0 0,-1-1 0,1 1 0,0-1 0,0 0 0,0 0 0,0-1 0,0 1 0,0-1 0,8 0-1,5 2-52,0-1 0,1-1 0,-1-1 0,1-1 0,-1 0 0,0-1 0,0 0 0,30-12 0,-45 15-63,-1 0-1,0 0 1,1 0 0,-1 0-1,0 0 1,1 1 0,-1-1 0,0 0-1,1 1 1,-1-1 0,0 1-1,0 0 1,0-1 0,1 1 0,-1 0-1,0 0 1,0-1 0,0 1 0,0 0-1,0 0 1,-1 0 0,2 2-1,0-1 26,0 0 0,0 0-1,0-1 1,1 1 0,-1 0 0,0-1-1,1 1 1,-1-1 0,1 0-1,0 0 1,-1 0 0,5 1-1,0-2-81,1-1 0,-1 1 0,1-2 0,-1 1-1,1-1 1,-1 0 0,0 0 0,0-1 0,0 0 0,0 0-1,0-1 1,-1 0 0,1 0 0,-1 0 0,9-9-1,26-15-535,-40 29 634,0-1 1,0 1-1,-1 0 1,1 0-1,0 0 1,0 1-1,0-1 0,-1 0 1,1 0-1,-1 0 1,1 0-1,-1 1 1,1-1-1,-1 0 1,0 1-1,1-1 1,-1 0-1,0 1 1,0-1-1,0 2 1,5 37 160,-4-10-422,8 56 0,-1-63-942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2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6 904,'0'0'6126,"-17"0"-9814,-1 0 8400,30-1-3608,131-4 542,-82 5-4468,-38 0 420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3321,'156'112'1536,"-153"-110"-1384,0-1-1,-1 1 1,1-1 0,0 1-1,-1 0 1,1 0-1,-1 0 1,0 0 0,0 0-1,0 1 1,0-1-1,0 1 1,2 5 0,-6-8 171,11 1-51,34 4 316,-42-5-577,1 0-1,-1 1 0,1-1 1,-1 0-1,1-1 0,-1 1 1,0 0-1,1 0 0,-1-1 1,1 1-1,-1 0 0,0-1 1,1 1-1,-1-1 1,0 0-1,0 1 0,0-1 1,1 0-1,-1 0 0,0 0 1,0 0-1,0 0 0,0 0 1,0 0-1,1-3 0,1-4-304,-1-1 0,0 0 0,-1 0-1,0 0 1,0-12 0,-1 20 292,0 1 1,0 0-1,0-1 1,-1 1 0,1 0-1,0-1 1,0 1-1,-1 0 1,1-1-1,0 1 1,0 0-1,-1 0 1,1-1-1,0 1 1,-1 0 0,1 0-1,-1-1 1,1 1-1,0 0 1,-1 0-1,1 0 1,-1 0-1,1 0 1,0 0 0,-1 0-1,1 0 1,-1 0-1,1 0 1,0 0-1,-1 0 1,1 0-1,-1 0 1,1 0 0,-1 0-1,1 0 1,0 0-1,-1 1 1,1-1-1,0 0 1,-1 0-1,1 0 1,0 1 0,-1-1-1,1 0 1,0 1-1,-1-1 1,-18 13 38,16-7 106,0 0 1,1 0-1,-1 0 0,2 0 0,-1 1 0,1-1 1,-1 1-1,2-1 0,-1 9 0,1-14-133,1 0-1,-1 1 0,1-1 1,0-1-1,-1 1 0,1 0 1,0 0-1,0 0 0,0 0 0,-1 0 1,1-1-1,0 1 0,0 0 1,0-1-1,0 1 0,0-1 1,0 1-1,1-1 0,-1 1 0,0-1 1,0 0-1,0 0 0,0 1 1,0-1-1,0 0 0,1 0 1,-1 0-1,2-1 0,48 2 121,-39-1-144,-3 0-178,1-1 1,-1 0-1,0 0 1,1-1-1,-1 0 1,0-1-1,9-3 0,12-10-2104</inkml:trace>
  <inkml:trace contextRef="#ctx0" brushRef="#br0" timeOffset="1">517 1 2713,'0'0'4176,"0"182"-3015,0-121-369,0-2-360,0-8-256,0-8-112,0-9-64,0-10-272,0-13-632,0-6-633,-9-5-735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3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1480,'0'0'7589,"0"3"-7437,2 30 118,1-1-1,10 40 1,-7-39-181,0 1 0,0 42 0,-2-26-43,1-5-3626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4945,'0'0'3809,"169"0"-3761,-142 5-48,9 0-272,-10 3-1224,-8-2-625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9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3385,'0'0'4054,"14"13"-3761,42 41 25,-53-52-275,1 1 0,-1-1 1,0 0-1,1 0 1,-1-1-1,1 1 0,0-1 1,0 0-1,-1 0 1,1 0-1,0 0 0,0-1 1,0 0-1,0 1 1,0-1-1,0-1 0,0 1 1,0 0-1,-1-1 1,1 0-1,0 0 0,0 0 1,0-1-1,-1 1 0,1-1 1,-1 0-1,7-4 1,-7 3-104,0 0 0,0 0 1,0 0-1,0-1 0,-1 1 1,1-1-1,-1 1 0,0-1 1,0 0-1,-1 0 0,1 0 1,-1 0-1,0 0 0,0 0 1,0 0-1,0-1 0,-1 1 1,0-5-1,-9 10-3306,0 7 1162</inkml:trace>
  <inkml:trace contextRef="#ctx0" brushRef="#br0" timeOffset="1">0 8 1432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3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1432,'125'133'2417,"-125"-122"-1505,0 5 32,0 11-64,9 5 217,0 5-497,0 6-128,-9 5-160,0 0-32,0-2-128,0-3-104,0-9 8,0-7-56,-9-8-168,9-6-496,0-7-696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6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4217,'0'0'3009,"44"107"-2945,-44-86 32,0-2-16,0-1-32,0-4-48,0-6-136,0-3-305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9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1 1 1512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5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1 177 1512,'67'-70'2937,"-53"54"-268,-13 13-2582,1 1 0,-1 0 0,1 0 0,0 0 0,0 0 0,0 0 0,0 0 0,0 1 0,0-1-1,0 1 1,0-1 0,1 1 0,-1 0 0,0 0 0,1 0 0,-1 0 0,1 0 0,0 0 0,-1 1 0,5-1 0,-3 0 70,8-2-74,-4 1-110,0 1 0,1-1-1,0 1 1,12 0 0,-19 1-8,-1 0-1,0 0 1,0 1 0,1-1-1,-1 0 1,0 0 0,0 1 0,1-1-1,-1 0 1,0 1 0,0-1-1,0 1 1,0 0 0,0-1 0,0 1-1,0 0 1,0 0 0,0-1-1,0 1 1,0 0 0,0 0 0,-1 0-1,1 0 1,0 0 0,-1 0-1,1 1 1,-1-1 0,1 0 0,-1 0-1,1 0 1,-1 0 0,0 1-1,0-1 1,1 0 0,-1 0 0,0 1-1,0 0 1,0 3-60,1 0 1,-1 0-1,0 0 1,0 0-1,-1 0 0,1 0 1,-1 0-1,0 0 1,-1 0-1,1 0 0,-1-1 1,0 1-1,0 0 1,0-1-1,-1 0 0,1 1 1,-1-1-1,0 0 1,-1-1-1,1 1 0,0 0 1,-1-1-1,0 0 1,0 0-1,0 0 0,0 0 1,-1-1-1,1 1 1,-6 1-1,0 1-307,1-1 0,-1-1 0,1 0 1,-1 0-1,0-1 0,-1 0 0,1 0 0,-17-1 0,47-17 2245,19 0-77,73-21 0,-80 29-1470,0-2 0,0-1 0,56-30 0,-87 40-325,1 0 0,-1 0-1,0 0 1,0 0 0,0 0 0,0 0 0,-1 0-1,1 0 1,0 0 0,0-1 0,-1 1 0,1 0-1,-1-1 1,1 1 0,-1 0 0,1-1 0,-1 1 0,0-1-1,0 1 1,0 0 0,0-1 0,0 1 0,0-1-1,0 1 1,0-1 0,0 1 0,-1 0 0,1-1-1,0 1 1,-2-2 0,1 0-69,0 1 1,0-1-1,0 1 1,0-1-1,0 1 1,-1 0-1,1 0 0,-1-1 1,0 1-1,0 0 1,1 1-1,-1-1 1,0 0-1,-5-3 0,-29-6-226,35 10 337,0 1 0,0 0 0,1-1 0,-1 1 0,0 0 0,1 0 0,-1 0 0,0 0 0,0-1 0,1 1 0,-1 0 0,0 0 0,0 0 0,1 0 0,-1 1 0,0-1 0,0 0 0,1 0 0,-1 0 0,0 1 0,0-1 0,1 0 0,-1 1 0,0-1 0,1 0 0,-1 1 0,1-1 0,-1 1 0,0-1 0,1 1 0,-1-1 0,1 1 0,-1 0 0,1-1 0,0 1 0,-1 0 0,1-1 0,0 1 0,-1 0 0,1-1 0,0 2 0,-1 3 54,1-1-1,1 1 1,-1-1 0,1 0 0,-1 1 0,1-1-1,0 0 1,1 1 0,-1-1 0,1 0-1,0 0 1,0 0 0,0-1 0,0 1 0,5 5-1,0-3 14,-1 0 0,2 0-1,-1-1 1,0 0 0,1-1-1,0 1 1,13 4 0,19 8-586,64 16 1,-40-20-3750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1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47 184,'0'0'4500,"0"-46"-2088,1 60-2377,-2 1 0,0 0-1,-1-1 1,0 1 0,-1-1-1,-1 0 1,0 0 0,-1 0-1,0-1 1,-1 1 0,-1-1-1,0 0 1,-1-1 0,-18 23-1,21-29-206,-19 26 205,17-11-3001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1.7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12 126 1736,'0'0'4897,"16"0"-4738,51 2-26,-65-2-142,-1 0 0,1 0-1,0 0 1,0 0 0,-1-1-1,1 1 1,0 0 0,-1-1-1,1 0 1,0 1 0,-1-1-1,1 0 1,-1 1 0,1-1-1,-1 0 1,0 0-1,1 0 1,-1-1 0,0 1-1,0 0 1,1 0 0,-1-1-1,0 1 1,0 0 0,0-1-1,-1 1 1,1-1 0,0 0-1,-1 1 1,1-1 0,-1 0-1,1 1 1,-1-1-1,0 0 1,1 1 0,-1-1-1,0-2 1,0-2-340,0 1 0,0-1 0,-1 1-1,0-1 1,0 1 0,0-1 0,0 1 0,-4-9-1,3 12 286,1 0 0,0 0 0,-1 0-1,1 0 1,-1 1 0,1-1-1,-1 1 1,0-1 0,0 1 0,0-1-1,0 1 1,0 0 0,0 0-1,0 0 1,0 0 0,0 0 0,-1 1-1,1-1 1,0 1 0,-1-1 0,1 1-1,0 0 1,-1 0 0,1 0-1,0 0 1,-1 0 0,1 0 0,-4 2-1,3-2 179,0 1-1,0 0 0,0 0 0,0 0 0,0 0 1,0 0-1,0 1 0,1-1 0,-1 1 0,0 0 1,1 0-1,0 0 0,-1 0 0,1 0 1,0 1-1,0-1 0,0 1 0,0-1 0,1 1 1,-3 4-1,1 0 68,1 0-1,0 0 1,0 1 0,1-1 0,0 0-1,1 1 1,-1-1 0,1 1 0,1-1-1,-1 1 1,1-1 0,3 10 0,-3-13-145,1 0 1,-1-1 0,1 1 0,0-1 0,0 1-1,0-1 1,1 0 0,-1 0 0,1 0-1,-1 0 1,1 0 0,0 0 0,0-1 0,1 1-1,-1-1 1,0 0 0,1 0 0,-1 0-1,1-1 1,0 1 0,0-1 0,-1 0 0,1 0-1,0 0 1,5 0 0,18 2-463,0-1 1,1-2 0,37-3-1,-19-6-1822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0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0 1272,'0'0'5241,"-107"126"-5233,98-118-8,9-6-360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4825,'0'0'3409,"187"40"-3409,-80-37-40,-18 0-1377,-8-3-1759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4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144 17 1880,'-134'-16'1905,"125"29"-481,9 6-568,0 2 64,0-2-295,0 3-105,27-4-64,8-2-192,1-2-136,17-6-128,10-8-328,-10 0-1417,-8 0-2247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33 3385,'0'0'3814,"-1"28"-2925,-2 23-539,-27 347 1146,28-360-2098,2-35-32,0-5-33,1-21-447,2-11 199,1 1-1,1-1 1,19-57-1,-5 18 1211,-14 51-22,26-95 1052,-26 104-1194,0 1-1,0 0 1,1 0 0,1 1-1,0 0 1,0 0 0,10-10-1,-16 19-121,0 1-1,0-1 1,0 1-1,1 0 0,-1 0 1,0-1-1,1 1 1,-1 0-1,1 0 0,-1 0 1,1 1-1,0-1 1,-1 0-1,1 0 0,0 1 1,-1-1-1,1 1 1,0 0-1,0-1 0,0 1 1,-1 0-1,1 0 1,0 0-1,0 0 0,0 1 1,-1-1-1,1 0 1,0 1-1,0-1 0,-1 1 1,1 0-1,0-1 1,-1 1-1,1 0 0,-1 0 1,1 0-1,-1 0 1,1 0-1,-1 1 0,0-1 1,0 0-1,1 1 1,0 1-1,2 2 1,-1-1 0,0 1 0,0 0 0,0 0 1,-1 0-1,1 0 0,-1 0 0,0 1 0,-1-1 0,1 1 0,-1-1 0,0 9 0,-1-9-12,-1-1 0,0 0-1,1 0 1,-2 0-1,1 0 1,0 0-1,-1 0 1,0 0-1,0 0 1,0 0-1,0-1 1,-1 1-1,0-1 1,1 0 0,-1 0-1,0 0 1,-6 5-1,2-2-217,-1-1-1,0 0 0,0 0 1,0 0-1,0-1 1,-1 0-1,-10 3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0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37 183 2617,'0'0'4681,"-27"149"-4617,27-125-64,0-8-417,-9-8-783</inkml:trace>
  <inkml:trace contextRef="#ctx0" brushRef="#br0" timeOffset="1">10 1 2481,'0'0'1384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0 159 2721,'0'0'4599,"5"22"-4473,12 67-56,-12-266-1867,-5 168 1668,4-36-274,-3 43 331,0 0 0,0-1 0,0 1 0,0 0-1,0 1 1,1-1 0,-1 0 0,1 0-1,-1 0 1,1 1 0,0-1 0,0 1 0,-1-1-1,1 1 1,0 0 0,0 0 0,5-2-1,10-3-1638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7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57 4153,'178'24'4009,"-160"-24"-3641,9 0-232,0 0-56,-1 0-80,-8-6-472,0-4-392,-18-12-153,9 1-431,-9-1-1273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4.0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96,'0'0'5453,"10"17"-4955,36 52-97,-43-66-369,-1-1-1,0 0 0,1 1 1,-1-1-1,1 0 1,0 0-1,-1 0 1,1 0-1,0-1 1,0 1-1,0-1 1,0 0-1,1 0 1,-1 0-1,0 0 1,0-1-1,1 1 1,-1-1-1,0 0 1,1 0-1,-1 0 0,1 0 1,-1 0-1,4-2 1,11 1 73,-1 1-312,-1-2 0,1 1 0,-1-2-1,31-9 1,-46 12 560,-1 2-337,0-1 0,1 1 0,-1 0-1,0 0 1,1 0 0,-1 0 0,1 0-1,0 0 1,-1 0 0,1-1-1,0 1 1,0 0 0,0 0 0,0-1-1,1 1 1,-1-1 0,0 1 0,1-1-1,-1 0 1,1 1 0,-1-1 0,1 0-1,-1 0 1,1 0 0,0 0-1,0 0 1,-1-1 0,1 1 0,0 0-1,0-1 1,0 0 0,0 1 0,0-1-1,3 0 1,-1 1-33,1-1 0,-1 0 0,1 0 0,-1-1 0,0 1 0,1-1 0,-1 0 0,0 0-1,0 0 1,1-1 0,-1 0 0,0 1 0,0-2 0,6-3 0,-3 0 81,26-17-766,-32 23 646,-1 0 0,1 0-1,0 0 1,-1-1 0,1 1 0,0 0-1,-1 0 1,1 0 0,0 0-1,0 0 1,-1 1 0,1-1 0,0 0-1,-1 0 1,1 0 0,0 1 0,-1-1-1,1 0 1,-1 1 0,1-1 0,0 0-1,-1 1 1,1-1 0,-1 1-1,1-1 1,-1 1 0,1-1 0,-1 1-1,0-1 1,1 1 0,-1 0 0,1-1-1,-1 1 1,0 0 0,0-1 0,1 1-1,-1 0 1,0-1 0,0 1-1,0 0 1,0-1 0,0 1 0,0 0-1,0 1 1,2 19-2710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0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 3137,'0'0'7044,"0"12"-6792,-2 31-152,1 36 104,2-72-209,-1-1-1,1 0 1,0 0-1,0 0 1,1 0-1,0 0 1,0-1-1,0 1 1,5 8-1,-5-8-131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4993,'0'0'4761,"0"11"-5825,0 18 176,0-2-641,0 0-631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40 3201,'0'0'4285,"11"16"-4143,0 2-103,37 49 108,-47-67-133,-1 1 0,1 0 1,0-1-1,0 1 1,-1-1-1,1 1 1,0-1-1,0 1 0,0-1 1,0 0-1,-1 1 1,1-1-1,0 0 0,0 0 1,0 0-1,0 0 1,0 0-1,0 0 0,0 0 1,0 0-1,0 0 1,0 0-1,-1 0 0,1 0 1,0-1-1,0 1 1,0 0-1,0-1 0,0 1 1,-1-1-1,1 1 1,0-1-1,0 1 1,-1-1-1,1 1 0,0-1 1,0-1-1,28-28 349,-25 24-380,75-90-139,-79 96 148,1-1 1,-1 1-1,0-1 0,0 1 0,1-1 1,-1 1-1,0 0 0,1-1 0,-1 1 1,0 0-1,1-1 0,-1 1 0,1 0 1,-1 0-1,0-1 0,1 1 0,-1 0 1,1 0-1,-1 0 0,1-1 1,-1 1-1,1 0 0,-1 0 0,1 0 1,-1 0-1,1 0 0,-1 0 0,1 0 1,-1 0-1,1 0 0,-1 0 0,1 0 1,-1 1-1,1-1 0,-1 0 0,1 0 1,-1 0-1,1 1 0,-1-1 0,0 0 1,1 0-1,-1 1 0,1-1 0,-1 0 1,0 1-1,1-1 0,-1 1 0,0-1 1,0 0-1,1 1 0,-1-1 0,0 1 1,0-1-1,1 1 0,-1-1 0,0 1 1,0-1-1,0 1 0,0 0 0,11 41-48,-7-23 28,29 57-1318,-23-48-781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7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0 1400,'0'0'8258,"-53"168"-8258,8-93-40,10-16-1448,8-16-3553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17 544,'0'0'5376,"0"-16"-1807,0 26-3592,0 0-1,0 1 1,-1-1 0,-1 0 0,0 0 0,0 0-1,-1 0 1,0 0 0,0 0 0,-1-1 0,-1 1 0,0-1-1,0 0 1,-1-1 0,0 1 0,0-1 0,-1 0-1,0-1 1,0 1 0,-16 10 0,23-17-176,-1-1-1,0 1 1,0-1-1,1 1 1,-1-1 0,0 1-1,0-1 1,0 1 0,0-1-1,0 0 1,0 0-1,1 1 1,-1-1 0,0 0-1,0 0 1,0 0 0,0 0-1,0 0 1,-2-1-1,3-5-2606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3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1840,'0'0'5097,"0"-10"-3294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3.6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1880,'0'0'5410,"9"14"-6179,-9-12-119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5.2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80 592,'0'0'3658,"7"17"-2623,5 26-418,9 58-1,0 0-374,-19-76-610,-3-20-667,1-18 39,0-132-1906,0-2 5987,0 144-3021,0 1 0,1-1 0,-1 0 0,0 0 0,1 1 0,0-1 1,-1 0-1,1 1 0,0-1 0,1 1 0,-1-1 0,0 1 0,1-1 1,-1 1-1,1 0 0,0 0 0,0 0 0,0 0 0,0 0 0,0 0 1,0 0-1,0 1 0,1-1 0,-1 1 0,1-1 0,-1 1 0,1 0 1,-1 0-1,1 0 0,0 0 0,-1 1 0,1-1 0,5 1 0,-4-1-65,0 1 0,0 0 0,0 0 0,0 0 0,0 1 0,0-1 0,0 1 0,-1 0 0,1 0 0,0 1 0,0-1-1,-1 1 1,1-1 0,-1 1 0,1 0 0,-1 1 0,0-1 0,0 0 0,0 1 0,0 0 0,0 0 0,-1 0 0,1 0 0,1 4-1,1 4-9,-1 1 0,0 0 0,-1 0 0,-1 0-1,0 0 1,0 0 0,-1 0 0,-1 1-1,0-1 1,0 0 0,-5 23 0,3-30-12,1 0 0,-1 0 1,-1 0-1,1 0 0,-1-1 0,0 1 1,0-1-1,0 0 0,-1 1 1,1-1-1,-1-1 0,0 1 0,0-1 1,0 1-1,-1-1 0,1 0 0,-1-1 1,0 1-1,0-1 0,0 0 1,0 0-1,0 0 0,0-1 0,0 0 1,-1 0-1,-7 0 0,32-22 507,-12 18-454,-1 0-1,1 0 1,0 0 0,-1 1-1,1 0 1,0 0-1,0 1 1,1 0-1,-1 0 1,0 1 0,0 0-1,14 1 1,-18 0-31,0-1 0,-1 1 0,1-1 0,0 1 0,0 0 0,0 0 0,0 0 0,-1 0 0,1 1 0,-1-1 0,1 1 0,-1-1 0,1 1 0,-1 0 0,0 0 0,0 0 1,0 0-1,0 1 0,0-1 0,0 0 0,-1 1 0,1-1 0,-1 1 0,0 0 0,0-1 0,0 1 0,0 0 0,0 0 0,0 0 0,-1 0 0,1 0 0,-1 0 0,0 4 0,0-1-11,1-1 0,-1 1 0,-1 0-1,1-1 1,-1 1 0,0-1 0,0 1-1,0-1 1,-1 1 0,0-1-1,0 0 1,0 0 0,-1 0 0,1 0-1,-1 0 1,-1 0 0,1-1-1,-1 0 1,1 0 0,-1 0 0,0 0-1,-1 0 1,1-1 0,-1 1-1,1-1 1,-1 0 0,0-1 0,-7 3-1,-18 4-425,29-8 319,0-1-1,0 1 0,0-1 1,-1 0-1,1 0 1,0 0-1,0 1 0,-1-1 1,1 0-1,0-1 1,0 1-1,-1 0 0,1 0 1,0 0-1,0-1 1,-1 1-1,1-1 0,0 1 1,0-1-1,0 1 0,0-1 1,0 0-1,-1 0 1,0-11-2114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5.6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92 1144,'0'0'4989,"25"-11"-4254,-24 5-714,1 1 0,-1-1-1,-1 0 1,1 0 0,-1 1 0,0-1-1,-2-10 1,1-5-515,-1 20 470,0 0 0,0 1 0,0-1 0,1 1 0,-1 0 0,0-1 1,0 1-1,0 0 0,0 0 0,0 0 0,0 1 0,0-1 0,1 0 0,-1 1 0,0-1 0,0 1 0,0 0 0,-2 0 0,2 4 20,-1 0 0,1-1 0,0 1 0,0 0 0,1 0-1,-1 0 1,1 0 0,0 0 0,0 6 0,1-9 9,0-1 0,0 1-1,1-1 1,-1 1 0,0-1 0,1 1 0,-1-1-1,1 1 1,-1-1 0,1 1 0,0-1 0,0 0 0,0 1-1,-1-1 1,1 0 0,0 0 0,1 1 0,-1-1-1,0 0 1,0 0 0,0 0 0,1 0 0,-1-1 0,0 1-1,1 0 1,-1 0 0,1-1 0,-1 1 0,1-1-1,-1 0 1,1 1 0,-1-1 0,1 0 0,-1 0 0,3 0-1,81 2-712,-64-3 39,14-1-1714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2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 1 536,'0'0'2953,"-15"15"-2595,-45 52 41,57-64-359,1 1-1,-1 0 1,1 0 0,-1 0-1,1 0 1,1 0 0,-1 0-1,0 1 1,1-1-1,0 1 1,0-1 0,0 1-1,1-1 1,-1 1 0,1-1-1,1 9 1,0 0 45,-1-11-82,1-1 1,0 1-1,-1-1 0,1 0 0,0 1 0,0-1 1,0 0-1,0 0 0,0 1 0,1-1 1,-1 0-1,0 0 0,1 0 0,-1 0 1,0-1-1,1 1 0,-1 0 0,1-1 0,-1 1 1,1-1-1,-1 1 0,1-1 0,0 1 1,-1-1-1,1 0 0,-1 0 0,1 0 1,0 0-1,2-1 0,51-2 80,-51 2-113,0-1 0,-1 0 1,1 1-1,-1-1 0,1-1 0,-1 1 0,0 0 1,1-1-1,-1 0 0,-1 0 0,1 0 0,0 0 1,-1 0-1,1 0 0,-1-1 0,0 1 0,0-1 1,2-5-1,-1 0 158,0 1 0,-1-1 0,0 0 0,0 0 1,-1 0-1,1-19 852,5 43-955,-5-8-80,0 1 0,1-1 0,0 0 0,0 1 0,1-1 0,-1-1 0,9 12 0,-9-15-20,-1-1 1,1 1 0,-1-1-1,1 1 1,0-1-1,0 0 1,0 0-1,1-1 1,-1 1-1,0-1 1,1 1-1,-1-1 1,1 0 0,-1 0-1,1-1 1,-1 1-1,1-1 1,7 1-1,-2-1-2351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5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28 134 1304,'0'0'3769,"2"6"-3512,0 3-132,3 24 1103,-23-40-797,16 4-492,0 0 0,0 0 0,0 0 0,0 0 0,1-1 0,-1 1 0,1-1 0,0 1 1,0 0-1,0-1 0,0 0 0,1 1 0,-1-1 0,1 1 0,0-1 0,0 0 0,1 1 0,-1-1 1,1 0-1,-1 1 0,1-1 0,0 1 0,1-1 0,-1 1 0,0 0 0,1-1 0,0 1 1,0 0-1,0 0 0,0 0 0,0 1 0,1-1 0,-1 0 0,1 1 0,0-1 0,0 1 1,3-2-1,79-35-1210,-48 27 255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9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0 113 1800,'178'-8'3225,"-160"8"-3017,9-6-120,-9-4-88,-1-1-312,1-2 168,-9-3-216,-9 0-464,0 2-168,0 1-169,0 7-367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7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1 134 392,'0'0'3866,"4"16"-3514,18 49-174,-21-63-178,0-1 0,1 1 1,-1-1-1,0 1 0,1-1 1,-1 1-1,1-1 0,-1 0 1,1 1-1,-1-1 0,1 0 1,0 0-1,0 0 0,-1-1 1,1 1-1,0 0 0,0-1 1,0 1-1,0-1 0,0 0 1,0 1-1,0-1 0,0 0 0,0 0 1,0 0-1,0-1 0,0 1 1,3-1-1,5 0-32,0 1-301,1-1-1,-1 0 1,1-1 0,-1 0-1,0-1 1,1 0 0,-1-1-1,-1 0 1,1-1 0,15-9-1,7-2 60,-32 15 351,0 1-1,1 0 1,-1-1 0,1 1-1,-1 0 1,0-1 0,1 1-1,-1 0 1,1 0 0,-1-1-1,1 1 1,-1 0 0,1 0-1,-1 0 1,1 0 0,-1 0-1,1 0 1,-1 0-1,1 0 1,-1 0 0,1 0-1,0 0 1,-1 0 0,1 0-1,-1 0 1,1 0 0,-1 0-1,1 1 1,-1-1 0,1 0-1,-1 0 1,0 1 0,1-1-1,-1 0 1,1 1 0,-1-1-1,0 0 1,1 1-1,0 0 1,-1 20 1793,0-11-979,0-23-658,-1 8-269,0-1 1,1 1 0,0 0 0,0 0-1,0-1 1,1 1 0,0 0 0,0 0-1,0 0 1,0 0 0,1 0 0,0 0 0,0 0-1,0 1 1,1-1 0,0 1 0,-1-1-1,1 1 1,1 0 0,-1 0 0,1 0 0,4-4-1,25-13-1214,42-20 0,-74 41 1230,45-23-3501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2473,'0'0'1983,"0"10"-1469,-1 65 33,3 0-1,3 0 1,26 122-1,78 295-191,12 50-243,-75-347 45,33 328-1,-2-62 583,-38-268-705,-34-145-14,-5-39-15,0 0 1,1 0 0,0 0 0,1 0 0,0-1-1,0 1 1,1 0 0,6 12 0,-8-63-122,-1 18-1467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1 184,'0'0'1918,"0"19"-1675,0-5-229,0 28 1406,8 74-1,21 139 846,25 103-1123,35 195-592,-41-319-457,98 538 118,-80-445-171,-8-44-16,-11-20 48,-40-238-61,-5-44-160,-5-44-1302,-4 20-962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66 171 2545,'0'0'3060,"0"-57"-870,1 29-2064,0 20-107,0 0 0,-1 0 0,0 0 0,0 0 1,-1 0-1,0 0 0,-2-8 0,3 15-19,0 0 0,0 1-1,-1-1 1,1 0 0,0 1 0,-1-1 0,1 1 0,0-1 0,-1 0 0,1 1 0,-1-1-1,1 1 1,-1-1 0,1 1 0,-1-1 0,1 1 0,-1-1 0,0 1 0,1 0 0,-1-1 0,1 1-1,-1 0 1,0 0 0,1-1 0,-1 1 0,0 0 0,0 0 0,1 0 0,-1 0 0,0 0 0,1 0-1,-1 0 1,0 0 0,0 0 0,1 0 0,-1 0 0,0 1 0,1-1 0,-1 0 0,0 0-1,1 1 1,-1-1 0,0 0 0,1 1 0,-1-1 0,1 1 0,-1-1 0,1 1 0,-1-1 0,0 1-1,-22 29-228,21-24 218,0-1 1,0 1-1,1 0 0,-1 0 1,1 0-1,1 0 0,-1 0 1,1 8-1,0-11 10,0-1 0,1 1-1,-1-1 1,0 0 0,1 1 0,0-1-1,0 0 1,-1 1 0,1-1 0,1 0 0,-1 0-1,0 0 1,0 1 0,1-1 0,0-1 0,-1 1-1,1 0 1,0 0 0,0-1 0,-1 1-1,1-1 1,3 2 0,3 1-3,0 0-1,0 0 1,-1 0 0,1 1 0,-1 0-1,0 1 1,-1 0 0,1 0 0,-1 0-1,-1 1 1,1 0 0,-1 0 0,0 0-1,0 1 1,-1-1 0,0 1 0,-1 0-1,1 0 1,-2 1 0,1-1 0,-1 1-1,0-1 1,-1 1 0,0 0 0,0 14-1,-1 6 62,-3 61 188,2-82-235,-1 0 1,0-1-1,0 1 0,0-1 0,-1 1 1,0-1-1,-1 0 0,1 0 0,-8 9 0,11-16-27,0-1 0,0 1 0,0-1 0,0 1 0,0-1 0,0 1 0,0 0 0,0-1 0,-1 1 0,1-1 0,0 1 0,0 0 0,0-1-1,-1 1 1,1 0 0,0-1 0,0 1 0,-1 0 0,1-1 0,0 1 0,-1 0 0,1 0 0,0-1 0,-1 1 0,1 0 0,0 0 0,-1 0 0,1-1-1,-1 1 1,1 0 0,0 0 0,-1 0 0,1 0 0,-1 0 0,1 0 0,0 0 0,-1 0 0,1 0 0,-1 0 0,1 0 0,-1 0 0,1 0 0,0 0-1,-1 0 1,1 0 0,-1 1 0,1-1 0,0 0 0,-1 0 0,1 0 0,0 1 0,-1-1 0,1 0 0,0 1 0,-1-1 0,1 0 0,0 0 0,-1 1-1,1-23-1766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2481,'0'0'4741,"-1"0"-4639,1-1 0,-1 1 0,1-1 1,-1 1-1,1 0 0,-1 0 0,0-1 1,1 1-1,-1 0 0,1 0 0,-1 0 1,0-1-1,1 1 0,-1 0 0,0 0 1,1 0-1,-1 0 0,0 0 1,1 0-1,-1 1 0,1-1 0,-1 0 1,0 0-1,0 1 0,0 2-93,0 1 0,0 0-1,0 0 1,1 0 0,0-1-1,0 1 1,0 0 0,1 5 0,0 12-8,0 53 46,4-1-1,26 141 1,314 1329 508,-252-1099-484,20 76-29,-24-95 18,-89-425-60,8 41-13,-3 0 0,0 46 1,-5-95-298,-1 1-1,-1 0 1,1-1 0,-1 1 0,0 0 0,-1 0 0,-4-9 0,-10-26-4896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0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1 434 968,'0'0'2611,"1"-48"1714,25 42-4204,-1 0 0,1 2-1,0 1 1,0 1 0,45 3 0,141 23-197,-21-2 101,600-14 922,-459-10-823,17 17-80,8-12-15,-190-5-21,-5 3-5,177-3 9,144-16-10,1483 23 93,-1633-22-76,-6-1 1,24 3 51,-95 2 27,4-9 72,40 0-141,80 2 5,-152 5-19,147-16 113,-72 5-22,193 9-58,-209 13-34,34-1 0,347-18-4,-318 12-6,4 0 0,-73 0 1,-73 0-2,159-16-8,-100 4 2,-200 19-2,356-13-94,-36-4-36,-7 2-842,-122 3 1102,-120 15-669,-173 1-1740,-23 0-1390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11 808,'0'0'5593,"-6"-5"-4833,6 5-725,1 0-1,-1 0 1,0 0 0,0 0-1,0 0 1,0 0 0,0 0 0,0 0-1,1 0 1,-1 0 0,0 0-1,0 0 1,0 0 0,0 0-1,0 0 1,0 0 0,1 0 0,-1 0-1,0 0 1,0 0 0,0 0-1,0 0 1,0 0 0,0 0 0,1 0-1,-1-1 1,0 1 0,0 0-1,0 0 1,0 0 0,0 0-1,0 0 1,0 0 0,0 0 0,0-1-1,0 1 1,0 0 0,1 0-1,-1 0 1,0 0 0,0 0-1,0 0 1,0-1 0,0 1 0,0 0-1,0 0 1,0 0 0,0 0-1,0 0 1,0 0 0,0-1-1,0 1 1,0 0 0,-1 0 0,1 0-1,0 0 1,0 0 0,0 0-1,0-1 1,0 1 0,0 0-1,0 0 1,0 0 0,0 0 0,0 0-1,0 0 1,-1 0 0,62 5-28,0 3 1,-1 2-1,96 30 1,-145-37-6,24 7-41,45 18 0,-80-28 31,0 1 0,1-1-1,-1 0 1,0 0 0,1 0-1,-1 1 1,0-1 0,1 0-1,-1 1 1,0-1 0,0 0-1,1 1 1,-1-1-1,0 0 1,0 1 0,0-1-1,1 0 1,-1 1 0,0-1-1,0 0 1,0 1 0,0-1-1,0 1 1,0-1 0,0 0-1,0 1 1,0-1 0,0 1-1,0-1 1,0 0 0,0 1-1,0-1 1,0 1 0,0-1-1,-1 0 1,1 1 0,0-1-1,0 0 1,0 1-1,-1-1 1,1 0 0,0 1-1,0-1 1,-1 0 0,1 1-1,0-1 1,-1 0 0,1 0-1,0 0 1,-1 1 0,1-1-1,0 0 1,-1 0 0,1 0-1,0 0 1,-1 1 0,1-1-1,-1 0 1,1 0 0,-23 12-20,-72 20 22,-99 19 0,5-2 334,187-48-433,1-1 71,1 0 1,0 0 0,-1 0 0,1 0-1,0 0 1,-1 0 0,1 0-1,0 1 1,-1-1 0,1 0-1,0 0 1,0 0 0,-1 0 0,1 1-1,0-1 1,-1 0 0,1 0-1,0 0 1,0 1 0,0-1-1,-1 0 1,1 0 0,0 1 0,0-1-1,0 0 1,-1 1 0,1-1-1,0 0 1,0 0 0,0 1 0,0-1-1,0 0 1,0 1 0,0-1-1,0 1 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1096,'0'0'6590,"-9"9"-6590,4-3-22,-10 11 1,1 0 0,0 1 0,1 0 0,1 1-1,1 1 1,1-1 0,-11 31 0,16-35 38,2-7 6,0 0-1,1 0 1,0 1 0,0-1-1,0 9 1,2-15-12,0 1 0,0-1 0,0 0 0,1 0 1,-1 0-1,1 0 0,-1 0 0,1 0 0,-1 0 0,1 0 0,0-1 0,0 1 1,0 0-1,0 0 0,0-1 0,1 1 0,-1 0 0,0-1 0,1 1 0,-1-1 1,1 0-1,0 1 0,-1-1 0,1 0 0,0 0 0,2 1 0,12 3 95,-1 0 0,1-1 0,0-1 0,0 0 0,1-1 0,-1-1 0,1-1 0,-1 0 0,0-1-1,1-1 1,17-3 0,-29 4-125,0 0 0,0 0 0,-1-1-1,1 1 1,0-1 0,-1 0 0,1 0 0,-1 0-1,0-1 1,0 0 0,0 1 0,0-1 0,0-1-1,-1 1 1,1-1 0,-1 1 0,0-1-1,0 0 1,0 0 0,-1 0 0,0 0 0,1-1-1,-1 1 1,-1-1 0,1 1 0,-1-1 0,1 0-1,-1 0 1,-1 1 0,1-1 0,-1-5 0,0 8-8,0 1 1,-1 0 0,0-1 0,1 1-1,-1 0 1,0 0 0,0-1 0,1 1 0,-1 0-1,0 0 1,0 0 0,0 0 0,0 0-1,0 0 1,-1 1 0,1-1 0,0 0 0,0 0-1,-1 1 1,1-1 0,0 1 0,-1-1 0,1 1-1,0 0 1,-1-1 0,1 1 0,0 0-1,-1 0 1,1 0 0,-3 0 0,-55-1-714,46 2 407,11-1 265,-10-1-100,0 2 0,0 0 0,-23 4 0,33-5 89,0 1 0,0-1 0,0 1 1,0-1-1,0 1 0,0 0 0,0 0 0,0 0 0,0 0 0,1 0 1,-1 0-1,0 1 0,1-1 0,-1 0 0,1 1 0,-1 0 0,1-1 0,0 1 1,-1 0-1,1-1 0,0 1 0,0 0 0,1 0 0,-1 0 0,0 0 0,0 0 1,1 0-1,-1 0 0,1 0 0,0 3 0,0 1-1335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1816,'0'0'5144,"15"0"-4548,2 1-457,0 1-15,0 0 1,0-2-1,0 0 0,0-1 0,27-4 0,-41 3-118,0 1 0,0 0 0,0-1-1,0 0 1,-1 0 0,1 0-1,0 0 1,-1 0 0,0 0-1,1 0 1,-1-1 0,0 0-1,3-4 1,-4 6-54,0 0 0,-1-1 1,1 1-1,0 0 0,-1-1 0,1 1 0,-1 0 1,1-1-1,-1 1 0,1-1 0,-1 1 1,0-1-1,0 1 0,0-1 0,0 1 0,0-1 1,0 1-1,0-1 0,-1 1 0,1-1 0,0 1 1,-1 0-1,1-1 0,-1 1 0,0-1 1,1 1-1,-1 0 0,0 0 0,0-1 0,0 1 1,-2-2-1,-3 1 3,0 0 0,-1 1-1,1-1 1,-1 1 0,1 1 0,-1-1 0,0 1 0,1 0-1,-1 1 1,1-1 0,-1 1 0,1 1 0,-1-1 0,-7 4-1,12-4 52,1 1-1,-1 0 1,1-1-1,0 1 0,0 0 1,0 0-1,0 0 0,0 0 1,0 0-1,0 0 1,1 0-1,-1 0 0,1 1 1,-1-1-1,1 0 1,0 0-1,0 0 0,0 0 1,0 1-1,0-1 1,0 0-1,1 0 0,0 4 1,0-3 6,0 0 0,-1-1 0,1 1-1,0 0 1,0 0 0,0-1 0,0 1 0,1-1 0,-1 1 0,1-1 0,0 0 0,-1 0 0,1 1 0,0-1 0,0 0 0,1-1 0,-1 1 0,3 2-1,15 1-294,1 0 0,-1-2-1,1 0 1,0-1 0,0-1 0,0-1-1,0-1 1,40-7 0,-31-1-3277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0 800,'0'0'5171,"1"30"-4202,0 8-616,0 2 110,2 0 1,10 58-1,-7-68-222,60 276 662,-59-287-1557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4977,'0'0'3937,"170"32"-3937,-108-26-104,0-6-1008,-17 0-2089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16,'0'0'3845,"0"-4"-3529,0-15 128,0 11 518,0 17 489,0 263-1435,20-301 101,-14 13-172,0-1 0,0 1 0,-2-1 0,0 0 0,3-34 0,1-3-61,-7 22 109,-1 25 57,11 25-94,12 29 60,-16-30 11,2 1 1,0-1-1,1-1 0,18 24 0,-13-23 0,-9-9-95,0-1 0,0 0 0,1 0 0,0-1 0,1 0 0,8 6 0,-14-11-696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4177,'0'0'3585,"161"-14"-4281,-126 14-17,1 0-375,-9 0-528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1 696,'0'0'4645,"0"3"-4573,-2 34 212,3 45 171,0-75-436,0-1 1,0 1 0,1-1-1,0 1 1,0-1 0,0 1-1,1-1 1,0 0 0,0 0-1,4 5 1,-1-2-61,-6-8 11,0 0 1,1-1-1,-1 1 1,1 0-1,-1 0 1,1-1-1,-1 1 1,1 0-1,-1-1 1,1 1-1,0-1 1,-1 1-1,1 0 1,0-1-1,0 0 1,-1 1 0,1-1-1,0 1 1,0-1-1,0 0 1,-1 0-1,1 1 1,0-1-1,0 0 1,0 0-1,0 0 1,0 0-1,1-2-566,-2-6-300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1640,'0'0'4597,"0"18"-4403,0 61 1617,0-223-2611,0 141 717,0 0 0,1 0 0,-1 0 0,1 0 0,0 0 0,0 0 1,0 0-1,0 0 0,0 0 0,1 1 0,-1-1 0,1 0 0,0 1 0,-1-1 1,1 1-1,0 0 0,1 0 0,-1 0 0,0 0 0,1 0 0,-1 0 1,1 0-1,-1 1 0,1-1 0,0 1 0,0 0 0,0 0 0,-1 0 1,1 0-1,0 1 0,0-1 0,0 1 0,1-1 0,-1 1 0,0 0 0,5 1 1,10-1-2134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24 60 3929</inkml:trace>
  <inkml:trace contextRef="#ctx0" brushRef="#br0" timeOffset="1">24 60 3929,'-7'-11'146,"5"9"-74,0 0 1,1-1 0,-1 1 0,1-1 0,-1 1-1,1-1 1,0 1 0,0-1 0,0 0 0,0 0-1,1 0 1,-1-2 0,12-4 428,18 6-60,-10 3-264,-8-1-141,-1 1-1,1 1 1,-1-1-1,1 2 1,-1-1-1,11 4 1,-18-4-28,-1 0 0,1 0 0,-1 0 0,0 1 0,0-1 0,1 1 0,-1 0 0,0-1 0,-1 1 0,1 0 0,0 0 0,0 0 0,-1 0-1,1 0 1,-1 1 0,0-1 0,1 0 0,-1 1 0,0-1 0,0 1 0,-1-1 0,1 1 0,-1-1 0,1 1 0,-1 0 0,0-1 0,0 1 0,0 4 0,0-5 8,0 0-1,0 0 1,0 0-1,0 0 1,-1-1-1,1 1 1,-1 0-1,1 0 1,-1 0-1,0-1 1,1 1-1,-1 0 1,0-1-1,0 1 1,0-1-1,0 1 1,-1-1-1,1 1 1,0-1-1,0 0 1,-1 0-1,1 1 1,-1-1-1,1 0 1,-1 0-1,-2 0 1,-2 1-269,1 0-1,-1 0 1,1-1-1,-1 0 1,0 0 0,0-1-1,-8 0 1,17-1-1424,12-3-866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1408,'0'0'4235,"1"23"-3990,1 6-175,-1 11 92,11 62-1,-10-97-150,-1 0 0,-1-1 1,1 1-1,-1 0 0,1 0 0,-1-1 0,-1 1 0,1 0 0,-1-1 0,-1 7 0,1-9-32,0 0 0,0-1 0,0 0 0,0 1 0,-1-1 1,1 1-1,0-1 0,-1 0 0,1 0 0,-1 0 0,0 0 0,1 0 0,-1 0 0,0-1 0,1 1 0,-1 0 1,0-1-1,0 1 0,1-1 0,-1 0 0,0 1 0,0-1 0,0 0 0,0 0 0,0 0 0,-2-1 1,-1 1-124,0 1 0,0-1-1,0 0 1,1 0 0,-1-1 0,0 0 0,0 1 0,0-2 0,1 1 0,-1 0 0,1-1 0,-1 0 0,1 0 0,0 0 0,-1-1 0,1 0 0,-5-4 0,8 6 88,-12-17 1936,38 15-731,37 4-1039,69-3-968,-122-1-111,-8-4-396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2937,'0'0'4537,"81"0"-4529,-55 8 96,1-2-104,9-4-528,-1 4-481,-17-4-1007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17 656,'0'0'4928,"3"-2"-4864,23-12-124,-25 14 59,-1-1 1,1 1-1,-1 0 1,1 0-1,-1 0 1,1 0 0,-1 0-1,1 0 1,-1 0-1,1 1 1,-1-1 0,1 0-1,-1 0 1,0 0-1,1 0 1,-1 0 0,1 1-1,-1-1 1,1 0-1,-1 1 1,0-1 0,1 0-1,-1 1 1,1-1-1,-1 0 1,1 1 0,-1 1-9,1 1-1,0-1 1,-1 0 0,1 0 0,-1 1 0,0-1 0,1 0 0,-1 0 0,0 1 0,-1-1 0,1 3 0,-1 0-85,-15-4-1753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1064,'0'0'3982,"0"24"-3508,0 150 317,0-173-775,1 0 1,0 0 0,-1-1 0,1 1-1,0 0 1,0 0 0,-1-1 0,1 1-1,0 0 1,0-1 0,0 1 0,0-1-1,0 1 1,0-1 0,0 1 0,0-1-1,0 0 1,0 1 0,0-1 0,0 0-1,0 0 1,0 0 0,1 0-1,-1 0 1,2 0 0,0 0 10,0 0 0,-1 0 0,1 0 0,0 0 1,0 0-1,0-1 0,0 1 0,0-1 0,-1 0 0,5-1 0,-4-1-76,1 0 1,-1-1-1,1 1 0,-1-1 0,0 0 0,-1 0 1,1 0-1,-1 0 0,1 0 0,-1-1 0,0 1 1,-1-1-1,1 0 0,-1 1 0,1-9 0,1-8-84,-1 1-1,-1-28 0,-1 38 331,0 9 48,1 34-156,0-27-55,0 0-1,1 1 1,0-1-1,0 0 1,0 0-1,1 0 1,-1 0-1,1 0 1,1-1-1,-1 1 1,1-1-1,0 0 1,0 0-1,1 0 1,-1-1-1,1 1 1,0-1-1,1 0 1,-1-1-1,0 1 1,1-1-1,0 0 1,0-1-1,0 1 1,0-1-1,0 0 1,0-1-1,1 1 1,-1-1-1,1 0 1,-1-1-1,1 0 1,7 0-1,-14-1-38,1 1 0,0 0-1,0-1 1,0 1 0,-1 0-1,1-1 1,0 1 0,-1-1 0,1 0-1,0 1 1,-1-1 0,1 1-1,-1-1 1,1 0 0,-1 1-1,1-1 1,-1 0 0,0 0-1,1 1 1,-1-1 0,0 0 0,1 0-1,-1 0 1,0 0 0,0-1-1,6-38-401,-6 34 355,1-1 0,-2 1 0,1-1 0,-1 1 0,1-1 0,-2 1 0,1-1 0,-1 1 0,-4-11 0,-9 1 324,15 16-335,0-1 0,0 1 0,0 0 0,0-1 0,0 1 0,-1 0 0,1 0 1,0-1-1,0 1 0,0 0 0,0 0 0,0-1 0,-1 1 0,1 0 0,0 0 0,0-1 0,0 1 0,-1 0 0,1 0 0,0 0 1,0 0-1,-1-1 0,1 1 0,0 0 0,-1 0 0,1 0 0,0 0 0,0 0 0,-1 0 0,1 0 0,0 0 0,-1 0 0,1 0 1,0 0-1,-1 0 0,1 0 0,0 0 0,0 0 0,-1 0 0,1 0 0,0 0 0,-1 0 0,1 0 0,0 0 0,0 1 0,-1-1 1,1 0-1,0 0 0,-1 0 0,1 12-1498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1688,'0'0'4593,"-1"28"-4003,-7 188 1304,8-215-1866,0 0 0,1 1 0,-1-1 0,0 0 0,1 0 0,-1 0 0,1 1 0,-1-1 0,1 0 1,-1 0-1,1 0 0,0 0 0,0 0 0,-1 0 0,1 0 0,0 0 0,0-1 0,0 1 1,0 0-1,0 0 0,0-1 0,0 1 0,0 0 0,0-1 0,1 1 0,-1-1 0,0 0 0,0 1 1,0-1-1,1 0 0,-1 0 0,2 0 0,51 1 405,-37-2-353,7 2-112,-17 0-232,-1 0-1,1-1 1,0 0-1,-1 0 1,1 0-1,0-1 1,-1 0-1,1 0 0,-1-1 1,1 1-1,-1-2 1,0 1-1,0-1 1,8-4-1,-11 0-1762,-3-3-551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1792,'0'0'4593,"89"0"-4593,-71 0-24,-9 0-520,-9-11-1360,0 0-1313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63 196 3449,'-63'-193'1744,"63"190"-856,18 3-504,18 0-280,-9 0-104,8 0 8,1 0-8,0 8-616,-19 3-904,1-5-1713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40 3881,'0'0'2074,"0"23"-1636,0-4-361,-1 16 144,2 1 0,1-1 1,7 36-1,0-45-283,-4-21-387,-3-20-231,-2-185-1387,0 197 2106,1-1-1,0 1 1,0-1 0,0 1 0,0-1 0,0 1-1,1 0 1,-1 0 0,1-1 0,0 1-1,0 0 1,0 0 0,0 1 0,1-1-1,-1 0 1,1 1 0,0 0 0,0-1 0,-1 1-1,1 0 1,1 0 0,-1 1 0,0-1-1,0 1 1,1-1 0,-1 1 0,1 0-1,-1 0 1,1 1 0,-1-1 0,1 1 0,-1 0-1,1 0 1,0 0 0,-1 0 0,1 0-1,-1 1 1,1 0 0,-1 0 0,7 2 0,-8-2-39,-1 0 0,1 0 0,-1 0 0,0 0 0,0 0 0,1 0 1,-1 0-1,0 0 0,0 1 0,0-1 0,0 0 0,0 1 0,-1-1 1,1 0-1,0 1 0,-1 0 0,1-1 0,-1 1 0,1-1 0,-1 1 1,0-1-1,1 4 0,-1 41-5,-1-28-5,0-15 5,1-1 1,0 1 0,-1-1 0,0 1-1,0-1 1,1 1 0,-2-1 0,1 1-1,0-1 1,0 0 0,-1 0 0,1 1-1,-1-1 1,0 0 0,1 0 0,-1-1-1,0 1 1,-4 3 0,-10 11-94,14-12 94,2-3 83,8-1-43,1 0 1,-1 1-1,0 0 1,0 0-1,0 1 1,0 0-1,0 1 1,0-1 0,-1 1-1,1 1 1,10 6-1,-17-8-37,0 0 1,1 0-1,-1 0 0,0 0 0,0 0 0,0 0 0,0 1 0,0-1 0,-1 0 1,1 0-1,-1 1 0,0-1 0,1 1 0,-1-1 0,0 0 0,0 1 0,-1-1 1,1 1-1,0-1 0,-1 0 0,1 1 0,-1-1 0,0 0 0,0 1 0,0-1 0,0 0 1,0 0-1,-1 0 0,1 0 0,0 0 0,-1 0 0,0-1 0,1 1 0,-3 2 1,-15 8 14,-1-1 1,0-1 0,-42 15-1,59-24-70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3521,'0'0'2816,"-1"19"-2209,-1 33-221,1-2 201,-13 82 0,10-91-484,4-33-125,-1-1 0,0 0 0,0 0 0,0 0 0,-1 0 0,-4 13-1,13-102-5031,2 40 3048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2617,'163'-58'1991,"-130"46"-155,-49 11-723,14 1-1112,0-1 1,0 1-1,0 0 1,0-1-1,0 1 0,-1 0 1,1 0-1,0 0 1,0 1-1,0-1 0,0 0 1,0 1-1,0 0 1,0-1-1,0 1 0,0 0 1,0 0-1,0 0 1,0 0-1,0 0 0,1 1 1,-1-1-1,0 1 1,1-1-1,-1 1 1,-1 1-1,0 3 18,0-1 1,1 1-1,-1-1 1,1 1-1,0 0 1,1 0-1,0 0 1,0 0-1,0 0 1,0 0-1,1 0 1,1 13-1,-1-18-17,1 0 2,0 1 0,0-1 0,0 1 0,0-1 0,1 0 0,-1 0 0,0 0 0,1 1-1,-1-1 1,1-1 0,-1 1 0,1 0 0,-1 0 0,1 0 0,0-1 0,-1 1 0,1-1 0,0 0 0,-1 1 0,1-1 0,0 0 0,0 0 0,0 0 0,-1 0 0,4 0 0,1 0-1,0 0 1,1 0-1,-1 0 0,1-1 1,-1 1-1,12-4 0,-15 1-4,0 1-1,0-1 0,0 0 0,0 0 1,0 0-1,-1 0 0,1 0 0,-1 0 1,0-1-1,0 1 0,2-7 0,14-34 103,-17 43 261,-4 15-344,1 0 0,0 0 0,1 0 0,1 16 0,0-24-4,0-5-12,0-1-1,0 1 1,1-1 0,-1 1-1,0-1 1,0 1 0,0-1 0,0 1-1,0-1 1,1 1 0,-1-1-1,0 1 1,0-1 0,1 1 0,-1-1-1,0 1 1,1-1 0,-1 0 0,0 1-1,1-1 1,-1 1 0,1-1-1,-1 0 1,1 0 0,-1 1 0,1-1-1,-1 0 1,1 0 0,-1 0-1,1 1 1,-1-1 0,1 0 0,24-2 48,-21 1-47,0 0 0,0 0 0,-1 0 1,1-1-1,0 1 0,-1-1 0,1 0 1,-1 0-1,0 0 0,4-4 1,3-9 139,-1 0 0,0-1 0,9-24 0,-18 44-138,0 0 0,0 1 0,0-1 0,0 0 0,1 0 0,0 1 0,0-1 0,0 0 0,0 0 0,0 0 0,1 0 0,3 5 1,-4-8 2,1 1 0,0-1 1,0 1-1,0-1 0,0 0 1,0 0-1,0 0 0,0 0 1,1 0-1,-1-1 0,0 1 1,0 0-1,1-1 0,-1 0 1,0 0-1,1 1 1,-1-1-1,1-1 0,-1 1 1,0 0-1,1-1 0,-1 1 1,0-1-1,4-1 0,-2 1-18,0-1 0,0 0-1,0 0 1,0 0-1,-1 0 1,1-1 0,-1 1-1,0-1 1,0 0-1,0 0 1,4-6 0,8-6 12,-13 78 2,-2-60 43,2 24-510,-2-27 420,0 1-1,0-1 1,0 0 0,0 1 0,0-1-1,0 0 1,0 1 0,0-1 0,1 0-1,-1 1 1,0-1 0,0 0 0,0 0-1,1 1 1,-1-1 0,0 0 0,0 0-1,0 1 1,1-1 0,-1 0 0,0 0-1,1 1 1,-1-1 0,0 0 0,1 0-1,-1 0 1,0 0 0,1 0 0,-1 0-1,0 1 1,1-1 0,-1 0 0,0 0-1,1 0 1,-1 0 0,0 0 0,1 0-1,-1 0 1,0-1 0,1 1 0,-1 0-1,0 0 1,1 0 0,-1 0 0,0 0-1,1 0 1,-1-1 0,0 1 0,0 0-1,1 0 1,-1 0 0,0-1 0,1 1-1,-1 0 1,0 0 0,0-1 0,0 1-1,1 0 1,-1-1 0,0 1 0,0 0-1,0 0 1,0-1 0,0 1 0,0 0-1,1-1 1,-1 0 0,9-15-1784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17 576,'-1'15'1046,"-2"-32"1196,3 3-198,5 40-1703,3 8-77,0 0 0,3-1-1,0 0 1,18 35 0,8 22-162,-35-81-446,-11-7-5358</inkml:trace>
  <inkml:trace contextRef="#ctx0" brushRef="#br0" timeOffset="1">1 204 3201,'0'0'4041,"187"-16"-4938,-160 16-1119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2761,'0'0'4281,"0"156"-3769,0-124-168,0-6-160,0-2-80,0-13-56,0 2-48,0-10-272,-9-11-4529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4537,'0'0'2284,"26"2"-2209,83 10-20,-107-12-60,0 0 1,0 1-1,0-1 0,0 1 1,0-1-1,0 1 1,0 0-1,0-1 0,0 1 1,0 0-1,0 0 1,0 1-1,0-1 0,-1 0 1,1 1-1,-1-1 1,1 1-1,-1-1 0,1 1 1,-1 0-1,0-1 1,0 1-1,0 0 0,0 0 1,0 0-1,0 0 1,0 0-1,-1 0 0,1 0 1,-1 0-1,1 0 1,-1 0-1,0 0 0,0 0 1,0 1-1,0-1 1,0 0-1,-1 0 0,1 0 1,-1 0-1,0 3 1,0 6-135,1-8 126,-1 1-1,1-1 1,-1 0 0,0 1 0,0-1-1,0 0 1,0 0 0,-1 0 0,1 0-1,-1 0 1,0 0 0,0 0 0,0 0 0,0-1-1,0 1 1,-1-1 0,1 1 0,-1-1-1,0 0 1,0 0 0,1 0 0,-1-1-1,-4 3 1,0-1-174,0 1 1,-1-1-1,1-1 0,-1 1 0,0-1 0,1-1 0,-1 1 1,-16-1-1,21-1-285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36 127 2721,'0'0'3335,"-1"24"-2687,-7 193 791,-2-322-7982,-1 9 5053,6 6 4503,5 87-2918,0 0-1,0 0 1,1 0-1,-1 0 1,1 0-1,0 0 1,0 0-1,0 0 1,0 1-1,1-1 1,-1 0 0,1 1-1,0-1 1,-1 1-1,1-1 1,0 1-1,0 0 1,1 0-1,-1 0 1,0 0-1,1 0 1,-1 1-1,1-1 1,-1 1-1,1-1 1,0 1-1,0 0 1,0 0-1,3 0 1,6-2 27,-1 0 0,1 2-1,-1-1 1,1 1 0,0 1 0,14 1 0,-24-1-111,-1 1-1,1-1 0,-1 0 1,1 1-1,-1-1 0,1 1 1,-1-1-1,0 1 1,1 0-1,-1-1 0,0 1 1,1 0-1,-1 0 1,0 0-1,0 0 0,0 0 1,0 0-1,0 1 0,0-1 1,0 0-1,0 0 1,0 1-1,-1-1 0,1 0 1,0 1-1,-1-1 1,1 1-1,-1-1 0,1 2 1,2 51 84,-3-41-63,-1-10-34,0 1-1,0 0 1,0 0 0,0-1 0,-1 1 0,1-1-1,-1 1 1,0-1 0,0 1 0,0-1 0,0 0-1,-1 0 1,0 0 0,1-1 0,-7 6 0,3-3-370,0 0 0,0-1 0,0 1 0,-1-1 0,0 0 1,0-1-1,-8 3 0,12-5-1957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1256,'0'0'8253,"5"0"-8000,124 0-442,-128 0 115,0 1 0,0 0 0,0 0 0,-1 0 0,1 0 0,0 0 0,-1 0 0,1 0 0,0 0 0,-1 1 0,1-1-1,-1 0 1,0 0 0,1 0 0,-1 1 0,0-1 0,0 0 0,0 0 0,0 0 0,0 1 0,0-1 0,0 0 0,0 2 0,-1 46-536,1-35 636,-1-2-18,0-1 0,-1 0-1,0 1 1,0-1 0,-1 0 0,-5 11-1,-7 29 203,14-50-175,0 1 1,1-1-1,-1 1 0,1-1 0,-1 1 0,1 0 0,0-1 0,0 1 1,0-1-1,0 1 0,0 0 0,0-1 0,0 1 0,0 0 1,1-1-1,-1 1 0,0-1 0,1 1 0,0-1 0,-1 1 0,1-1 1,0 1-1,0-1 0,-1 0 0,1 1 0,0-1 0,1 0 0,-1 0 1,0 1-1,3 0 0,0 0 121,1-1 0,0 0 1,0 0-1,0-1 0,0 1 1,0-1-1,0 0 0,7-1 0,12 0-283,64 1 223,-87 0-287,16 11-3068,-16-6 561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1424,'0'0'7107,"-9"21"-7156,9-18-1149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52 800,'0'0'1138,"0"-51"3859,-29 52-4690,26 1-300,0 0 0,1 0 0,-1 0 0,0 0 1,0 1-1,1-1 0,0 1 0,-1 0 0,1-1 0,0 1 1,0 0-1,-2 6 0,-21 43 610,22-40-474,0 0-1,1 0 0,0 0 1,1 0-1,0 0 0,1 1 1,1 13-1,0 3 65,-1-27-187,0 1 0,0-1 0,0 1 0,1-1 0,-1 0 0,1 1-1,0-1 1,-1 0 0,1 1 0,0-1 0,0 0 0,1 0 0,-1 0 0,0 0 0,1 0 0,-1 0 0,1 0 0,0 0 0,3 2-1,-1-1 33,1 0-1,0 0 0,0-1 0,0 1 0,0-1 0,0 0 0,1-1 0,8 2 0,10 0 128,0 0 0,0-2 1,29-2-1,-40 0-134,-4 1-26,1-1-1,-1 0 0,1-1 1,-1 0-1,1-1 0,-1 0 1,0 0-1,0-1 0,0 0 1,-1-1-1,0 0 0,10-6 0,-13 7-43,0 0 0,0-1 0,-1 1-1,0-1 1,0 0 0,0 0-1,0 0 1,-1-1 0,1 1-1,-1-1 1,-1 0 0,1 0-1,-1 0 1,0 0 0,0 0 0,-1 0-1,0-1 1,0 1 0,0-9-1,-1 10-9,-1 0 0,1 0 0,-1 0 0,1 0 0,-1 1-1,-1-1 1,1 0 0,-1 1 0,0-1 0,0 1 0,-4-8 0,4 10 30,1 0 0,-1 0 1,1 1-1,-1-1 0,0 1 1,1-1-1,-1 1 1,0 0-1,0 0 0,0 0 1,0 0-1,0 0 0,0 0 1,-1 0-1,1 0 0,0 1 1,0 0-1,0-1 1,-1 1-1,1 0 0,0 0 1,-1 0-1,1 0 0,0 0 1,0 1-1,-1-1 0,1 1 1,-4 1-1,5-1 2,0 0 0,-1 0 0,1 0-1,0 0 1,-1 0 0,1 0 0,0 1 0,0-1-1,0 0 1,0 1 0,0-1 0,1 1 0,-1-1-1,0 1 1,1 0 0,-1-1 0,1 1 0,-1-1-1,1 1 1,0 0 0,0 0 0,-1-1 0,2 4-1,-1 50 18,1-39 2,-1-13-9,0 1 0,0 0-1,1-1 1,0 0-1,0 1 1,0-1 0,0 1-1,0-1 1,1 0-1,-1 0 1,1 0-1,0 1 1,0-2 0,0 1-1,0 0 1,1 0-1,-1-1 1,1 1 0,-1-1-1,1 0 1,0 0-1,0 0 1,0 0 0,0 0-1,0-1 1,7 3-1,1 0 17,1-1-1,0 0 1,0 0-1,-1-2 0,2 1 1,18-1-1,-30-1-26,0-1 1,-1 1-1,1 0 0,0 0 0,0-1 0,0 1 0,0-1 1,0 1-1,0-1 0,0 1 0,-1-1 0,1 0 0,0 1 0,-1-1 1,1 0-1,0 0 0,-1 0 0,1 1 0,-1-1 0,1 0 1,-1 0-1,1 0 0,-1 0 0,0 0 0,1 0 0,-1 0 1,0 0-1,0 0 0,0 0 0,0 0 0,0-1 0,1-41-286,-1 31 104,0 7 61,0 0 0,-1-1 0,0 1 0,1-1 0,-2 1 0,1-1 0,-1 1 0,0 0 0,0 0-1,0 0 1,-1 0 0,1 0 0,-1 1 0,0-1 0,-1 1 0,-5-6 0,6 7 29,0 0 1,-1 0-1,0 1 0,1 0 1,-1-1-1,0 2 0,0-1 1,0 0-1,0 1 1,0-1-1,0 1 0,-1 0 1,1 1-1,0-1 1,-1 1-1,1 0 0,0 0 1,-1 0-1,1 0 0,0 1 1,-7 2-1,9-3 25,0 1-1,1 0 1,-1 0-1,1 0 1,-1 0 0,1 0-1,-1 0 1,1 0-1,0 1 1,-1-1-1,1 0 1,0 1 0,0-1-1,0 1 1,0-1-1,0 1 1,0 0-1,1-1 1,-1 1 0,1 0-1,-1 2 1,-8 42-1121,8-38 813,0 22-1200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2 102 1032,'0'0'5096,"0"5"-4957,0 19 382,-1-10-206,1 1 1,0 0-1,1-1 1,1 1-1,5 23 1,11 18 92,-9-88-148,-9-166-1462,0 209 1262,0 0 0,1 0 0,1 0 0,0 0-1,0 0 1,7 17 0,-8-25-27,0 0-1,0 0 0,1 0 1,-1 0-1,1 0 1,0 0-1,0-1 0,0 1 1,0-1-1,1 1 0,-1-1 1,1 0-1,-1 0 1,1 0-1,0 0 0,0 0 1,0-1-1,0 1 1,0-1-1,0 0 0,0 0 1,0 0-1,1 0 1,-1 0-1,0-1 0,7 1 1,-8-1-20,0 0 1,0 0 0,0 0 0,0-1-1,0 1 1,0 0 0,0-1 0,0 1-1,0-1 1,-1 0 0,1 1 0,0-1-1,0 0 1,-1 0 0,1 0 0,0-1-1,-1 1 1,1 0 0,-1-1 0,1 1-1,-1 0 1,0-1 0,1-2-1,1-1-40,0-1 0,-1 0-1,0-1 1,0 1-1,2-11 1,1-5-137,-1-6-128,-1 0 0,0-40 0,1 80 299,0 0 0,1 0 1,1-1-1,0 0 0,0 0 0,1 0 1,14 15-1,66 67 495,-67-73-417,-19-19-125,1 1-1,-1-1 1,0 0 0,0 1-1,-1-1 1,1 1-1,0-1 1,0 1-1,-1-1 1,1 1 0,-1 0-1,1-1 1,-1 1-1,0 0 1,1-1-1,-1 1 1,0 0-1,0-1 1,-1 1 0,1 2-1,0 5-751,0 4-945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28 1816,'0'0'4333,"0"-28"-2762,0 30-1593,0 0 0,0 0 0,-1-1 0,1 1 0,-1 0-1,1-1 1,-1 1 0,0 0 0,1-1 0,-1 1 0,0 0-1,-1 1 1,-6 12-15,-41 126 53,24-62 55,-71 148 1,90-215-81,1-5-4,1 0 0,0 1 0,1-1-1,0 0 1,0 1 0,0 0 0,1 0 0,-2 13 0,4-21-207,9-15-1713,0-7-1685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2777,'0'0'4490,"0"8"-4337,-1 4-46,-1-1-1,0 0 0,0 0 1,-1-1-1,-8 21 1,-31 64 162,23-56-238,9-20-36,8-16-56,0 0-1,0 0 1,1 0-1,-1 0 1,1 0-1,0 0 1,0 0-1,0 0 1,0 0-1,1 1 1,-1 2-1,1-5 23,0-1-1,0 0 0,0 0 1,0 0-1,0 1 0,0-1 1,0 0-1,-1 0 1,1 0-1,0 1 0,0-1 1,0 0-1,0 0 0,0 0 1,0 0-1,0 1 0,-1-1 1,1 0-1,0 0 0,0 0 1,0 0-1,0 0 0,-1 0 1,1 0-1,0 1 1,0-1-1,0 0 0,0 0 1,-1 0-1,1 0 0,0 0 1,0 0-1,-1 0 0,1 0 1,0 0-1,0 0 0,0 0 1,-1 0-1,1 0 1,0 0-1,0 0 0,0 0 1,-1-1-1,0 1-248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3697,'0'0'3128,"-9"179"-2231,9-91-57,0 6-240,0-3-56,0-6-344,9-13-120,-9-15-80,0-17-312,0-14-688,0-10-849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2881,'0'0'4513,"54"123"-4329,-28-102-80,-8-5 16,0 3-120,9-11-560,-9-2-665,-1-6-943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2481,'0'0'4947,"2"23"-4512,5 71-110,-7-92-298,0 1-1,0-1 1,1 1 0,-1 0-1,0-1 1,1 1-1,0-1 1,-1 1-1,1-1 1,0 1-1,1-1 1,-1 0-1,0 1 1,0-1-1,1 0 1,0 0-1,-1 0 1,1 0-1,0 0 1,0 0 0,0-1-1,0 1 1,0 0-1,0-1 1,1 0-1,-1 0 1,0 1-1,1-1 1,-1-1-1,1 1 1,-1 0-1,1-1 1,4 1-1,-3-1 2,0 0-1,1 0 0,-1-1 0,0 1 1,0-1-1,0 0 0,0-1 0,0 1 0,-1-1 1,1 1-1,0-1 0,-1 0 0,1-1 1,-1 1-1,7-6 0,-6 3-114,1 0 0,-1 0 1,0-1-1,-1 1 0,1-1 0,-1 0 0,0 0 1,-1 0-1,5-13 0,-5 5 76,1-1 0,-2 0 0,0-25 0,-2 40-33,0 0 0,0 0 0,0 0 0,0 1 0,0-1 0,0 0 0,0 1 0,0-1 0,0 1 0,0-1 1,0 1-1,0-1 0,0 1 0,1 0 0,-1-1 0,0 1 0,0 0 0,0 1 0,-1 1-90,0 0-1,0 1 1,0-1-1,0 1 1,1-1-1,0 1 1,0-1-1,0 1 1,0 0 0,0-1-1,0 6 1,-1 10-751,-6 3-819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0 1 4545</inkml:trace>
  <inkml:trace contextRef="#ctx0" brushRef="#br0" timeOffset="1">0 1 4545,'107'195'1504,"-107"-192"-399,0 7-745,0 6-240,0-2 168,9 7-96,-9 1-48,9-1-80,-9-8 0,0 1-64,0-1-280,0 0-857,0-10-615,0 2-2809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2681,'0'0'6618,"27"3"-6543,81 11-122,-105-14-5,-1 0 1,1 1-1,-1-1 0,1 1 0,-1-1 0,1 1 0,-1 0 1,0 0-1,1 0 0,-1 0 0,0 0 0,0 0 0,0 1 0,0-1 1,0 1-1,0 0 0,2 2 0,-3-3-8,-1 0 1,1 1-1,-1-1 1,0 1-1,1-1 1,-1 1-1,0-1 1,0 1-1,0-1 1,0 1 0,0-1-1,0 1 1,0-1-1,0 1 1,-1 1-1,-1 8 17,1 0 54,0 0 0,-2 1 0,1-1-1,-1 0 1,-1 0 0,-8 17 0,-6 21 28,13-37-3,2 1 0,0 0 0,0 0 0,1 1 0,0 14 0,2-28-43,1 1 1,0-1-1,-1 1 1,1-1-1,-1 1 1,1-1-1,0 0 1,0 0 0,-1 1-1,1-1 1,0 0-1,-1 0 1,1 0-1,0 1 1,0-1-1,-1 0 1,1 0-1,0 0 1,0 0 0,-1-1-1,1 1 1,0 0-1,0 0 1,-1 0-1,1-1 1,1 1-1,21-8-266,-13-9-542,-1-3-699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3209,'0'0'5025,"169"-29"-5009,-115 23-16,-1-5-616,1 6-1177,-27-3-3008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1040,'0'0'3612,"-6"4"-3266,-2 2-135,0 1 0,1 1-1,0-1 1,0 1 0,1 1-1,0-1 1,0 1 0,1 0-1,0 0 1,-4 12 0,-39 112 1564,35-89-1523,-77 244 310,74-249-547,0 1-710,11-14-3318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22 392,'0'0'2729,"0"-5"-2040,0-11 4270,-7 102-4990,4-65 77,1-1-1,1 2 1,0-1-1,2 0 1,4 29-1,-4-48-20,0-1 0,0 1 0,0 0-1,0-1 1,0 1 0,0-1 0,0 1 0,0-1-1,0 0 1,1 0 0,-1 1 0,1-1-1,-1 0 1,1 0 0,-1 0 0,1 0 0,0-1-1,-1 1 1,1 0 0,0-1 0,0 1 0,0-1-1,-1 0 1,1 1 0,3-1 0,55 2 552,-45-3-498,22 2 7,-19 0-183,1 0 0,-1-2 0,1 0 0,-1 0 0,0-2 0,0 0 0,0-1 0,29-11 0,-39 10-331,-8 5 388,-1 0 0,1 0-1,0 0 1,0-1 0,0 1 0,0 0-1,0 0 1,0 0 0,0 0 0,0 0 0,0 0-1,0 0 1,-1 0 0,1 0 0,0 0-1,0 0 1,0 0 0,0 0 0,0 0 0,0-1-1,0 1 1,0 0 0,0 0 0,0 0 0,0 0-1,0 0 1,0 0 0,0 0 0,0 0-1,0 0 1,0-1 0,0 1 0,0 0 0,0 0-1,0 0 1,0 0 0,0 0 0,0 0-1,0 0 1,0 0 0,0 0 0,0-1 0,0 1-1,0 0 1,0 0 0,0 0 0,0 0 0,0 0-1,0 0 1,0 0 0,1 0 0,-1 0-1,0 0 1,0 0 0,0 0 0,0 0 0,0-1-1,0 1 1,-15 0-1835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3833,'0'0'5569,"169"-43"-5561,-151 43-8,0 0 0,-9 0-432,-9-13-1593,0 2 769,-27-5-3665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5049,'0'0'3969,"160"-14"-3857,-106 14-104,-18 0-8,-1 0-240,10 0-736,-18 0-641,-10 0-655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2737,'0'0'2620,"0"26"-2228,0 176 331,-4-162-535,1-32-79,1-27-155,7-107-1198,-1 3 3235,-3 133-1946,1 0 1,-1-1 0,2 1 0,-1 0 0,2 0 0,-1-1-1,1 0 1,1 0 0,-1 0 0,1 0 0,7 8 0,-4-6 41,0 0 0,1-1 0,0 0 0,0 0 0,1-1 0,1 0 0,-1-1 0,13 7 0,-18-12-77,1 0 0,0-1-1,-1 0 1,1 0 0,0 0 0,0 0-1,1-1 1,-1 0 0,0-1 0,0 1-1,0-1 1,1 0 0,-1-1 0,0 1-1,0-1 1,9-3 0,-11 3-26,-1 0 0,1-1 1,0 0-1,-1 0 0,1 0 1,-1 0-1,1 0 0,-1-1 1,0 1-1,0-1 0,0 0 1,-1 0-1,1 0 0,0 0 0,-1-1 1,0 1-1,0-1 0,0 1 1,0-1-1,-1 0 0,0 0 1,1 0-1,-1 1 0,1-8 0,0-67-235,-3 48 366,1 29-96,0 0-1,0 0 1,0 0-1,0 0 1,0 0-1,0 0 1,0 0 0,0 0-1,0 0 1,0 0-1,-1 0 1,1 0-1,-1 0 1,1 0-1,0 0 1,-1 0-1,0 0 1,1 0-1,-1 0 1,1 0-1,-1 1 1,0-1-1,0 0 1,1 1-1,-1-1 1,0 0-1,0 1 1,0-1-1,0 1 1,0-1-1,-1 0 1,0 1-46,4 34-4570,5-17 2268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3977,'0'0'4353,"179"19"-4353,-117-1-400,0-1-1281,-26-7-2928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 3017,'0'0'3672,"-9"142"-3215,9-105-41,0-2-192,0-11-144,0-5-32,9-11-48,-9-6 0,9-2-544,-9-34 47,0-4-1367,0-2-3145</inkml:trace>
  <inkml:trace contextRef="#ctx0" brushRef="#br0" timeOffset="1">31 10 3305,'-30'-10'2395,"79"37"-531,3 1-1551,-34-19-186,0 1-1,0 0 0,26 21 1,-41-29-165,0 0 1,0 1 0,-1 0 0,1-1 0,0 1-1,-1 0 1,0 0 0,0 0 0,0 1-1,0-1 1,0 0 0,-1 1 0,0-1 0,1 1-1,-1 0 1,0-1 0,-1 1 0,1 0 0,-1 0-1,0-1 1,1 1 0,-2 0 0,1 0-1,-2 7 1,1-8 38,-1 0 0,0 0-1,0 0 1,0 0 0,0 0 0,0 0-1,-1 0 1,1 0 0,-1-1 0,0 0-1,0 1 1,0-1 0,0 0 0,0-1-1,-5 3 1,-53 22 74,53-23-80,-36 8-67,56-23-781,18-6-618,-2-3-1266</inkml:trace>
  <inkml:trace contextRef="#ctx0" brushRef="#br0" timeOffset="2">352 79 2577,'0'0'4457,"0"150"-3761,0-115-280,0 0-248,0-6-96,0-8-72,0-10-176,-9-27-2409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3777,'0'0'3745,"26"4"-3737,78 16 1,-101-20-11,0 1 1,0 0-1,0 0 0,0 0 0,0 0 1,0 0-1,0 0 0,0 1 0,0 0 1,-1-1-1,1 1 0,-1 0 1,1 0-1,-1 0 0,4 5 0,-5-6-2,0 1-1,-1 0 1,1-1-1,0 1 1,-1 0-1,1 0 1,-1 0-1,1 0 1,-1-1-1,0 1 1,0 0-1,0 0 1,0 0-1,0 0 1,-1 0-1,1 0 1,0-1-1,-2 5 1,0-1 10,0 0 0,-1 0 0,0 0 0,0 0 1,0-1-1,0 1 0,-1-1 0,0 0 0,0 0 0,0 0 0,0 0 0,-5 3 1,-60 27-354,68-34 12,4 0-282,13-7-692,9-7-996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 1792,'0'0'4624,"-4"23"-3992,-2 4-399,1-2 124,0-1 0,2 1 1,0 45-1,3-69-325,0 1-1,0 0 1,1 0 0,-1 0 0,1 0 0,-1 0-1,1-1 1,0 1 0,0 0 0,0-1 0,0 1-1,0 0 1,0-1 0,0 1 0,0-1 0,1 0-1,-1 1 1,0-1 0,1 0 0,0 0-1,-1 0 1,1 0 0,-1 0 0,1 0 0,0 0-1,0-1 1,-1 1 0,1-1 0,0 1 0,0-1-1,3 1 1,9 1 103,-1-1-1,1 0 0,20-2 1,-17 1-111,-12 0-104,-1 0 0,1-1-1,-1 1 1,1-1 0,-1 0 0,0 0 0,1 0-1,-1 0 1,0-1 0,0 0 0,0 0 0,0 0 0,0 0-1,0-1 1,-1 0 0,1 1 0,-1-1 0,1 0-1,-1-1 1,0 1 0,-1-1 0,1 1 0,0-1 0,-1 0-1,0 0 1,0 0 0,0 0 0,0 0 0,-1 0-1,0-1 1,0 1 0,1-9 0,-1 5-82,-1 1 0,0 0 1,-1-1-1,0 1 0,0 0 0,-1-1 0,1 1 0,-2 0 1,1 0-1,-4-8 0,2 11 176,1 0 1,-1-1-1,1 1 0,-1 1 0,0-1 1,-1 0-1,1 1 0,-1 0 1,1 0-1,-1 0 0,0 1 0,0 0 1,0 0-1,-9-3 0,1 1-72,0 1 0,0 1 0,-1 0 0,1 1 0,-16 0 0,28 1-5,0 0 0,1 0 0,-1 0 0,1 1 0,-1-1 0,0 0 0,1 0 0,-1 1 0,1-1 0,-1 0 0,1 1 0,-1-1 0,1 1 0,-1-1 0,1 1 0,-1-1 0,1 1 0,0-1 0,-1 1 0,1-1 0,0 1 0,-1-1 0,1 1 0,0-1 0,0 1 0,-1 0 0,1-1 0,0 1 0,0 0 0,0-1 0,0 1 0,0 0 0,0-1 0,0 1 0,0-1 0,0 1 0,0 0 0,0-1 0,1 1 0,-1 0 0,0-1 0,0 1 0,1-1 0,-1 1 0,0-1 0,1 1 0,0 0 0,6 12-2322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27 576,'0'0'5212,"12"26"-4731,0-2-386,6 12 100,-1 1 0,21 71 0,-38-106-175,1 0-1,-1 0 0,0 0 0,1 0 0,-1 0 0,0 0 0,0 0 0,-1 0 0,1 0 0,0 0 0,-1 0 1,1 0-1,-1 0 0,1 0 0,-1-1 0,0 1 0,0 0 0,0 0 0,0-1 0,0 1 0,-2 1 0,0 0-14,0 0 0,0-1 0,0 0 0,0 1 0,0-1 0,-1 0 0,1-1 0,-1 1 0,1-1 0,-7 2 0,2-1-91,0 0 0,-1 0 0,1-1 0,-1-1 0,1 1-1,-1-1 1,1-1 0,-1 1 0,-13-4 0,21 3 127,-1 0 0,1 1 1,0-1-1,0 0 0,-1 0 1,1 0-1,0 0 0,0 0 1,0 0-1,0-1 0,0 1 1,0 0-1,1 0 0,-1-1 1,0 1-1,1 0 0,-1-1 1,1 1-1,-1-1 0,1 1 1,0-1-1,-1 1 0,1-1 1,0 1-1,0-1 0,0 1 1,0-1-1,1 1 0,-1-1 1,0 1-1,1-2 0,-1-6 408,2 7-435,-1 0 0,1 0 1,-1 1-1,1-1 1,0 0-1,0 1 0,0-1 1,0 1-1,0 0 0,0-1 1,0 1-1,1 0 0,-1 0 1,0 1-1,0-1 0,1 0 1,-1 1-1,3-1 1,8-3 7,3-1 27,0 0 1,1 1-1,26-2 1,22-7-1329,-55 3-1588,-8 0 675</inkml:trace>
  <inkml:trace contextRef="#ctx0" brushRef="#br0" timeOffset="1">73 27 1072</inkml:trace>
  <inkml:trace contextRef="#ctx0" brushRef="#br0" timeOffset="2">73 27 1072,'-62'-26'5297,"89"26"-4568,8 0-545,10 0-136,0 10-32,8 6-16,-17-5-817,-1-3-1095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0 824,'0'0'5127,"0"28"-4539,0 91 4,-9 39 503,9-158-1306,0-3 60,2-32-954,9-54-1,-5 53 1894,2-56-1,-8 92-766,0 0 1,0 0-1,1-1 0,-1 1 0,0 0 0,0 0 0,1 0 0,-1 0 1,0 0-1,1-1 0,-1 1 0,0 0 0,0 0 0,1 0 1,-1 0-1,0 0 0,1 0 0,-1 0 0,0 0 0,1 0 0,-1 0 1,0 0-1,0 0 0,1 0 0,-1 1 0,0-1 0,1 0 1,-1 0-1,0 0 0,0 0 0,1 0 0,-1 1 0,0-1 0,0 0 1,1 0-1,-1 0 0,0 1 0,0-1 0,0 0 0,1 0 1,-1 1-1,0-1 0,0 0 0,0 0 0,0 1 0,0-1 0,0 0 1,0 0-1,1 1 0,-1 0 0,17 25 187,-2-2 84,1-1-1,31 34 0,-40-49-233,1-1-1,0 0 1,1-1 0,-1 0-1,1 0 1,0-1 0,1 0-1,-1-1 1,1 0 0,0 0-1,10 2 1,-1-2-24,0 0 0,0-2 1,33 1-1,-46-3-60,0 0 1,0-1-1,0 0 0,0 0 0,0-1 0,0 1 1,7-4-1,-11 4 7,0 0-1,0 0 1,0 0 0,0 0-1,-1 0 1,1-1 0,-1 1-1,1-1 1,-1 1 0,1-1-1,-1 1 1,0-1 0,0 0-1,1 0 1,-1 1 0,-1-1-1,1 0 1,0 0 0,0 0-1,0-4 1,1-2-58,-1 1 0,-1 0-1,1-1 1,-1 1 0,0-1 0,-1 1-1,0 0 1,0-1 0,0 1 0,-1 0-1,-4-10 1,5 14 69,-1 0 1,0 0-1,0 0 0,0 0 0,0 0 0,-1 0 1,1 1-1,-1-1 0,0 1 0,1 0 0,-1 0 1,0 0-1,0 0 0,0 0 0,-1 1 0,1 0 1,0-1-1,-1 1 0,1 0 0,-1 0 0,1 1 1,-1-1-1,1 1 0,-1 0 0,-6 0 0,10 0-86,-1 0-1,1 1 1,-1-1-1,1 0 0,-1 0 1,1 0-1,-1 1 0,1-1 1,0 0-1,-1 0 1,1 1-1,0-1 0,-1 0 1,1 1-1,0-1 0,-1 1 1,1-1-1,0 0 1,0 1-1,-1-1 0,1 1 1,0-1-1,0 1 0,0-1 1,0 0-1,0 1 0,0-1 1,-1 1-1,1-1 1,0 1-1,0-1 0,0 1 1,1-1-1,-1 1 0,0-1 1,0 1-1,0-1 1,0 1-1,0-1 0,0 0 1,1 1-1,-1-1 0,0 1 1,0-1-1,1 1 1,6 5-2670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35 4505,'0'0'4849,"0"139"-4601,0-99-120,0-8-56,0-2-72,0-9-304,0-8-552,-17-7-785,-1-6-375</inkml:trace>
  <inkml:trace contextRef="#ctx0" brushRef="#br0" timeOffset="1">1 6 4993,'0'0'4777,"232"-6"-4761,-125 6-16,-18 0-1736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38 488,'0'0'5043,"1"-5"-4838,0 1-339,-1 2 230,1 1 0,-1-1 0,0 0 0,1 0 0,-1 1-1,1-1 1,0 0 0,-1 1 0,1-1 0,0 0 0,0 1 0,0-1 0,0 1 0,0 0-1,1-1 1,0 0 0,-2 106 524,-2-89-584,-1-1-1,0 0 1,-1 1-1,-1-1 1,-7 16-1,9-23-99,0-1-1,0 1 1,-1-1 0,0 0-1,0 0 1,0 0 0,-1-1-1,0 0 1,0 1-1,0-2 1,-1 1 0,-9 6-1,5-9-2053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50 1712,'0'0'4465,"-6"23"-3901,-9 32-256,-42 176 1210,53-195-1570,12-54-419,14-61-459,-7 15 1402,-3-1 0,6-104 0,-12 199-448,1-1 0,1 0 0,1 0-1,22 43 1,65 108-174,-60-116-135,-34-62-1198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2681,'0'0'3688,"178"-6"-5032,-151 12-1184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2513,'0'0'5571,"1"18"-4798,0-15-752,1 25 424,12 55 0,-11-74-388,-1 1 1,1-1 0,1 1-1,0-1 1,0 0 0,1 0-1,0-1 1,1 0 0,-1 0-1,2 0 1,7 8 0,-11-13-43,1 0 1,-1 0 0,0 0 0,1 0 0,0-1 0,0 0 0,0 0 0,0 0-1,0 0 1,0 0 0,0-1 0,1 0 0,-1 0 0,0 0 0,1 0 0,-1-1 0,1 0-1,-1 0 1,8 0 0,-9-2-20,1 1 0,0 0-1,-1-1 1,1 0 0,-1 1 0,0-1-1,0-1 1,1 1 0,-1 0 0,-1-1 0,1 0-1,0 1 1,-1-1 0,1 0 0,-1-1-1,0 1 1,0 0 0,0-1 0,0 1-1,-1-1 1,1 1 0,0-5 0,4-13-108,-1 0 0,-1 0 0,-2-1 0,0 0 0,0 1 0,-3-26 0,0 21 122,1 25-106,2 19-5127,5-4 2604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0 808,'0'0'6962,"-9"158"-6058,9-102-200,0-5-296,-9-5-232,9-6-120,0-8-56,0-8-40,-9-5-376,9-6-488,-9-13-704,0 0-537,0 0-2056</inkml:trace>
  <inkml:trace contextRef="#ctx0" brushRef="#br0" timeOffset="1">1 188 4913,'0'0'3537,"133"40"-4209,-106-24-377,0-3-511,-9-2-768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1120,'0'0'7762,"0"179"-7378,0-134-200,0-7-88,0-3-40,0-11-56,0-6-64,0-7-320,0-6-400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3529,'0'0'4681,"169"17"-4681,-151-15-112,9 9-936,-18 0-457,0-6-951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1744,'0'0'6298,"-8"152"-5874,8-112 16,0-5-208,0-6-96,0-2-88,0-11-32,0-2-8,0-9-8,8-2-392,-8-11-4289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3041,'0'0'4993,"0"144"-4337,0-101-296,0-8-224,0 0-88,0-9 24,0-7-72,0-3-144,0-8-352,0-5-696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4217,'0'0'3849,"161"-19"-5594,-152 19-879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12 624,'0'0'8733,"13"-7"-7712,14 4-851,1 2 0,42 2-1,-12 1-127,-55-3-47,1 1 0,0 0 0,-1 1 0,1-1 0,0 0-1,-1 1 1,1 0 0,-1 0 0,1 0 0,-1 0 0,4 3 0,-5-3-19,-1 0 0,0 1 0,1-1 0,-1 1 0,0 0-1,0-1 1,0 1 0,0 0 0,0-1 0,0 1 0,0 0 0,-1 0 0,1 0 0,0 0 0,-1 0 0,0 0 0,0 0 0,1 0-1,-1 0 1,0 0 0,-1 2 0,1 8-9,-1 0-1,-1-1 1,0 1 0,-1-1-1,0 1 1,0-1 0,-1 0-1,-1-1 1,0 1 0,0-1-1,-1 1 1,-14 17 0,9-12 11,-42 70 13,53-86-2,0 0-1,-1 1 1,1-1-1,0 0 1,0 0-1,0 1 1,0-1 0,0 0-1,0 1 1,0-1-1,0 0 1,0 0-1,0 1 1,0-1 0,0 0-1,0 1 1,0-1-1,0 0 1,0 0-1,0 1 1,0-1 0,0 0-1,1 1 1,-1-1-1,0 0 1,0 0-1,0 1 1,0-1-1,1 0 1,-1 0 0,0 0-1,0 1 1,0-1-1,1 0 1,-1 0-1,0 0 1,0 0 0,1 1-1,-1-1 1,0 0-1,1 0 1,18 2-203,-15-2 99,-1 0-1,1 0 0,0-1 1,-1 0-1,1 1 0,-1-1 0,1-1 1,3-1-1,11-27-3111,-16 17 355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4545,'0'0'2729,"160"-37"-2569,-107 37-160,1 0-473,-27 0-1391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1424,'0'0'5604,"3"8"-4825,4 18-335,-1 1 1,-2 1-1,-1-1 0,1 43 1,0-27-76,1-8-3755,-5-51 1695</inkml:trace>
  <inkml:trace contextRef="#ctx0" brushRef="#br0" timeOffset="1">0 17 4625,'0'0'5393,"197"-6"-5385,-135 6-8,0 0-256,1 0-1064,-19 0-961,-17 0-2232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3225,'0'0'4258,"-6"20"-3722,-2 8-225,1 0 0,1 0 0,2 1 0,-1 35 0,5-62-305,0-1-1,0 0 0,0 0 1,0 0-1,0 1 1,0-1-1,0 0 1,0 0-1,0 0 1,1 1-1,-1-1 1,1 0-1,-1 0 1,1 0-1,-1 0 1,1 0-1,-1 0 1,1 0-1,0 0 0,0 0 1,-1 0-1,1 0 1,0 0-1,0-1 1,1 2-1,29 0 0,-13-3-21,-14 1-52,-1-1 1,1 0 0,0 0-1,-1-1 1,1 1-1,-1-1 1,0 0-1,1 0 1,-1 0 0,0 0-1,0 0 1,0-1-1,0 1 1,-1-1 0,1 0-1,-1 0 1,0 0-1,1 0 1,-1 0 0,-1 0-1,1-1 1,0 1-1,-1-1 1,0 1-1,1-1 1,-1 1 0,-1-1-1,1 0 1,-1 0-1,1-7 1,-2 10 61,1 0 0,-1 0 1,0 0-1,0 1 0,0-1 0,1 0 1,-1 0-1,0 0 0,0 0 0,0 1 1,0-1-1,0 0 0,0 1 1,0-1-1,-1 1 0,1 0 0,0-1 1,0 1-1,0 0 0,0-1 0,-1 1 1,1 0-1,0 0 0,0 0 0,0 0 1,-3 1-1,-45-2-960,39 2 595,-8-2-132,11 1 112,1-1 0,-1 1 0,0 1 0,1-1 0,-1 1 0,1 0 0,-9 3 1,5 1-2103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4913,'0'0'4433,"8"158"-4249,1-118-96,-9-3-40,9-7-48,-9-6-88,9-11-504,0-13-832,0-8-3417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2737,'0'0'1440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1856,'0'0'6315,"0"15"-6038,3 51-51,-2-64-210,-1 0 0,1 0 0,0 0 0,-1 0 0,1 0 0,0 0 0,0 0 0,0 0 0,1 0 0,-1 0 0,0 0 0,1-1 0,-1 1 1,1 0-1,-1-1 0,1 1 0,0-1 0,0 0 0,0 0 0,0 0 0,0 1 0,0-2 0,0 1 0,0 0 0,0 0 0,0-1 0,0 1 0,0-1 0,1 0 0,-1 1 0,4-1 0,-3 0-1,0 0 0,0 0-1,0 0 1,0-1-1,0 1 1,0-1 0,1 1-1,-1-1 1,0 0-1,-1 0 1,1 0 0,0-1-1,0 1 1,0-1-1,-1 0 1,1 1 0,-1-1-1,4-3 1,-2-4-223,0 1 0,0-1 0,0 0 0,-1 0 1,-1 0-1,0 0 0,0 0 0,0-1 0,-1 1 1,-1-19-1,0 27 182,0 1 1,-1 0-1,1 0 1,0-1 0,0 1-1,0 0 1,-1 0-1,1-1 1,0 1-1,0 0 1,-1 0-1,1 0 1,0-1-1,0 1 1,-1 0-1,1 0 1,0 0-1,-1 0 1,1 0-1,0 0 1,-1 0 0,1 0-1,0 0 1,-1 0-1,1 0 1,0 0-1,-1 0 1,1 0-1,0 0 1,-1 0-1,1 0 1,0 0-1,-1 0 1,1 0-1,0 0 1,0 1 0,-1-1-1,1 0 1,0 0-1,-1 0 1,-12 6-1220,2 9-940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4793,'0'0'2214,"-9"28"-2058,0 1-106,-43 119 265,50-139-186,-1-1-1,2 1 0,-1-1 0,1 1 1,0 0-1,1 0 0,0 9 1,0-11 83,0-6-175,1-1 0,-1 1 0,1 0 0,-1-1 0,1 1 0,-1-1-1,1 1 1,-1-1 0,1 1 0,0-1 0,-1 1 0,1-1 0,0 0 0,-1 1-1,1-1 1,0 0 0,-1 0 0,1 0 0,0 1 0,0-1 0,-1 0 0,1 0-1,0 0 1,-1 0 0,1 0 0,1 0 0,28 0 301,-23 0-243,168-3 148,-60-5-3251,-89 2 119,-14-1-1653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4561,'0'0'5557,"0"24"-5366,0 127 137,0-149-313,0 1-1,0-1 1,0 0 0,0 0 0,0 0-1,1 0 1,-1 0 0,1 0 0,-1 0-1,1 0 1,0 0 0,0 0 0,0 0-1,0 0 1,0 0 0,0-1-1,1 1 1,-1 0 0,0-1 0,1 1-1,-1-1 1,1 0 0,0 1 0,0-1-1,-1 0 1,1 0 0,0 0 0,0 0-1,0 0 1,0 0 0,2 0 0,6 1 55,0-1 0,1 0 0,-1 0 0,0-1 0,15-2 0,6 1-90,-8-1-396,0-1 0,0-1 0,0-1 1,41-15-1,-28 9-1322,-7 2-817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4793,'0'0'6313,"152"-32"-6449,-126 24-344,10 0-336,-18-3-912,-9-5-457,-9 5-2216</inkml:trace>
  <inkml:trace contextRef="#ctx0" brushRef="#br0" timeOffset="1">9 62 6889,'0'0'3561,"152"-48"-3905,-90 40-192,9 3-912,1 5-745,-28 0-2952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62 2761,'0'0'4958,"-6"26"-4743,-17 81-78,21-99-117,0-1 0,1 1 0,0 0 0,0-1 0,0 1 0,2 8 0,0 3-35,0-22-16,0 0-1,0 1 1,0-1-1,0 0 1,1 1-1,-1-1 1,1 1-1,0 0 0,3-4 1,3-5-60,2-9 142,-6 14 143,0 0-1,-1-1 0,0 1 0,0-1 1,-1 0-1,0 0 0,0 0 1,0 0-1,0-12 0,-1 19-170,0 0 1,0 0-1,0 0 1,0 0-1,0 1 0,0-1 1,0 0-1,0 0 0,0 1 1,-1-1-1,1 0 1,0 1-1,0-1 0,0 1 1,0-1-1,-1 1 0,1 0 1,1 0-1,5 9-2,1-1 0,0 0 0,1 0-1,-1-1 1,2 0 0,-1-1 0,1 0 0,0 0-1,1-1 1,-1-1 0,15 6 0,-9-5 3,0-2 0,0 0 0,0-1 0,1 0 0,-1-2 0,1 1 0,29-3 0,-40 0-43,-1 0 1,0-1 0,0 1 0,1-1 0,-1 0 0,0-1 0,0 1 0,-1-1 0,1 0-1,0 0 1,-1 0 0,0-1 0,0 1 0,0-1 0,0 0 0,0 0 0,-1-1-1,0 1 1,0-1 0,0 0 0,0 1 0,-1-1 0,0 0 0,0-1 0,2-8-1,-2 9 38,-1 0-1,0 0 0,0 0 0,0 0 0,0 0 0,-1 0 0,0 0 1,0 0-1,0 0 0,-1 0 0,0 0 0,0 0 0,0 0 0,0 0 0,-1 0 1,0 0-1,0 1 0,0-1 0,0 1 0,-1-1 0,0 1 0,0 0 1,0 0-1,0 0 0,-1 0 0,0 1 0,1 0 0,-8-6 0,2 5-139,-1 0 0,1 0-1,-1 1 1,1 0-1,-1 1 1,-17-2 0,-2 2-2478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4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0 360,'0'0'104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1320,'0'0'7989,"10"0"-7976,140 1 36,22 1-181,280-32 0,-449 30 136,-1 0 694,-16 0-1959,5-3-1198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2024,'0'0'5400,"10"0"-4961,214 2 777,254-5-900,-386-7-287,123-28 0,-130 20-7,167-14 1,207-18-15,-456 49-8,19-1-58,-13 2-1398,-24-1-2179,-1 1-338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1488,'0'0'2745,"0"0"-2705,1 0-1,-1 0 1,0 0 0,1 0 0,-1 0 0,0 0-1,1 0 1,-1 0 0,0 0 0,1 0 0,-1 0-1,0 1 1,1-1 0,-1 0 0,0 0-1,1 0 1,-1 1 0,0-1 0,0 0 0,1 0-1,-1 1 1,0-1 0,0 0 0,1 0 0,-1 1-1,0-1 1,0 0 0,0 1 0,0-1-1,0 0 1,1 1 0,-1-1 0,0 0 0,0 1-1,0-1 1,15 250 1838,-11-206-1655,-3-31-169,3 42 196,3-1 1,24 102-1,-24-129-269,1 0-33,-5-50-3194,-3 6-1688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2481,'0'0'4999,"18"0"-4692,296 1 1464,409-3-675,-415-15-820,11 2-3626,-361 15 180,24-5-600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0 776,'0'0'6604,"1"13"-6464,12 58 527,28 85 0,-7-31-36,18 111-373,-51-183-2691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</inkml:trace>
  <inkml:trace contextRef="#ctx0" brushRef="#br0" timeOffset="1">0 1 3217,'54'158'1152,"-54"-129"200,0 11-368,0 8-119,0 6-273,0-3-224,0-1-216,0-2-80,0-10-72,0-9-392,-9-15-464,9-9-425,-9-5-431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11 888,'0'0'5619,"0"-11"-3221,3 47-2448,0-1 0,3 1 0,1-1 1,14 42-1,9 47 104,81 433 23,62 340 50,-51-77-77,-63-395-27,13 484 105,-71-898-124,39 506 49,-19-298-39,2 23 4,18 264 28,0 258 19,-36-559-58,9 126-6,13 501 6,-27-747-6,63 664 43,-45-381 243,-11-131-116,1 112 33,2 21-104,16 8-100,-21-32-78,-8-182 69,3-150 8,0 94-46,18 148-1,0-117 68,-1 174 0,-11-204 1,3 0 1,28 120-1,-35-216-90,1 10-301,-3-23 355,0 1 0,0-1 0,0 1 0,1-1-1,-1 1 1,0-1 0,0 0 0,1 1 0,-1-1-1,0 1 1,0-1 0,1 0 0,-1 1-1,1-1 1,-1 0 0,0 0 0,1 1 0,-1-1-1,0 0 1,1 0 0,-1 1 0,1-1-1,-1 0 1,1 0 0,-1 0 0,1 0 0,-1 0-1,1 0 1,-1 0 0,0 0 0,1 0-1,-1 0 1,1 0 0,-1 0 0,1 0 0,-1 0-1,1 0 1,0-1 0,6-6-1225,-5-11-857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1384,'0'0'4709,"0"-14"-3691,0 56-1144,-1 8 216,2 0 0,2 1-1,11 50 1,-13-75-67,-19-345 297,19 318-312,-1-1 1,0 0-1,1 1 0,-1-1 1,1 0-1,-1 1 0,1-1 1,0 1-1,-1-1 0,1 1 1,0-1-1,0 1 0,0-1 1,0 1-1,0 0 0,1 0 1,-1 0-1,0-1 0,1 1 1,-1 1-1,1-1 0,-1 0 1,1 0-1,-1 0 0,1 1 1,-1-1-1,1 1 0,0-1 1,-1 1-1,1 0 0,0-1 1,2 1-1,-2 0-24,0-1 0,0 1 0,0 0 0,0 0 0,0 0 0,0 0 0,0 0 0,0 1 0,0-1 0,0 1 0,0-1 0,0 1 0,0 0 0,0-1 0,0 1 0,0 0 0,-1 0 0,1 1 0,0-1 0,-1 0 0,1 1 0,0-1 0,-1 0 0,0 1 0,2 2 0,2 8-14,-1 0 1,-1-1 0,0 1 0,0 1 0,1 23 0,-4-31 22,1 1 0,-1 0-1,0 0 1,-1 0 0,1 0 0,-1-1 0,-1 1 0,1 0 0,-1-1 0,0 1 0,0-1 0,0 1-1,-1-1 1,-4 6 0,3-6-25,3-2 13,-1 0-1,0-1 0,0 1 0,0-1 0,-1 1 0,1-1 0,-1 0 1,1 1-1,-1-1 0,0-1 0,0 1 0,0 0 0,0-1 0,0 1 1,0-1-1,-4 1 0,5-2 104,4-3-70,-1 0-1,1 1 1,0-1 0,0 0 0,0 1-1,0 0 1,1-1 0,-1 1 0,1 0-1,-1 0 1,1 0 0,0 1 0,-1-1 0,5-1-1,44-17-48,-47 19 12,0 0 1,-1 0 0,1 0-1,0 1 1,0 0 0,-1 0-1,1 0 1,0 0 0,0 0 0,5 2-1,-8-1 7,1 0 0,-1 0 1,0 0-1,0 0 0,0 0 0,0 1 0,0-1 0,0 0 0,0 1 0,0-1 0,0 0 0,-1 1 1,1-1-1,0 1 0,-1-1 0,0 1 0,1 0 0,-1-1 0,0 1 0,0-1 0,0 1 0,0 0 0,0-1 1,0 1-1,0 2 0,-1 1 27,0 0 0,0 1 0,-1-1 0,1 0 0,-1 0 0,0 0 0,-1 0 0,1 0 1,-1 0-1,0-1 0,0 1 0,0-1 0,-1 0 0,1 0 0,-1 0 0,0-1 0,-8 6 0,2-1 6,-1 0-1,0-1 1,0 0-1,-1-1 1,0-1-1,-17 7 0,27-12-204,20-19-2113,0-2-71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14 115 2513,'0'0'4579,"4"10"-4580,0-3 10,1 2 10,-1 0 0,0 0 1,0 0-1,-1 0 1,4 20 509,-9-31-487,0 0 1,0 1-1,0-1 1,0 0-1,0 0 0,0 0 1,0 0-1,1-1 1,-1 1-1,1 0 1,0-1-1,-2-3 1,2 4-11,-3-7-74,0-1 0,1 1 0,0-1 0,0 0 0,-2-19 0,5 24-25,-1 0 1,1 0 0,-1 1-1,1-1 1,1 0 0,-1 0-1,1 0 1,0 1 0,0-1-1,0 0 1,1 1 0,-1-1-1,1 1 1,3-6 0,-2 8-50,-1 0 1,1 0-1,-1 0 0,1 0 1,0 1-1,0-1 1,0 1-1,0 0 0,0 0 1,0 0-1,0 0 0,0 1 1,0-1-1,1 1 1,-1 0-1,0 0 0,0 0 1,0 0-1,6 1 0,5 0-796,13-1-1494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1640,'133'-35'2465,"-132"34"-2386,0 1 0,0-1 0,0 1-1,0 0 1,-1-1 0,1 1 0,0 0 0,0 0 0,0-1 0,0 1 0,0 0-1,0 0 1,0 0 0,0 0 0,0 0 0,0 1 0,0-1 0,0 0 0,0 0-1,0 1 1,-1-1 0,1 0 0,0 1 0,0-1 0,0 1 0,0-1 0,-1 1-1,1-1 1,0 1 0,-1 0 0,2 1 0,-3 17-486,0-15 560,1 6-172,0-1 13,0 1 1,0-1-1,1 0 0,0 1 1,3 9-1,-3-17 11,-1-1 0,1 1 0,0 0 0,-1 0 0,1 0 0,0 0 0,0-1 0,1 1 0,-1 0 0,0-1 0,0 1 0,1-1 1,-1 0-1,1 1 0,-1-1 0,1 0 0,0 0 0,-1 0 0,1 0 0,0 0 0,0 0 0,0 0 0,0-1 0,0 1 0,0-1 0,0 1 0,0-1 0,0 0 0,4 0 0,-6-1-7,1 1 0,0-1 0,0 0-1,0 0 1,-1 1 0,1-1 0,0 0 0,-1 0-1,1 0 1,-1 0 0,1 0 0,-1 0-1,0 0 1,1 0 0,-1 0 0,0 0-1,0 0 1,1 0 0,-1 0 0,0-1 0,0 1-1,0 0 1,0 0 0,-1-2 0,1-41-88,-1 31-37,2 8 109,-1 0 0,-1 0-1,1 1 1,-1-1 0,0 0 0,0 0-1,0 0 1,-1 1 0,1-1-1,-4-5 1,4 8-66,-1 0-1,1 0 0,-1 0 1,1 1-1,-1-1 1,0 0-1,0 1 0,0 0 1,0-1-1,0 1 0,0 0 1,0 0-1,0 0 1,0 0-1,0 0 0,-1 1 1,1-1-1,0 1 1,-1-1-1,1 1 0,0 0 1,-5 0-1,-2 0-1512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5 704,'0'0'4644,"-1"14"-4372,-7 106 637,9-119-903,-1 0-1,0 0 0,0 0 0,1 0 0,-1 0 1,0 0-1,1 0 0,-1-1 0,1 1 1,-1 0-1,1 0 0,-1 0 0,1-1 0,0 1 1,-1 0-1,1 0 0,0-1 0,0 1 1,0-1-1,-1 1 0,1-1 0,0 1 0,0-1 1,0 1-1,0-1 0,0 0 0,0 1 1,0-1-1,0 0 0,0 0 0,0 0 0,0 0 1,0 0-1,0 0 0,2 0 0,-2 0-9,1 0 1,0 0-1,0 0 0,0-1 0,0 1 0,-1 0 0,1-1 0,0 1 1,-1-1-1,1 0 0,0 1 0,-1-1 0,1 0 0,0 0 0,-1 0 1,0 0-1,1 0 0,-1-1 0,3-2 0,-1-4 67,1-1-1,-2 0 1,1 0-1,-1 0 1,-1 0-1,1 0 1,-2-1-1,1-12 1,-1 21 529,1 28-1076,0-24 484,0 0 0,0 0 0,1 0 0,-1-1 0,1 1 0,-1-1 1,1 1-1,0-1 0,0 1 0,0-1 0,0 0 0,1 0 0,-1 0 0,0 0 0,1-1 1,0 1-1,-1 0 0,6 1 0,-3-1-8,1 0 1,-1 0 0,0-1-1,1 1 1,-1-2-1,1 1 1,-1 0 0,1-1-1,7-1 1,-12 1 6,0 0-1,1-1 1,-1 0 0,0 1-1,0-1 1,0 1 0,0-1-1,0 0 1,0 0 0,0 0-1,0 0 1,-1 0 0,1 0-1,0 0 1,0 0 0,-1 0-1,1 0 1,-1 0 0,1 0-1,-1 0 1,1 0 0,-1-1-1,0 1 1,1 0 0,-1 0-1,0-1 1,0 1 0,0-3-1,0-43-101,-1 35 64,-1-16 115,-3 16-146,5 12 52,0 0 1,0 0-1,-1-1 0,1 1 0,0 0 0,0 0 0,-1 0 0,1 0 1,0 0-1,-1 0 0,1 0 0,0 0 0,0 0 0,-1 0 0,1 0 0,0 0 1,-1 0-1,1 0 0,0 0 0,0 1 0,-1-1 0,1 0 0,0 0 1,0 0-1,-1 0 0,1 0 0,0 1 0,0-1 0,0 0 0,-1 0 0,1 0 1,0 1-1,0-1 0,0 0 0,0 0 0,-1 1 0,1-1 0,-1 28-2642,1-12 191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2897,'0'0'2287,"-7"11"-2301,1-3 17,1-3 1,1 1 0,0 0-1,0 0 1,0 0 0,1 1-1,0-1 1,0 1 0,1-1-1,0 1 1,0 0 0,0 0-1,0 10 1,2-15 12,0 1-1,0-1 1,0 1-1,0-1 1,1 0-1,-1 1 1,1-1 0,0 0-1,0 1 1,-1-1-1,1 0 1,1 0-1,-1 0 1,0 0 0,0 0-1,1 0 1,0 0-1,-1 0 1,1 0-1,0-1 1,0 1-1,-1-1 1,1 1 0,0-1-1,5 2 1,22 20 129,-17-2-64,-12-21-77,0 1 0,0 0 0,0-1 0,0 1 0,-1-1 0,1 1 0,0-1 0,0 1-1,0-1 1,0 1 0,-1 0 0,1-1 0,0 1 0,-1-1 0,1 1 0,0-1-1,-1 0 1,1 1 0,-1-1 0,1 1 0,-1-1 0,1 0 0,-1 1 0,-3 1 33,1-1 1,0 0-1,-1 0 1,1 0-1,-1 0 1,0-1 0,1 1-1,-1-1 1,-4 0-1,19-14 2,28-11-120,-17 13-115,-1-2-1,36-31 0,-56 44 126,0-1 0,0 0 0,1 0 0,-1 1 0,0-1 0,-1 0 0,1 0 0,0 0-1,0 0 1,-1-1 0,1 1 0,-1 0 0,0 0 0,0 0 0,0 0 0,0 0 0,0 0 0,0-1 0,0 1-1,-1 0 1,1 0 0,-1 0 0,1 0 0,-1 0 0,-2-3 0,3 3 98,-1 1 1,1 0-1,-1 0 0,0-1 1,0 1-1,1 0 1,-1 0-1,0 0 0,0 0 1,0 0-1,0 0 0,0 0 1,0 1-1,-1-1 0,1 0 1,0 0-1,0 1 1,0-1-1,-1 1 0,1-1 1,0 1-1,-1 0 0,1-1 1,0 1-1,-1 0 1,1 0-1,-1 0 0,1 0 1,0 0-1,-1 0 0,1 0 1,0 1-1,-1-1 1,1 0-1,0 1 0,-1-1 1,1 1-1,0-1 0,-2 2 1,2 4-18,0-1-1,1 1 1,-1 0 0,1-1 0,0 1 0,1 0 0,1 8-1,1-12 24,0-1-1,0 1 0,0-1 1,0 0-1,0 0 0,1-1 1,-1 1-1,0-1 0,0 1 1,1-1-1,-1 0 0,0 0 1,0-1-1,1 1 0,3-1 1,9 0 178,53-7-211,-68 47 138,0-30 405,3-20-210,0-24-163,-4 30-225,0 1 0,0-1 0,0 1 0,1 0 0,-1-1 0,1 1 0,0-1 0,1 1 0,-1 0 0,1 0 0,0 0 0,0 0 1,0 0-1,0 0 0,1 0 0,-1 1 0,1-1 0,0 1 0,4-4 0,4-4-2772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1040,'0'1'5061,"0"13"-5091,-2 17 58,-2 1 1,-1-1-1,-1 0 1,-15 42 0,-2 8 82,-69 291 199,90-367-611,5-25-172,7-32-1715,-1 22-573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1608,'0'0'4523,"2"4"-3203,13 29-1295,1 0 0,2-1 1,1-1-1,45 54 0,-30-39-19,-21-28 13,9 13-3,1-1 1,44 44-1,-69-85-2378,-13-5-254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13 888,'0'0'5236,"0"-12"-4134,3 68-957,3 1 0,27 107 1,-14-79-89,-2-13-41,-9-41-4,-1-1 0,-2 1 1,4 48-1,-1-22-841,-16-69-936,-1-5-864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1072,'0'0'4685,"0"-1"-4600,0 0 0,0 0 0,0 0 0,0 0 0,0 0 0,1 0 0,-1 0 0,0 0 0,0 0 0,1 0 0,-1 0 0,1 0 0,-1 1 0,1-1 0,-1 0 0,1 0 0,0 0 0,-1 1 0,1-1 0,0 0 0,0 0 0,-1 1 0,1-1 0,1 0 0,339-53 2362,-214 37-2312,-9 1-471,145-1 1,-260 17-349,-4 11-2121,-6-3 726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1224,'0'0'5753,"18"147"-5000,-9-112-441,-9-3-208,9-5-104,-9-9-104,0-4-272</inkml:trace>
  <inkml:trace contextRef="#ctx0" brushRef="#br0" timeOffset="1">108 1 3425,'0'0'3214,"9"8"-3178,28 28-23,-36-34-12,1-1 0,-1 1 0,1-1 0,-1 1 0,0-1 0,1 1 0,-1 0 0,0 0 0,0 0 0,0-1 0,-1 1 0,1 0 0,0 0-1,-1 0 1,1 0 0,-1 0 0,0 0 0,1 1 0,-1-1 0,0 0 0,0 0 0,-1 3 0,0 6-16,0-10-16,0 0 0,-1 0 0,1-1 0,0 1 0,-1 0 0,1-1 1,-1 1-1,1-1 0,-1 0 0,1 1 0,-1-1 0,1 0 0,-1 0 0,1 0 1,-1 0-1,1 0 0,-1 0 0,1 0 0,-3-1 0,-2 1-1042,-10 0-2595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53 408,'0'0'3457,"-6"23"-2762,-17 74-107,21-94-522,1 0 0,1 0-1,-1 1 1,0-1 0,1 0 0,-1 0 0,1 1 0,0-1 0,0 0 0,0 1 0,1-1 0,-1 0-1,1 1 1,0-1 0,0 0 0,0 0 0,0 0 0,1 0 0,-1 0 0,1 0 0,-1 0 0,1 0-1,0-1 1,3 4 0,0-3 72,0 0 0,1 0 0,-1-1 1,1 1-1,-1-1 0,1 0 0,0-1 0,0 1 0,9 0 0,-2 0 13,6 2-29,0 0 0,1-2 0,-1-1-1,1 0 1,-1-1 0,29-4 0,-43 3-116,-1 1 0,0-1 0,1 0 0,-1-1 0,0 1 0,0-1 0,1 1 0,-1-1 0,-1-1 1,1 1-1,0 0 0,0-1 0,-1 0 0,0 0 0,1 0 0,-1 0 0,0-1 0,-1 1 0,1-1 0,-1 1 0,1-1 0,-1 0 0,0 0 0,0 0 0,-1 0 1,1-1-1,-1 1 0,0 0 0,0-1 0,0 1 0,-1-1 0,0 1 0,0-6 0,-1 2-70,0 0 0,0 0 1,-1 0-1,0 1 0,0-1 0,-1 1 0,0 0 0,0-1 1,-1 1-1,0 1 0,0-1 0,0 0 0,-1 1 1,0 0-1,-1 0 0,1 1 0,-1-1 0,0 1 0,0 1 1,-1-1-1,0 1 0,-8-5 0,8 5-121,0 1 0,0-1 0,0 1 0,0 0 1,-1 1-1,0 0 0,1 0 0,-1 1 0,0 0 0,0 0 0,0 0 0,0 1 0,1 1 0,-1-1 0,0 1 0,0 1 0,0-1 0,1 1 0,-1 0 1,1 1-1,-1 0 0,-7 4 0,-22 21-3480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4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17 472,'0'0'3335,"-8"-16"-3659,7 16-142,1 4-1596,0 0 1315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4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1200,'0'0'2874,"0"28"-705,-1 35-1595,4 0-1,13 88 1,55 189-103,-35-150-64,-28-143-230,4 52 0,-9-57-98,18 80-1,-11-76 43,6 82 1,-5-24-60,1-28 22,2 115 0,4 51-53,-18 268 98,8-438 37,1-28-124,0 28 69,0 70 98,0-109-217,0 68 40,-8-93-85,2-10-240,2-17-2500,-5 8-2550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8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30 200,'0'0'2381,"-25"-14"-81,16 4-1513,1 4 2031,6 28-1953,2 413-798,0-434-503,-2-6-74,-21-60-2877,12 23-1074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8:2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3273,'0'0'4638,"25"-1"-4595,80-2-43,-99 3-8,-1 0 0,1 0 0,-1 1 0,0 0 0,0 0 0,1 0 1,-1 1-1,0-1 0,0 1 0,0 1 0,0-1 0,-1 1 0,1-1 0,-1 1 0,1 1 1,6 6-1,-3-3-26,-4-4 23,0 1 1,-1 0 0,1 0 0,-1 1 0,0-1 0,0 1 0,0 0-1,-1-1 1,1 1 0,-1 1 0,0-1 0,-1 0 0,3 10-1,-2 3-7,0 1 0,-1 30 0,-1-37 24,0-7-5,-1-1-1,0 1 1,0-1-1,0 1 1,0-1 0,0 0-1,-1 1 1,0-1 0,0 0-1,0 0 1,-1 0 0,-4 6-1,-43 43 21,26-29-17,9-13 7,14-11 8,-1 1 0,1 0-1,-1 0 1,1 0 0,-1 0 0,1 0-1,0 1 1,-1-1 0,1 0 0,0 0-1,0 1 1,0-1 0,0 1 0,0-1-1,-1 3 1,2-3-6,39-1-8,-8 1-40,1-2 0,-1-1-1,44-8 1,53-19-2122,-80 13 11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8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 1192,'0'0'5824,"-4"-2"-5600,1 1-227,0 0 1,0 0-1,0 1 0,0-1 1,1 1-1,-1 0 0,0 0 0,0 0 1,0 0-1,0 0 0,0 1 0,0-1 1,0 1-1,0 0 0,0 0 1,1 0-1,-1 0 0,0 0 0,1 1 1,-1-1-1,1 1 0,-1 0 0,-3 4 1,-9 6 19,0 0 0,-21 25 0,35-36-9,0-1 1,0 1-1,1 0 1,-1 0 0,0 0-1,0 0 1,1 0 0,-1 0-1,0 0 1,1 0-1,-1 0 1,1 0 0,-1 0-1,1 0 1,0 0 0,-1 0-1,1 1 1,0-1-1,0 0 1,0 0 0,0 0-1,0 1 1,0-1-1,0 0 1,0 0 0,1 0-1,-1 0 1,0 1 0,1-1-1,-1 0 1,1 0-1,-1 0 1,1 0 0,-1 0-1,1 0 1,0 0 0,0 0-1,-1 0 1,1 0-1,0-1 1,0 1 0,0 0-1,0 0 1,0-1 0,0 1-1,0-1 1,2 2-1,6 2 57,0 0-1,1 0 0,0-1 1,14 3-1,-14-3 18,19 4 83,48 15 81,-71-20-244,0 0 1,0 1 0,0 0-1,-1 0 1,1 0 0,-1 1-1,0-1 1,0 1 0,7 7-1,-11-9-8,1 1 0,0-1-1,-1 0 1,1 1 0,-1-1-1,0 1 1,0 0-1,0-1 1,0 1 0,-1 0-1,1-1 1,-1 1 0,1 0-1,-1 0 1,0 0-1,0-1 1,0 1 0,-1 0-1,1 0 1,-1-1 0,1 1-1,-1 0 1,0 0-1,0-1 1,0 1 0,0-1-1,-1 1 1,1-1 0,-1 0-1,-3 5 1,-1 1 51,-1-1-1,0 1 1,0-1 0,-1-1 0,0 1 0,-16 9 0,-2 2-51,24-17-651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1 224,'0'0'6159,"-1"-1"-6086,0 1 1,1 0-1,-1 0 1,0 0-1,1 0 1,-1 0-1,0 1 1,1-1-1,-1 0 1,1 0 0,-1 0-1,0 0 1,1 1-1,-1-1 1,1 0-1,-1 1 1,0-1-1,1 0 1,-1 1-1,1-1 1,-1 1-1,1-1 1,0 1-1,-1-1 1,1 1 0,-1-1-1,1 1 1,-1 0-1,-15 25-105,1 0 0,2 1 0,0 0 0,-10 35 0,15-34 113,1 0-1,1 0 1,1 1-1,2 0 0,1 0 1,1 0-1,1 0 1,5 35-1,-4-60-59,0 1-1,0-1 0,1 0 0,-1 0 0,1 0 1,0 0-1,0 0 0,1 0 0,-1 0 1,1 0-1,-1-1 0,1 1 0,0-1 1,1 0-1,-1 0 0,0 0 0,1-1 0,0 1 1,0-1-1,0 0 0,0 1 0,0-2 1,0 1-1,0-1 0,0 1 0,6 0 1,10 2 120,0 0 0,1-1 1,-1-1-1,26-2 1,-39 0-128,0-1-1,0 1 1,-1-2 0,1 1 0,-1-1 0,1 0 0,-1 0-1,1-1 1,-1 1 0,0-2 0,0 1 0,-1-1-1,1 1 1,-1-1 0,1-1 0,-1 1 0,-1-1-1,1 0 1,-1 0 0,1-1 0,-2 1 0,1-1 0,0 0-1,-1 0 1,4-12 0,1-1 0,-2-1-1,0 0 1,-1 0-1,-1 0 1,-1 0 0,-1-1-1,0-26 1,-2 38-55,-1-1 0,0 1 0,-1-1 0,0 1-1,0-1 1,-1 1 0,0 0 0,-1 0 0,0 0 0,0 1 0,-1-1 0,0 1 0,0 0 0,-1 0-1,0 1 1,-1 0 0,1 0 0,-1 0 0,-1 1 0,1 0 0,-1 0 0,0 1 0,0 0-1,-1 1 1,0 0 0,0 0 0,0 0 0,0 1 0,0 1 0,0 0 0,-1 0 0,1 0 0,-1 2-1,0-1 1,1 1 0,-1 0 0,1 1 0,-15 2 0,18-1-80,0 0 1,1 1-1,-1-1 0,0 1 1,1 0-1,0 0 1,-1 1-1,1 0 0,1 0 1,-1 0-1,1 0 0,-1 1 1,1-1-1,0 1 0,1 0 1,-5 9-1,-3 5-486,2 1 0,0 0 0,-7 26-1,4 5-1477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81 1456,'0'0'4001,"-2"17"-3706,-18 126 536,6-61-178,-4 117 1,18-198-704,7-42-15,14-45 0,5-33 70,11-106 147,-36 219-157,4-30 266,-1 26 35,2 16 108,3 22-425,-1 0 0,7 53 0,-4-20 107,19 53-8,-19-79-453,-1-1 1,-3 1-1,0 1 0,1 43 1,-9-70-1396,-7-6-966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2713,'0'0'4457,"161"5"-4457,-108-2-321,-8 0-567,-18-3-960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0 992,'0'0'4066,"0"24"-3361,0 192 1024,-1-198-1552,2 0 0,0-1 0,1 1-1,8 33 1,-9-47-159,1-1 1,-1 1-1,0 0 1,1 0-1,0 0 0,0-1 1,0 1-1,0-1 0,0 0 1,1 1-1,0-1 0,-1 0 1,1 0-1,0-1 0,1 1 1,-1-1-1,0 1 0,1-1 1,-1 0-1,1 0 0,0-1 1,0 1-1,0-1 1,-1 0-1,1 0 0,0 0 1,7 0-1,-6 0-5,0-1 1,0 0 0,-1 0-1,1-1 1,0 0-1,0 1 1,-1-2 0,1 1-1,-1 0 1,1-1-1,-1 0 1,1 0-1,-1 0 1,0-1 0,7-4-1,-5 0-50,1 1 0,-1-1 0,0 0 0,-1 0 0,0-1 0,0 1 0,6-14 0,-4 3-94,-1-1 1,-1 1-1,-1-1 0,0 0 0,-1-1 1,-2 1-1,1 0 0,-2-1 0,-3-24 1,2-7 305,1 50-532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0 880,'0'0'6049,"9"137"-5936,-9-124 39,0-2-56,0-3-32,0 0-24,0-3-40,-18-2-184,9 0-89,0-3-431,0 0-424,0 0-1416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3689,'0'0'5441,"0"10"-5357,-16 239 664,7-146-802,7-62-5714,2-54 3772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1224,'0'0'6098,"161"8"-5786,-117-8-208,1 0-104,-1 0-80,-8 0-601,0 0-463,-19-2-1152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3209,'0'0'2520,"18"166"-1832,-9-102 33,-9 0-89,9-5-120,-9-5-272,9-12-120,-9-4-64,0-11-56,0-9-64,0-7-352,0-8-336,18-6-265,-9-24-87,0-10-944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1816,'0'0'3577,"0"139"-2945,0-83-304,0-5-160,0-3-72,0-8-48,0-5-48,9-3-112,0-5-392,-9-9-688,0-7-1304</inkml:trace>
  <inkml:trace contextRef="#ctx0" brushRef="#br0" timeOffset="1">1 316 3017,'0'0'3632,"160"0"-4064,-115 3-984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56,'0'0'712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0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9 2393,'30'-7'1398,"-24"6"500,-6 5-1852,-3 10 29,0 0 1,0 0 0,-2-1 0,1 1 0,-2-1-1,-7 15 1,-5 12 111,-229 499-816,247-549-1939,8-10 641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0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 40,'0'0'3197,"16"-11"1241,-133 11-5339,61 0-2608,79 0 2044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1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5679 10 672,'0'0'4177,"0"-1"-4166,0 0-2,12-4 151,-9 4 494,-18 1-409,-53-1 55,-67 2-85,75 6-73,-96 5 832,-425-2 350,292 15-1293,258-21-30,-172 11 96,77-8 109,-621 9 147,594-16-191,-51-12 3,-2 0-100,172 10 17,-42-7 0,42 4-10,-43 0 1,-931 5-279,492 5-495,494-6 714,-1-1-1,-33-9 1,-23-1-21,-213 3-1048,121 1 736,83 3 216,87 5 891,-20 0-1311,-127 0 258,138 0 169,-40 0-382,37 1-861,23 2-1482,8-2 1328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1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9 856,'0'0'5976,"0"0"-5876,-1 0 1,1-1-1,0 1 0,0-1 0,0 1 0,0 0 0,-1-1 1,1 1-1,0-1 0,0 1 0,-1 0 0,1-1 1,0 1-1,-1 0 0,1 0 0,0-1 0,-1 1 1,1 0-1,-1 0 0,1-1 0,0 1 0,-1 0 1,1 0-1,-1 0 0,1 0 0,-1 0 0,1-1 1,0 1-1,-1 0 0,0 0 0,-12 0-113,-4 0-11,0 0 0,0 0 0,1 2 0,-1 0 0,0 1 0,-26 8 0,-107 54 10,-153 55-110,300-119 1082,10-2-941,0 1 0,1 0-1,-1 0 1,0 1 0,1 0 0,-1 0-1,13 5 1,8 0-19,62 9-18,-14 0-43,1-5 0,87 2 0,-163-11 30,0-1 1,0 0 0,-1 0 0,1 0 0,0-1 0,-1 1 0,1 0 0,0 0 0,0 0 0,-1 0 0,1-1-1,0 1 1,-1 0 0,1-1 0,0 1 0,-1 0 0,1-1 0,-1 1 0,1-1 0,-1 1 0,1-1-1,-1 1 1,1-1 0,-1 0 0,1 1 0,-1-1 0,0 1 0,1-1 0,-1 0 0,0 1 0,1-1-1,-1 0 1,0 0 0,0 1 0,0-1 0,0-1 0,0-2-37,0 0 0,0 1 0,-1-1 1,1 0-1,-1 0 0,0 0 0,-3-6 0,-31-60-409,-31-22 114,66 92 369,0 0 0,0-1 0,0 1 0,0 0 0,0 0-1,0 0 1,0 0 0,0 0 0,-1 0 0,1 0 0,0 0 0,0 0 0,0 0 0,0 0 0,0 0-1,0 0 1,0-1 0,0 1 0,-1 0 0,1 0 0,0 0 0,0 0 0,0 0 0,0 0 0,0 0-1,0 0 1,-1 0 0,1 0 0,0 0 0,0 0 0,0 1 0,0-1 0,0 0 0,0 0 0,0 0 0,-1 0-1,1 0 1,0 0 0,0 0 0,0 0 0,0 0 0,0 0 0,0 0 0,0 0 0,0 0 0,0 1-1,0-1 1,0 0 0,-1 0 0,1 0 0,0 0 0,0 0 0,0 0 0,0 0 0,0 0 0,0 1-1,0-1 1,0 0 0,0 0 0,0 0 0,-2 15-7,5 23-68,8-4 123,31 60 1,-11-24 45,-31-70-92,0 0-1,0 1 1,0-1-1,0 0 1,0 0-1,0 1 0,0-1 1,0 0-1,0 0 1,0 1-1,0-1 1,0 0-1,0 0 0,1 0 1,-1 1-1,0-1 1,0 0-1,0 0 1,0 0-1,0 1 0,0-1 1,1 0-1,-1 0 1,0 0-1,0 1 1,0-1-1,0 0 0,1 0 1,-1 0-1,0 0 1,0 0-1,0 0 1,1 0-1,-1 1 0,0-1 1,0 0-1,1 0 1,-1 0-1,0 0 1,0 0-1,0 0 0,1 0 1,-1 0-1,0 0 1,0 0-1,1 0 1,2-15 97,-2-35-192,-1 41 55,-1-17 7,-1 1 0,-2 0-1,0-1 1,-10-31 0,12 45 9,2 65-4293,0-17 490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2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80,'0'0'2674,"0"26"-2302,0 196 582,2-208-1142,1-20-783,1-27-483,-6-40 906,0 40 991,2 1 1,0-1-1,3 0 0,7-39 0,-5 39 110,-5 28-426,0-1 1,1 1-1,0-1 0,0 1 1,0 0-1,1-1 0,-1 1 0,1 0 1,0 0-1,1 0 0,3-6 1,-5 11-124,-1-1 0,1 1 1,-1-1-1,1 1 0,-1-1 1,1 1-1,-1 0 0,1-1 1,0 1-1,-1 0 0,1 0 1,0-1-1,-1 1 0,1 0 0,0 0 1,-1 0-1,1 0 0,0 0 1,-1 0-1,1 0 0,0 0 1,-1 0-1,1 0 0,0 0 1,-1 0-1,1 1 0,0-1 1,-1 0-1,1 0 0,0 1 0,-1-1 1,1 0-1,-1 1 0,1-1 1,-1 1-1,1-1 0,-1 1 1,1 0-1,12 19-77,-11-17 83,2 5 5,0 1-1,0-1 0,-1 1 1,0-1-1,0 1 0,-1 0 1,0 0-1,-1 0 0,1 14 1,-3 94 111,-1-58-74,2 0 356,4-58-343,-1 0 0,1 0 0,0 0 0,0 0 1,0 0-1,-1-1 0,1 0 0,0 1 0,6-2 1,-9 1-14,11 0 250,-2 0-139,0 0 1,0 0 0,0-1-1,14-3 1,-21 3-180,0 0 0,0 0-1,0 0 1,0-1 0,-1 1 0,1-1 0,-1 1 0,1-1 0,-1 0-1,1 0 1,-1 0 0,0-1 0,0 1 0,0 0 0,0-1 0,0 1 0,-1-1-1,3-4 1,-3 6-13,-1 0-1,1 0 0,0 1 1,-1-1-1,1 0 0,-1 0 1,0 0-1,1 0 0,-1 0 1,1 0-1,-1 0 1,0 0-1,0 0 0,0 0 1,0 0-1,0-1 0,0 1 1,0 0-1,0 0 0,0 0 1,0 0-1,0 0 0,-1 0 1,1 0-1,-1 0 1,1 0-1,0 0 0,-1 0 1,1 0-1,-1 0 0,0 1 1,1-1-1,-1 0 0,0 0 1,0 0-1,1 1 0,-1-1 1,0 0-1,0 1 0,0-1 1,0 1-1,0-1 1,0 1-1,0-1 0,0 1 1,0 0-1,0 0 0,0-1 1,0 1-1,0 0 0,0 0 1,0 0-1,0 0 0,0 0 1,0 0-1,0 0 1,0 1-1,0-1 0,0 0 1,-2 1-1,0-1 15,0 0 0,-1 1-1,1 0 1,0-1 0,0 1 0,0 0 0,0 0 0,0 1-1,0-1 1,0 1 0,0-1 0,0 1 0,0 0 0,1 0-1,-1 0 1,1 1 0,0-1 0,-4 5 0,5-5 18,0 1-1,0-1 1,0 0 0,1 1 0,-1-1 0,1 1 0,0-1-1,0 1 1,0-1 0,0 1 0,0-1 0,0 1-1,0-1 1,1 1 0,0-1 0,-1 1 0,1-1 0,0 0-1,0 1 1,0-1 0,0 0 0,3 4 0,0-2 18,0-1 1,-1 1-1,1-1 1,1 0-1,-1 0 1,0 0-1,1-1 1,-1 0 0,1 1-1,7 1 1,11 2-306,-1 0 1,1-2-1,40 3 1,-33-6-1244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2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40 1744,'0'0'2857,"-9"-6"-2849,1-1-5,6 4-2,-1 1-1,1 0 1,-1 0 0,0-1 0,0 1 0,0 1 0,-1-1 0,1 0 0,0 1 0,0 0 0,-1 0 0,-5-1 0,8 1-1,-33-1-104,33 2 90,0 0 0,0 0 0,1 0 0,-1 0 0,0 1 0,0-1 0,1 0 0,-1 0 0,0 0 0,1 1 0,-1-1 0,0 0 0,1 1 0,-1-1 0,0 1 0,1-1 0,-1 1 0,1-1 0,-1 1 0,1-1 0,-1 1 0,1-1 0,-1 1 0,1 0 0,-1-1 0,1 1 0,0 0 0,0-1 0,-1 1 0,1 0 0,0-1 0,0 1 0,0 0 0,-1 0 0,1 1 0,2-1 21,0 0 1,-1 0-1,1 0 1,0 0-1,0-1 1,0 1 0,0 0-1,0-1 1,0 1-1,-1-1 1,1 0-1,0 0 1,0 0 0,4 0-1,-3 0 20,4 1-1,1 0 0,0 0 0,0 1 0,-1 0 0,1 1 0,-1-1 0,0 1 0,1 1 0,10 7 0,-13-8-41,-1 1 0,0 0 0,0 0 0,0 1 0,0-1 0,-1 1 0,0 0 0,0 0 0,0 0 0,0 0 0,-1 0 0,0 1 0,3 9 0,3 23 23,6 47 0,-9-46 167,12 47 0,-11-65-66,-2 1 1,-1 0 0,2 43-1,-3-65-130,-1 1-1,0-1 1,1 0-1,-1 0 0,1 0 1,-1 0-1,1 0 0,-1-1 1,1 1-1,-1 0 0,0-1 1,1 1-1,-1-1 1,0 1-1,1-1 0,-1 0 1,2-1-1,6-10-1030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2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64 568,'0'0'2301,"0"-46"-3326,-1 29 4504,-2 27-2677,-2 30-871,5-37 100,0 4 19,0 0 0,0 1 0,1-1 0,-1 0 0,2 0 1,-1 0-1,3 7 0,-3-12-25,0 0 0,1 0 0,-1 0 1,0 0-1,1 0 0,-1-1 0,1 1 1,0 0-1,-1-1 0,1 0 0,0 1 1,0-1-1,0 0 0,0 0 1,0 0-1,0 0 0,0 0 0,1-1 1,-1 1-1,0-1 0,0 1 0,1-1 1,-1 0-1,0 0 0,0 0 0,5 0 1,-3 0-29,0-1 0,0 1 0,0-1 0,0 0 0,0 0 0,-1 0 0,1 0 0,0-1 0,0 0 0,-1 0 0,1 0 0,-1 0 0,0 0 0,1-1 0,-1 1 0,0-1 0,0 0 0,-1 0 0,1 0 0,-1 0 0,1 0 0,-1-1 0,0 1 0,0-1 0,-1 1 0,1-1 0,1-7 0,2-10-157,-5 23-17,0 1 173,0-1 0,0 1 1,1-1-1,-1 1 0,1 0 0,0-1 0,0 0 0,0 1 0,0-1 0,0 1 0,0-1 0,1 0 1,-1 0-1,4 4 0,2 0 52,-1-1 0,1 0 0,0 0 0,0-1 0,1 0 0,-1 0 0,1-1 0,0 0 0,0 0 0,0-1 0,1 0 0,-1-1 0,0 1 0,1-1 0,-1-1 0,1 0 0,-1 0 0,1-1 0,-1 0 0,10-2 0,-16 2-62,-1 1 1,0-1-1,0 0 0,0 1 1,0-1-1,1 0 0,-1 0 1,0 0-1,0 0 0,-1 0 1,1 0-1,0 0 0,0 0 1,0 0-1,-1 0 1,1 0-1,0 0 0,-1-1 1,1 1-1,-1 0 0,0 0 1,1-1-1,-1 1 0,0-3 1,0-37-744,0 26 411,-1 13 340,1 1 1,0-1 0,-1 1 0,1-1 0,-1 1 0,0-1-1,1 1 1,-1-1 0,0 1 0,0 0 0,0-1-1,0 1 1,0 0 0,0 0 0,0 0 0,-1-1-1,1 1 1,0 0 0,-1 1 0,1-1 0,0 0-1,-1 0 1,1 1 0,-1-1 0,1 1 0,-1-1-1,0 1 1,1-1 0,-3 1 0,-2-1 2,-1 0-1,1 0 1,-1 0 0,0 1-1,1 0 1,-9 1 0,14 0 3,0-1 0,0 1 0,0 0 0,0 0 0,1-1-1,-1 1 1,0 0 0,1 0 0,-1 0 0,0 0 0,1 0 0,-1-1 0,1 1 0,0 0 0,-1 0 0,1 0-1,0 1 1,-1-1 0,1 0 0,0 0 0,0 0 0,0 0 0,0 0 0,0 0 0,0 0 0,0 0 0,0 0 0,1 0-1,0 2 1,-1 0 0,0 1-1,1-1 0,-1 0 0,1 1 0,0-1 1,1 0-1,-1 1 0,0-1 0,3 4 0,3-2-125,-1 1-1,1-1 1,0-1 0,1 1-1,-1-1 1,1 0-1,0-1 1,0 0-1,0 0 1,1-1 0,-1 0-1,15 2 1,-15-2-203,20 2-1347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2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1608,'0'0'2782,"-12"12"-2632,-36 38 44,37-29 148,18-8-58,24-5 154,-25-8-333,46 8 196,-39-8-316,-1 2 0,0 0 0,0 0 0,0 1 0,0 0 0,13 6 0,-24-8-10,0-1 0,0 1 1,-1-1-1,1 1 0,0-1 1,0 1-1,0 0 0,-1 0 1,1-1-1,0 1 0,-1 0 1,1 0-1,-1 0 0,1-1 1,-1 1-1,1 0 0,-1 0 1,1 0-1,-1 0 0,0 0 1,0 0-1,1 0 0,-1 0 1,0 0-1,0 0 0,0 0 1,0 0-1,0 0 0,0 0 1,0 0-1,-1 0 0,1 0 1,0 0-1,-1 0 1,1 0-1,0 0 0,-1 0 1,0 1-1,-1 2 28,0-1 0,-1 1 1,1-1-1,-1 0 0,0 0 1,1 0-1,-1 0 0,-5 3 0,-25 10-1363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2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3593,'0'0'3770,"-2"15"-3779,-5 86 204,4 0 0,4 0 1,20 138-1,-14-191-2758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2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1120,'0'0'5577,"178"0"-5577,-106 3-264,-19 5-1192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1328,'0'0'2733,"-17"4"-2510,-51 14 182,63-17-254,-1 0-1,1 1 1,0 0-1,0 1 1,0-1 0,0 1-1,1 0 1,-1 0-1,1 0 1,0 1 0,-1-1-1,-2 5 1,6-7-137,1 0 0,-1 0 1,1 0-1,-1 0 1,1 0-1,-1-1 0,1 1 1,0 0-1,0 0 0,-1 0 1,1 0-1,0 0 0,0 0 1,0 0-1,0 0 0,0 0 1,0 0-1,0 0 1,1 0-1,-1 0 0,0 0 1,0 0-1,1 0 0,-1 0 1,1 0-1,-1 0 0,1 0 1,-1 0-1,1 0 0,-1-1 1,1 1-1,0 0 1,0-1-1,-1 1 0,2 1 1,28 19 8,78 22 267,-5-1-317,-102-42 23,0 0 0,-1 1 0,1-1 0,0 0 0,-1 1 0,1-1 0,0 0 0,-1 1 0,1-1 0,-1 1 1,1-1-1,-1 1 0,1 0 0,-1-1 0,1 1 0,-1-1 0,0 1 0,1 0 0,-1-1 0,0 1 0,0 0 1,1-1-1,-1 1 0,0 0 0,0 0 0,0-1 0,0 1 0,0 0 0,0 0 0,0-1 0,0 1 0,0 0 1,0-1-1,0 1 0,0 0 0,-1 0 0,1-1 0,0 1 0,-1 0 0,1-1 0,0 1 0,-1 0 0,1-1 1,-1 1-1,1-1 0,-1 1 0,1-1 0,-1 1 0,0 0 0,-30 23 52,-6-7-104,-74 26 1,109-42 322,15-1-235,11-3-30,1-1 0,-1-1 0,0-1 0,0-1 0,40-18 0,3 0-5,15-4 1594,-82 32-1593,-1 0 0,1 1 0,0-1 0,1 0-1,-1 0 1,0 0 0,1 1 0,0-1 0,0 0 0,0 0 0,0 0 0,0 0 0,0 0-1,3 4 1,-1-5 16,-1-1-1,1 1 0,0-1 1,-1 1-1,1-1 0,0 0 1,0 0-1,0 0 0,0-1 0,0 1 1,0-1-1,0 1 0,0-1 1,0 0-1,0 0 0,4-1 1,4 1 49,-4 1-50,-1-1 0,1 0 0,-1-1-1,1 0 1,-1 0 0,1 0 0,6-3 0,-10 3-61,-1 0 0,0-1 1,0 1-1,0-1 0,1 1 0,-2-1 0,1 0 0,0 0 0,0 0 0,-1 0 1,1 0-1,-1-1 0,1 1 0,-1 0 0,0-1 0,0 1 0,0-1 0,0 1 0,-1-1 1,1 1-1,0-6 0,0 5-16,-1 0 0,1 0 1,-1-1-1,1 1 0,-1 0 0,0-1 1,0 1-1,-1 0 0,1-1 0,-1 1 1,1 0-1,-1 0 0,0-1 0,0 1 1,-1 0-1,1 0 0,-1 0 0,1 0 1,-1 0-1,0 1 0,0-1 0,0 0 1,-1 1-1,1 0 0,0-1 0,-1 1 1,0 0-1,1 0 0,-1 1 0,-4-3 1,-3 0 61,0 0 1,0 1 0,0 0-1,0 1 1,-1 0-1,1 0 1,-1 1 0,-16 1-1,26 0-6,0 0 0,1 1-1,-1-1 1,0 1 0,1-1-1,-1 1 1,1-1-1,-1 1 1,1 0 0,-1-1-1,1 1 1,-1-1 0,1 1-1,-1 0 1,1 0-1,0-1 1,-1 1 0,1 0-1,0 0 1,0-1 0,0 1-1,-1 0 1,1 0 0,0 0-1,0-1 1,0 1-1,0 0 1,1 1 0,-2 1-13,1-1 1,0 1 0,1-1-1,-1 1 1,0-1-1,1 1 1,-1-1 0,1 1-1,0-1 1,1 4 0,2-1-104,0-1 0,0 0 0,0 0 1,0-1-1,0 1 0,1-1 0,0 0 1,0 0-1,7 3 0,22 8-1412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3569,'0'0'3974,"0"11"-3939,0 78 257,0-88-287,1 0-1,-1-1 1,1 1 0,0 0 0,0-1 0,-1 1 0,1-1 0,0 1 0,0-1-1,0 1 1,0-1 0,-1 0 0,1 1 0,0-1 0,0 0 0,0 0 0,0 0-1,0 0 1,0 0 0,0 0 0,0 0 0,0 0 0,0 0 0,1 0 0,28-1 68,-29 1-64,4-2 21,1 0 0,-1-1 0,0 1 0,0-1 0,0 0-1,0 0 1,-1 0 0,1-1 0,-1 0 0,0 0 0,0 0 0,0 0 0,-1 0 0,4-6 0,-6 11-29,-1 1-1,0 0 0,1-1 1,0 1-1,-1-1 1,1 1-1,0-1 0,0 0 1,0 1-1,0-1 0,0 0 1,0 1-1,0-1 1,0 0-1,0 0 0,0 0 1,1 0-1,-1 0 1,1 0-1,-1-1 0,0 1 1,1 0-1,0-1 1,-1 1-1,1-1 0,-1 1 1,1-1-1,-1 0 1,1 1-1,0-1 0,2 0 1,64 1-6,-52-2-23,43 2 91,-16-1 34,51-5-1,-92 6-126,0-1-1,0 0 1,1-1 0,-1 1-1,0 0 1,0-1-1,0 1 1,0-1 0,1 1-1,-1-1 1,0 0 0,0 0-1,0 0 1,-1 0-1,1-1 1,0 1 0,0 0-1,0-1 1,-1 1-1,1-1 1,-1 0 0,1 1-1,-1-1 1,0 0-1,0 0 1,0 0 0,0 0-1,0 0 1,0 0-1,0 0 1,-1 0 0,2-5-1,-8 6 39,1 0-1,-1 0 0,1 1 0,-1-1 1,1 1-1,-10 1 0,9-1-11,4 0-5,1 0 0,-1 0 0,0 0 0,1 0 1,-1 0-1,0 0 0,1 0 0,-1 0 0,0 1 0,1-1 0,-1 1 0,0-1 0,1 1 1,-1 0-1,1 0 0,-1-1 0,1 1 0,0 0 0,-1 0 0,1 0 0,0 1 0,0-1 1,-1 0-1,1 0 0,0 1 0,0-1 0,1 1 0,-1-1 0,0 1 0,0-1 0,1 1 0,-1-1 1,1 1-1,-1 0 0,1-1 0,0 1 0,-1 0 0,1-1 0,0 1 0,0 0 0,0-1 1,0 1-1,1 0 0,0 2 0,-1-3-10,0 0 1,1 0 0,-1 0-1,1-1 1,-1 1-1,1 0 1,-1 0-1,1 0 1,0 0-1,0-1 1,-1 1-1,1 0 1,0-1-1,0 1 1,0-1-1,0 1 1,-1-1-1,1 1 1,0-1-1,0 1 1,0-1 0,0 0-1,0 0 1,0 1-1,0-1 1,0 0-1,2 0 1,37 4-1007,-32-3 516,27 1-2026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4705,'0'0'2064,"17"174"-1111,1-94-273,0 3-80,-9 5-192,0 1-248,0-7-40,0-7-104,-9-10-16,0-12-40,0-13-400,0-8-336,0-8-536,0-8-49,-9-10-983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6425,'0'0'3065,"169"11"-3121,-107-3-432,-17-3-1096,-10-5-1305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4257,'0'0'1879,"0"30"-1078,-1 2-559,0 13 108,2 0 1,10 63 0,2-32-32,4 0 1,3-2-1,43 105 1,-62-175-324,1 0 0,-1-1 0,1 0 0,0 1 0,0-1 0,0 0 0,1 0 0,-1 0 0,4 3 0,-5-5-7,0-1-1,-1 1 1,1 0 0,0-1-1,0 0 1,0 1 0,0-1 0,0 1-1,0-1 1,0 0 0,0 0 0,0 1-1,0-1 1,0 0 0,0 0-1,0 0 1,0 0 0,0 0 0,0 0-1,0 0 1,0-1 0,2 0 0,1-1-38,-1 0 1,1-1 0,-1 0-1,1 0 1,-1 0-1,0-1 1,0 1 0,0-1-1,-1 1 1,1-1 0,-1 0-1,0 0 1,2-5-1,48-125-1411,-53 144 1549,1 1 1,0-1-1,0 0 0,1 0 0,1 1 0,-1-1 0,7 18 1,-6-23-96,0 0 1,1-1 0,-1 1-1,1 0 1,0-1 0,0 0 0,1 0-1,-1 0 1,1 0 0,0 0-1,6 3 1,-8-5-37,-1-1 1,1 0-1,0 0 0,0 0 0,0 0 1,0 0-1,0-1 0,0 1 0,0-1 1,0 1-1,0-1 0,0 1 0,0-1 0,0 0 1,0 0-1,0 0 0,0-1 0,0 1 1,0 0-1,0-1 0,0 1 0,0-1 1,0 0-1,0 1 0,0-1 0,0 0 1,0 0-1,0 0 0,-1-1 0,1 1 1,-1 0-1,3-3 0,9-12-454,-13 15 526,0 0-1,1 0 0,-1 0 1,0 1-1,1-1 0,-1 0 1,1 0-1,-1 0 1,1 1-1,-1-1 0,1 0 1,0 1-1,-1-1 0,1 0 1,0 1-1,0-1 0,-1 1 1,1-1-1,0 1 0,0-1 1,0 1-1,-1 0 1,1-1-1,0 1 0,0 0 1,0 0-1,0 0 0,0 0 1,0 0-1,0 0 0,0 0 1,0 0-1,0 0 0,0 0 1,-1 0-1,1 0 1,0 1-1,0-1 0,0 0 1,0 1-1,0-1 0,-1 1 1,1-1-1,0 1 0,0-1 1,-1 1-1,1-1 0,0 1 1,-1 0-1,1-1 1,0 1-1,-1 0 0,1 1 1,1-1-103,0 0 1,0 0-1,0 0 1,0 0-1,0 0 1,0 0 0,1-1-1,-1 1 1,0-1-1,0 1 1,1-1-1,-1 0 1,0 0-1,0 0 1,1 0 0,-1 0-1,0-1 1,4 0-1,12-6-1127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3201,'81'110'1936,"-64"-89"-550,-7-21 205,-6 1-1557,0-1 1,0 0-1,0 0 1,1 0-1,-1-1 1,0 1-1,0-1 0,0 0 1,0-1-1,0 1 1,-1 0-1,1-1 1,0 0-1,-1 0 1,1 0-1,-1 0 1,0-1-1,1 0 1,-1 1-1,0-1 0,-1 0 1,1 0-1,0 0 1,-1-1-1,0 1 1,0-1-1,0 1 1,0-1-1,0 0 1,-1 0-1,0 0 1,1 0-1,-1 0 1,-1 0-1,1 0 0,-1 0 1,1-6-1,-1-3-335,0 9 175,0-1-1,0 1 1,0 0 0,0-1-1,-1 1 1,0 0 0,0-1-1,-1-4 1,1 8 111,0-1 0,0 1 0,0 0 0,0-1 0,-1 1 0,1 0 0,0 0 0,-1 0 0,1 0 0,0 0 0,-1 0 0,1 1 0,-1-1 0,0 0 0,1 1 0,-1-1 0,1 1 0,-1-1 0,0 1 0,1 0 0,-1 0 0,0 0 0,1 0 0,-1 0 0,-2 0 0,1 1 26,0 0 0,0-1 1,0 1-1,0 0 0,1 1 0,-1-1 1,0 0-1,1 1 0,-1 0 0,1-1 0,-1 1 1,1 0-1,0 0 0,0 0 0,0 1 0,0-1 1,0 0-1,0 1 0,1-1 0,-1 1 1,1 0-1,0 0 0,0-1 0,0 1 0,0 0 1,-1 5-1,-2 5 173,1-1 1,0 1-1,1 0 1,0 24 0,2-33-170,0-1 0,1 0 1,-1 1-1,1-1 1,0 0-1,0 0 0,0 0 1,0 1-1,1-1 1,-1 0-1,1-1 1,0 1-1,-1 0 0,1 0 1,1-1-1,-1 1 1,0-1-1,1 0 0,-1 0 1,1 0-1,0 0 1,-1 0-1,1 0 0,0-1 1,0 1-1,0-1 1,0 0-1,1 0 1,-1 0-1,5 0 0,12 3-213,0 0 1,0-2-1,39 0 0,-32-2-543,46 1-3800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3017,'0'0'3520,"18"152"-5112,0-125-256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2529,'0'0'3726,"0"13"-3701,1 41-8,-1-54-15,0 1-1,0 0 1,1 0-1,-1-1 1,0 1-1,0 0 1,1-1-1,-1 1 1,0 0-1,1-1 1,-1 1-1,1-1 1,-1 1-1,0-1 1,1 1-1,-1-1 1,1 1-1,0-1 1,-1 1-1,1-1 1,-1 1-1,1-1 0,0 0 1,-1 0-1,1 1 1,0-1-1,-1 0 1,1 0-1,0 0 1,0 1-1,0-1 1,22-2-70,-19 2 16,2-2-132,0 1-1,-1-1 0,1 0 0,-1 0 0,1 0 1,-1-1-1,0 0 0,0 0 0,0 0 0,0-1 1,-1 1-1,1-1 0,-1 0 0,0-1 1,7-8-1,-5 6 503,0 0 1,1 0-1,0 1 1,14-10 1311,-20 20-1558,1 0-1,0 0 0,-1-1 0,1 1 0,1-1 1,-1 1-1,5 4 0,0 1 53,-3-5-89,0 0 1,1 0-1,-1-1 1,1 1-1,0-1 1,0 0 0,0 0-1,0-1 1,1 0-1,-1 0 1,1 0-1,0 0 1,-1-1-1,1 0 1,0 0-1,0-1 1,-1 0-1,1 1 1,6-2-1,-7 1-29,0-1-1,0 1 1,0-1-1,0 0 1,-1-1-1,1 1 1,0-1-1,-1 0 1,1 0-1,6-4 1,-9 5-20,0-1 0,0 0 1,0 1-1,0-1 1,-1 0-1,1 0 0,0 0 1,-1 0-1,0 0 0,1 0 1,-1-1-1,0 1 0,0 0 1,0-1-1,-1 1 0,1-1 1,0 1-1,-1-1 1,0 1-1,1-1 0,-1-2 1,0 4 18,0 0 0,0 0 0,0 0 0,0 1 0,0-1 0,0 0 1,0 0-1,0 0 0,-1 0 0,1 0 0,0 0 0,0 0 0,-1 0 1,1 0-1,-1 1 0,1-1 0,-1 0 0,1 0 0,-1 0 1,1 1-1,-1-1 0,0 0 0,1 1 0,-2-2 0,-23 0 26,13 2-114,9 0 75,0 1-1,0-1 1,0 1 0,0 0 0,0 0 0,1 0 0,-1 0 0,0 0 0,1 1 0,-1-1 0,1 1 0,-1 0 0,1 0 0,0-1 0,0 1 0,0 1-1,0-1 1,0 0 0,0 0 0,1 1 0,-1-1 0,1 1 0,-1 0 0,1-1 0,-1 4 0,1-3 6,-1 1 1,1-1 0,0 0-1,1 1 1,-1-1-1,1 1 1,-1-1-1,1 1 1,0-1 0,0 1-1,1-1 1,-1 1-1,1-1 1,-1 1-1,1-1 1,0 0-1,1 1 1,-1-1 0,0 0-1,1 0 1,0 0-1,3 4 1,9 9 34,2-1 0,21 17 1,-20-18-20,0 0-1,20 23 1,-21-18-48,-1 1 0,0 0 1,-2 1-1,0 1 0,-2 0 0,0 0 0,-1 1 0,-2 1 0,0 0 0,-1 0 0,-2 0 1,0 1-1,-2-1 0,-1 1 0,0 0 0,-5 49 0,1-62 32,-1 0 0,-1-1 0,1 0-1,-2 1 1,1-2 0,-2 1 0,-8 13 0,13-21 38,-1 1 0,0-1 0,0 0 0,-1 0 0,1 0 0,-1 0 0,1 0 0,-1-1 0,0 1 0,0-1 0,0 0 0,0 0 0,0 0 0,-1 0 1,1 0-1,-1-1 0,1 0 0,-1 1 0,1-1 0,-1-1 0,0 1 0,1 0 0,-1-1 0,0 0 0,0 0 0,-7-1 0,8 0-9,1 0-1,-1 0 1,1-1 0,-1 1-1,1-1 1,0 0-1,-1 1 1,1-1-1,0 0 1,0 0-1,0-1 1,1 1 0,-1 0-1,0-1 1,1 1-1,0-1 1,-1 1-1,1-1 1,0 0-1,0 1 1,1-1 0,-2-5-1,-1-8-18,0-1 0,0-27 0,2 36 12,1 2-39,-3-33 55,2 0 0,5-42 0,-3 71-95,0 0-1,1 0 1,1 0 0,-1 0 0,1 0 0,1 0-1,0 1 1,0-1 0,1 1 0,0 0 0,1 1-1,0-1 1,8-7 0,5-1-1467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0 200,'0'0'9382,"4"0"-9325,446 16 122,-40-16-28,-180 16-110,11-3 46,-155-7-65,104-5 1,15 0 5,204 2-22,-210-5-4,-125 2 0,199-7 12,0 3-20,-145 7 4,272-25 34,-312 12-45,0 4 0,120 7-1,121 12 48,-199-11-27,124-4-74,-245 1 11,63-5-210,-1 3-1,88 8 1,-158-5 237,126 10-781,128-10-1096,-254 0 1911,-1 0 1,1 0-1,-1 0 1,0 1-1,1-1 0,-1 0 1,1 0-1,-1 1 0,1-1 1,-1 0-1,1 0 0,-1 1 1,0-1-1,1 1 0,-1-1 1,0 0-1,1 1 1,-1-1-1,0 1 0,0-1 1,1 0-1,-1 1 0,0-1 1,0 1-1,1 0 0,-1 0 2,0 0-1,0 0 0,1-1 1,-1 1-1,1 0 0,-1 0 1,1 0-1,-1-1 0,1 1 1,-1 0-1,1-1 0,0 1 1,-1-1-1,1 1 0,0-1 1,-1 1-1,1-1 0,0 1 1,0-1-1,0 1 0,-1-1 1,1 0-1,0 0 0,0 1 1,0-1-1,0 0 0,0 0 0,1 0 1,36-1-178,-1-1 0,54-11 1,16-16 905,-104 29-729,26-4 22,-24 2-3450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3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2737,'0'0'6346,"14"15"-6188,10 10-96,2-2 0,0 0 1,51 33-1,-74-54-64,0 0-1,0 0 1,0 0-1,0 1 1,0-1-1,-1 1 1,1-1 0,-1 1-1,0 0 1,0 0-1,0 0 1,0 0-1,-1 0 1,3 5-1,-4-6 1,1 0 0,-1 0-1,0 0 1,0 0 0,1-1-1,-1 1 1,-1 0 0,1 0 0,0 0-1,0 0 1,-1 0 0,1-1-1,-1 1 1,1 0 0,-1 0-1,0-1 1,0 1 0,0 0-1,0-1 1,0 1 0,0-1-1,0 1 1,0-1 0,-1 1-1,1-1 1,0 0 0,-1 0-1,-2 2 1,-19 13-20,-1-2 1,-1 0-1,-1-1 1,-40 13-1,51-21-1240,1-1 0,-30 4 0,33-8-3270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70 600,'0'0'2905,"0"-51"263,2 60-3053,0 0 0,0 0 0,0 0-1,1 0 1,1-1 0,-1 1-1,8 10 1,6 20 12,-8-19-87,1 0 0,1-1 0,0 0 1,18 23-1,-28-41-33,0 0-1,0 1 1,0-1 0,0 0-1,0 0 1,1 1 0,-1-1 0,0 0-1,0 0 1,1 0 0,-1-1-1,1 1 1,-1 0 0,1 0-1,-1-1 1,1 1 0,-1-1-1,1 1 1,0-1 0,-1 0-1,1 0 1,0 1 0,-1-1-1,1 0 1,0-1 0,-1 1 0,1 0-1,0 0 1,-1-1 0,1 1-1,-1-1 1,1 1 0,0-1-1,-1 0 1,0 0 0,1 1-1,-1-1 1,1 0 0,-1 0-1,0 0 1,0-1 0,1 1 0,-1 0-1,0 0 1,0-1 0,1-1-1,5-7 54,-1 1-1,0-1 0,0-1 1,8-20-1,-9 14-34,-1-1-1,0 1 1,-1-1 0,-1 1 0,0-1 0,-2 0-1,-1-19 1,1 11 144,0 25-188,0 31-4302,0-12 2669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10 121 1632,'0'0'5988,"7"0"-5856,-6 0-141,10 1 95,-1-2-1,0 1 0,0-2 1,1 1-1,13-5 1,-21 5-116,0 0 1,-1 0 0,1 0 0,-1 0 0,1 0 0,-1-1 0,1 1 0,-1-1-1,0 0 1,1 0 0,-1 0 0,0 0 0,0 0 0,-1 0 0,1 0-1,0-1 1,-1 1 0,1 0 0,-1-1 0,0 0 0,0 1 0,0-1 0,0 0-1,0 1 1,-1-1 0,1 0 0,-1 0 0,0 0 0,0-2 0,1 3-80,-1 0 0,0 0-1,0 0 1,0 0 0,0 0 0,0 0 0,-1 0 0,1 0 0,-1 1 0,1-1 0,-1 0 0,1 0 0,-1 0 0,0 1 0,0-1 0,0 0 0,0 1 0,0-1 0,0 1 0,-2-2 0,0 1 63,0 1 0,0 0 0,0 0 1,0 0-1,0 1 0,-1-1 0,1 1 0,0 0 0,0 0 0,-7 0 1,5 0 24,1 0 0,0 0 1,-1 1-1,1-1 0,0 1 1,-1 0-1,1 0 0,0 0 1,0 1-1,0 0 0,0-1 1,0 1-1,-6 5 0,8-5 45,0 0 0,0 1 0,-1-1 0,2 1 0,-1-1 0,0 1 0,0 0 0,1 0 0,-1 0 0,1 0 0,0 0 0,0 0 0,0 0 0,1 1 0,-1-1 0,1 0 0,0 0 0,-1 1 0,2 2 0,-2-2 43,1 0-1,0-1 0,0 1 0,0 0 0,1-1 0,-1 1 0,1 0 1,0-1-1,0 1 0,0-1 0,1 1 0,-1-1 0,1 0 0,2 5 1,0-6-19,-1 1 0,0-1 0,0 0 0,1 0 1,-1 0-1,1 0 0,-1-1 0,1 0 0,0 1 0,0-1 1,0-1-1,0 1 0,-1 0 0,6-1 0,99 3 117,-74-3-790,1 0-719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3489,'0'0'3212,"0"5"-3121,3 11 82,1-1 0,0 0 0,1-1 0,0 1 0,1-1-1,1 0 1,15 23 0,-17-27-178,-2-1 47,-3-9-40,0 0-1,0 0 0,0 0 0,0 1 0,0-1 1,0 0-1,0 0 0,0 0 0,0 1 0,0-1 1,0 0-1,0 0 0,0 0 0,0 1 0,0-1 0,0 0 1,1 0-1,-1 0 0,0 0 0,0 0 0,0 1 1,0-1-1,0 0 0,1 0 0,-1 0 0,0 0 1,0 0-1,0 0 0,0 1 0,1-1 0,-1 0 0,0 0 1,0 0-1,0 0 0,1 0 0,-1 0 0,0 0 1,0 0-1,1 0 0,-1 0 0,0 0 0,0 0 1,0 0-1,1 0 0,-1 0 0,2 0 15,-2-8-52,-1-14-396,4-53-491,-2 70 884,0 0 0,0 1 0,0-1 1,1 0-1,0 1 0,0 0 1,0-1-1,0 1 0,0 0 0,1 0 1,0 0-1,0 0 0,5-5 0,-5 8-119,1 0 0,-1-1 0,0 1 1,0 0-1,1 1 0,-1-1 0,1 1 0,-1-1 0,1 1 0,-1 0 0,1 0 0,6 2 0,0-2-912,1 0-780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1736,'0'0'4937,"0"141"-4761,9-127-96,-9-4-32,8-4-8,-8-4-40,9-4-776,-9-20 160,9-7-1400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1120,'17'-131'2713,"-17"133"-2857,18 22 24,-9-5-672,0 0-1921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1 668 2697,'0'0'4830,"18"8"-4375,56 20 91,-73-27-521,1 0-1,0 0 1,-1-1-1,1 1 1,0-1-1,0 1 0,-1-1 1,1 0-1,0 1 1,0-1-1,0 0 1,0 0-1,-1 0 0,1-1 1,0 1-1,0 0 1,0-1-1,-1 1 0,1-1 1,0 0-1,-1 1 1,1-1-1,0 0 1,-1 0-1,1 0 0,-1 0 1,1 0-1,-1 0 1,0-1-1,0 1 0,1 0 1,-1-1-1,0 1 1,0-1-1,0 1 1,0-1-1,-1 1 0,2-4 1,1-3-19,-2 0 0,1 0 1,-1 0-1,0 0 0,-1 0 1,0-10-1,0 12-21,-1-24-293,-2 0 1,-1 0-1,-1 0 1,-1 0-1,-2 1 1,-1 0-1,-17-37 1,11 28 311,-15-55 1,27 79 82,0-1-1,1 1 1,0-1-1,1 1 1,1-1-1,0 0 1,4-20-1,-3 32-77,-1 0 1,1 0-1,1 0 1,-1 0-1,0 0 1,1 0-1,-1 0 0,1 1 1,0-1-1,0 0 1,0 1-1,0-1 0,1 1 1,-1 0-1,1 0 1,-1 0-1,1 0 1,0 0-1,5-2 0,-2 2-110,-1-1 0,1 1 0,0 0-1,0 1 1,0 0 0,0 0 0,0 0-1,0 0 1,12 2 0,-16-1 42,-1 0 0,0 1 1,1-1-1,-1 1 1,0-1-1,1 1 0,-1 0 1,0 0-1,0 0 0,0-1 1,1 1-1,-1 0 0,0 0 1,0 1-1,0-1 0,-1 0 1,1 0-1,0 0 0,0 1 1,-1-1-1,1 0 0,0 1 1,-1-1-1,0 0 0,1 1 1,-1-1-1,0 1 0,1-1 1,-1 0-1,0 3 0,1 55-1312,-2-41 539,1 20-1177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4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1 856,'0'0'528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0 282 568,'0'0'5525,"11"-4"-4865,146-58-149,-156 61-515,-1 1 0,1-1 0,0 1 0,0-1 0,0 1 0,-1 0 0,1-1 0,0 1 0,0 0 0,0 0 0,0-1 0,0 1 1,0 0-1,-1 0 0,1 0 0,0 0 0,0 0 0,0 1 0,0-1 0,0 0 0,0 0 0,-1 0 0,1 1 0,0-1 0,0 1 0,0-1 0,-1 0 0,1 1 0,0-1 0,0 1 0,-1 0 0,1-1 0,0 1 0,-1-1 0,1 1 0,-1 0 0,1 0 0,-1-1 0,1 1 0,-1 0 0,0 0 0,1 0 0,-1-1 0,0 1 0,1 0 0,-1 0 0,0 0 0,0 0 0,0 0 0,0 0 0,0 0 0,0 1 0,0 0-69,0-1 0,0 1 0,1-1 0,-1 1-1,0-1 1,1 0 0,-1 1 0,1-1 0,0 0 0,-1 1-1,1-1 1,0 0 0,0 0 0,0 1 0,0-1-1,2 1 1</inkml:trace>
  <inkml:trace contextRef="#ctx0" brushRef="#br0" timeOffset="1">196 1 3273,'0'0'1872,"80"91"-5809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2497,'147'91'1413,"-130"-77"-261,-16-8-810,-19-5-536,15-1 288,0 2-101,-1 0 0,1 1 0,0 0-1,0 0 1,0 0 0,0 0 0,0 0 0,0 1 0,1-1 0,0 1 0,0 0 0,0 0 0,0-1 0,-1 7-1,0-1 17,0-1 0,1 1-1,0 0 1,0-1 0,0 18-1,3-26-5,-1 1 1,1 0-1,0-1 0,-1 1 1,1 0-1,0-1 0,-1 1 1,1-1-1,0 1 0,0-1 1,-1 1-1,1-1 0,0 0 1,0 1-1,0-1 0,0 0 1,0 0-1,-1 1 0,1-1 1,0 0-1,0 0 0,0 0 0,0 0 1,0 0-1,1-1 0,31 1 63,-27 0-50,1-1 1,0-1 0,0 1 0,0-1 0,-1-1 0,1 0 0,-1 0 0,1 0 0,-1 0-1,0-1 1,-1 0 0,1 0 0,0-1 0,-1 0 0,6-6 0,-3 3 135,-8 10-150,0 1 1,0-1 0,0 0 0,0 1-1,0-1 1,0 0 0,1 1 0,-1-1-1,1 0 1,0 0 0,-1 1 0,1-1-1,0 0 1,0 0 0,1 0 0,-1 0 0,0 0-1,1 0 1,-1-1 0,1 1 0,-1 0-1,1-1 1,0 1 0,0-1 0,0 0-1,0 1 1,2 0 0,48 6-2169,-25-7-536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4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2481,'0'0'3351,"0"26"-3043,0-20-277,0 34 252,2 0 1,1-1-1,10 45 0,-7-54-64,-6-24-202,1 0 0,0-1 0,0 1 1,0 0-1,1 0 0,0-1 0,0 1 1,0-1-1,1 0 0,5 8 0,-5-12-18,0 0 0,0 0 0,1 0-1,-1 0 1,1-1 0,-1 1 0,1-1-1,-1 0 1,1 0 0,-1 0 0,7-2-1,5 1 3,7 0 17,41 1-296,-61 0 217,1 0 0,-1 0 1,1 1-1,-1-1 1,0 1-1,1-1 0,-1 1 1,1 0-1,-1 0 0,0 0 1,0 0-1,0 0 1,1 1-1,-1-1 0,0 1 1,-1-1-1,1 1 1,0 0-1,2 2 0,-4-3 64,1 1 0,0-1-1,-1 0 1,1 1 0,-1-1-1,1 1 1,-1-1 0,0 1-1,1 0 1,-1-1 0,0 1-1,0-1 1,0 1 0,0-1-1,-1 1 1,1 0 0,0-1-1,-1 1 1,1-1 0,-1 1-1,1-1 1,-1 0 0,0 1-1,1-1 1,-1 1 0,0-1-1,0 0 1,0 0 0,0 0-1,0 1 1,-1-1 0,1 0-1,-2 1 1,-5 4 225,0-1 1,-1-1-1,1 1 0,-14 4 1,10-4-213,3 1-296,28-9-149,-11 1 516,6-2-224,1-2-1,-1 0 1,0-1-1,-1 0 1,0-1-1,0 0 1,0-1-1,-1-1 1,-1 0-1,1 0 1,13-18-1,-18 20-100,-1 0-1,0 0 1,-1-1-1,0 0 0,0 0 1,0 0-1,-1 0 1,4-17-1,-4 9 623,-1-1 1,-1 0-1,0 0 1,-2-18-1,0 32-304,0 1 0,-1 0 1,1 0-1,-1 0 0,0 0 0,0 0 0,0 1 0,0-1 0,-1 0 1,1 0-1,-1 1 0,0-1 0,0 1 0,1-1 0,-2 1 1,1 0-1,-4-4 0,5 5-79,0 1 1,0-1 0,0 1-1,0-1 1,0 0 0,0 1-1,0 0 1,0-1-1,0 1 1,0 0 0,-1-1-1,1 1 1,0 0-1,0 0 1,0 0 0,-1 0-1,1 0 1,0 0 0,0 1-1,0-1 1,0 0-1,0 0 1,-1 1 0,1-1-1,0 1 1,0-1-1,0 1 1,0-1 0,0 1-1,0 0 1,0 0 0,1-1-1,-1 1 1,0 0-1,0 0 1,0 0 0,1 0-1,-1 0 1,0 0-1,1 0 1,-1 0 0,1 0-1,0 0 1,-1 0 0,1 0-1,0 0 1,-1 3-1,-2 9 23,0 1 0,0 0 0,2 0 0,0 0 0,0 0 0,3 27 0,-1-2 190,-1-35-189,0 0-1,1 0 1,-1 1 0,1-1 0,0 0-1,0 0 1,0 0 0,1 0 0,0 0 0,-1 0-1,1-1 1,1 1 0,-1 0 0,0-1-1,1 1 1,0-1 0,-1 0 0,1 0-1,1 0 1,-1-1 0,0 1 0,7 3 0,-5-3-1,1 0 1,0-1-1,0 1 1,0-1-1,1-1 1,-1 1-1,0-1 1,1 0-1,-1 0 1,1-1-1,-1 0 1,1 0-1,-1-1 1,10-1-1,-14 1-46,-1 1 0,1-1-1,0 1 1,-1-1-1,1 0 1,-1 0 0,0 1-1,1-1 1,-1 0 0,0 0-1,1-1 1,-1 1-1,0 0 1,0 0 0,0-1-1,0 1 1,0 0 0,0-1-1,0 1 1,-1-1-1,1 1 1,0-1 0,0-3-1,4-42-325,-5 46 346,0 0-1,0 0 1,-1 1 0,1-1 0,0 0 0,-1 1 0,1-1-1,0 0 1,-1 0 0,1 1 0,-1-1 0,1 1 0,-1-1-1,1 1 1,-1-1 0,0 1 0,1-1 0,-1 1 0,0-1-1,1 1 1,-1 0 0,0-1 0,0 1 0,1 0-1,-1 0 1,0-1 0,0 1 0,1 0 0,-1 0 0,0 0-1,0 0 1,0 0 0,1 0 0,-1 0 0,0 0 0,0 1-1,-1-1 1,1 0-5,-1 0-1,1 1 0,0-1 1,0 0-1,-1 1 0,1-1 1,0 0-1,-1 1 0,1 0 1,0-1-1,0 1 0,0 0 1,0-1-1,0 1 1,0 0-1,0 0 0,0 0 1,0 0-1,0 0 0,0 0 1,0 0-1,1 0 0,-1 1 1,0-1-1,0 1 0,0 3 18,0 0 0,0 1 0,1-1 0,-1 0-1,1 0 1,0 0 0,1 0 0,-1 1 0,1-1-1,0 0 1,0 0 0,1 0 0,-1 0 0,1-1-1,0 1 1,1 0 0,-1-1 0,1 1 0,0-1 0,0 0-1,0 0 1,0 0 0,8 7 0,1-3-131,-1 0 0,1-1 0,0 0 1,1-1-1,0 0 0,0-1 0,21 6 1,3-2-3190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5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42 1224,'0'0'3974,"-1"-4"-3567,0 2-502,-13-25 1193,14 27-1077,-1-1-1,1 0 1,-1 1-1,1-1 1,-1 0-1,0 1 1,1-1-1,-1 1 1,0 0-1,1-1 1,-1 1-1,0-1 1,0 1-1,1 0 1,-1 0-1,0-1 1,0 1-1,0 0 1,0 0-1,1 0 1,-1 0-1,0 0 1,0 0-1,0 0 1,0 0-1,1 0 1,-1 0-1,0 1 1,0-1-1,0 0 1,1 1-1,-1-1 1,0 0-1,0 1 1,1-1-1,-1 1 1,0-1-1,1 1 1,-2 0-1,-4 4-28,1 1 0,-1 0 0,1 0 0,0 0 0,1 1 0,-1 0-1,1-1 1,1 2 0,-1-1 0,1 0 0,0 1 0,1-1 0,0 1 0,0 0-1,0 0 1,1 0 0,1 0 0,-1 0 0,1 0 0,1 0 0,-1 0 0,3 10 0,-2-14 13,0-1 0,0 1 1,1-1-1,-1 0 1,1 1-1,0-1 1,0 0-1,0 0 1,1 0-1,-1 0 0,1-1 1,-1 1-1,1-1 1,0 1-1,0-1 1,0 0-1,0 0 1,0 0-1,0 0 1,1-1-1,-1 1 0,1-1 1,-1 0-1,1 0 1,5 0-1,11 3-101,-1-1 0,0-1 0,29-1 0,-34-2-340,0 1-1,-1-2 1,1 0 0,-1 0-1,22-7 1,3-7-3089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5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1424,'0'0'4885,"11"21"-4797,42 98-16,-53-120 318,-9-13-184,1-1 0,-11-29 0,16 38-298,1 0 1,1 0-1,-1 0 0,1-1 0,0 1 0,1-9 1,0 13 86,0-1 1,0 1-1,0 0 1,1 0-1,-1 0 1,1 0-1,-1 0 1,1 0-1,0 0 1,0 0 0,0 0-1,0 0 1,0 0-1,0 0 1,1 1-1,-1-1 1,0 0-1,1 1 1,2-3-1,4 0-66,0 0-1,1 0 0,-1 1 0,1 0 0,-1 1 0,1 0 0,0 0 1,0 1-1,0 0 0,0 1 0,0-1 0,0 2 0,9 1 0,10-2-741,17 0-1320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4641,'0'0'4886,"6"0"-4760,1 0-146,0-1 0,0 0 0,0 0 0,0-1 0,0 0 1,0 0-1,0 0 0,0-1 0,-1 0 0,1 0 0,-1-1 0,0 0 1,0 0-1,0 0 0,-1-1 0,1 0 0,7-10 0,-12 14-92,0 0 0,0-1 0,0 1 0,-1 0 0,1-1 0,0 1 0,-1 0-1,0-1 1,1 1 0,-1-1 0,0 1 0,1-1 0,-1 1 0,0-1 0,0 1-1,0-1 1,-1 1 0,1-1 0,0 1 0,0-1 0,-1 1 0,1 0 0,-1-1 0,1 1-1,-1 0 1,0-1 0,1 1 0,-1 0 0,0-1 0,0 1 0,0 0 0,0 0-1,0 0 1,0 0 0,0 0 0,-1 0 0,1 0 0,0 1 0,0-1 0,-1 0 0,1 1-1,-2-1 1,-1 0 93,-1 0-1,0 1 1,1 0 0,-1 0-1,0 0 1,1 1-1,-1 0 1,1 0 0,-1 0-1,-7 3 1,10-2 34,0-1 0,0 1 1,0 0-1,1 0 0,-1 0 0,1 0 1,0 0-1,-1 0 0,1 1 0,0-1 1,0 0-1,0 0 0,1 1 0,-1-1 1,1 1-1,-1-1 0,1 1 0,0-1 1,0 1-1,0-1 0,0 1 0,0 3 1,1-5-3,-1 1 1,0 0-1,1 0 0,-1-1 1,1 1-1,0 0 1,-1-1-1,1 1 1,0-1-1,0 1 1,0-1-1,0 1 1,0-1-1,0 0 0,1 1 1,-1-1-1,0 0 1,1 0-1,-1 0 1,1 0-1,-1 0 1,1 0-1,-1 0 1,1-1-1,0 1 1,-1-1-1,1 1 0,3 0 1,54 7 63,-48-7-102,44 3-221,-2-3-481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5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154 255 2617,'0'0'3592,"-5"-6"-3522,4 4-76,-1 0 0,0-1 1,0 1-1,0 0 0,0 0 0,0 0 1,-1 0-1,1 1 0,-1-1 0,1 1 1,-1-1-1,0 1 0,1 0 1,-1 0-1,0 0 0,0 0 0,0 0 1,0 1-1,1-1 0,-1 1 1,0 0-1,0 0 0,0 0 0,0 0 1,0 1-1,0-1 0,0 1 0,0 0 1,0 0-1,-5 2 0,3 0 31,0 1 0,1 0-1,-1 1 1,1-1 0,-1 1-1,1 0 1,1 0 0,-1 0-1,1 0 1,0 0 0,0 1-1,0 0 1,1-1 0,0 1-1,0 0 1,1 0 0,-1 0-1,1 1 1,1-1 0,-1 0-1,1 0 1,0 1 0,0-1-1,1 0 1,1 7 0,-1-12-14,-1 0 0,1 0 1,0 0-1,0 0 0,0 0 1,-1 0-1,1 0 0,0 0 1,1 0-1,-1 0 0,0 0 1,0 0-1,0-1 0,0 1 1,1-1-1,-1 1 0,0-1 1,0 1-1,1-1 0,-1 0 0,0 1 1,3-1-1,36 1 375,-27-2-203,-7 1-173,0-1-1,-1 1 0,1-1 0,0-1 1,-1 1-1,1-1 0,-1 0 0,1 0 1,-1-1-1,0 1 0,0-1 0,0 0 1,-1-1-1,1 1 0,-1-1 0,1 0 0,-1 0 1,0 0-1,-1-1 0,1 1 0,4-9 1,-2 3-128,-1 1 1,0-1-1,-1-1 1,0 1 0,-1-1-1,0 1 1,0-1-1,-1 0 1,-1 0-1,1-18 1,-2 8-261,1 4 78,-1 0-1,-1 0 1,0 1 0,-6-26 0,7 39 344,-1 0-1,0 0 1,0 0-1,0 0 0,0 0 1,0 0-1,-1 1 1,0-1-1,1 0 0,-1 1 1,0-1-1,0 1 1,0 0-1,0-1 0,-1 1 1,1 0-1,-1 0 0,1 1 1,-1-1-1,0 0 1,1 1-1,-1 0 0,0-1 1,0 1-1,0 1 1,0-1-1,0 0 0,0 1 1,0-1-1,-6 1 1,8 0-43,0 0 1,0 1-1,0-1 1,1 0-1,-1 1 1,0-1-1,0 1 1,1-1 0,-1 1-1,0-1 1,0 1-1,1 0 1,-1-1-1,1 1 1,-1 0 0,0 0-1,1-1 1,0 1-1,-1 0 1,1 0-1,-1 0 1,1-1-1,0 1 1,0 0 0,-1 0-1,1 0 1,0 0-1,0 0 1,0 0-1,0 1 1,-2 34 77,2-31-46,0 15 158,0 1 1,1 0 0,2 0 0,0-1 0,11 39 0,-11-51-143,0-1 1,1 1 0,0-1 0,0 0-1,0 0 1,1 0 0,0-1 0,0 1-1,1-1 1,0-1 0,0 1 0,0-1-1,1 0 1,-1 0 0,1-1 0,1 0 0,-1 0-1,10 3 1,-12-5-14,1 0 1,0 0-1,-1 0 0,1-1 1,0 0-1,0-1 0,0 1 0,0-1 1,0 0-1,0 0 0,0-1 1,0 0-1,-1 0 0,9-2 0,-11 2-126,-1-1 0,1 1 0,0 0 0,0-1 0,-1 0 0,1 1 0,-1-1-1,1 0 1,-1 0 0,0 0 0,0-1 0,0 1 0,0-1 0,0 1 0,-1-1-1,1 1 1,-1-1 0,1 0 0,-1 0 0,0 0 0,0 0 0,0 0 0,-1 0-1,1 0 1,-1 0 0,0 0 0,0-6 0,-4-17-614,4 26 711,0 0-1,-1 0 0,1 0 0,0 0 0,0 0 0,-1 0 0,1 0 1,0 0-1,-1 0 0,1 0 0,0 0 0,0 0 0,-1 0 0,1 0 1,0 0-1,-1 0 0,1 0 0,0 0 0,0 0 0,-1 0 0,1 1 1,0-1-1,0 0 0,-1 0 0,1 0 0,0 0 0,0 1 1,0-1-1,-1 0 0,1 0 0,0 1 0,0-1 0,0 0 0,0 0 1,0 1-1,-1-1 0,1 0 0,0 0 0,0 1 0,0-1 0,0 1 1,-2 3 34,0 0 1,0 0 0,0 0 0,1 1 0,0-1-1,0 1 1,0 0 0,0 5 0,0-8-27,1 0 1,0 0 0,0-1 0,0 1-1,0 0 1,0-1 0,1 1-1,-1 0 1,0 0 0,1-1 0,-1 1-1,1 0 1,0-1 0,0 1 0,-1-1-1,1 1 1,0-1 0,0 1-1,0-1 1,1 0 0,-1 0 0,0 1-1,0-1 1,1 0 0,2 2 0,1-2 52,-1 0 0,1 0 0,0 0 0,0 0 1,0-1-1,0 0 0,9 0 0,0 0 91,-6-1-175,0 0-1,-1-1 1,1 1 0,-1-1-1,0-1 1,0 1 0,1-1-1,-2-1 1,1 1-1,0-1 1,-1-1 0,1 1-1,-1-1 1,-1 0-1,1 0 1,-1 0 0,0-1-1,0 0 1,0 0 0,3-7-1,-4-8 563,-4 18 342,-1 15-775,1 2-161,3 27 16,-2-40 12,-1 0-1,1 1 0,0-1 1,-1 0-1,1 0 1,0 0-1,0 0 0,0 0 1,0 0-1,0 0 1,0 0-1,0-1 0,0 1 1,0 0-1,0-1 0,1 1 1,-1 0-1,0-1 1,0 1-1,1-1 0,-1 0 1,0 0-1,0 1 1,1-1-1,-1 0 0,0 0 1,1 0-1,1 0 1,2 0-24,-1 0 0,1 0 1,-1 0-1,1 0 0,0-1 1,-1 1-1,1-1 0,-1 0 1,0-1-1,1 1 0,-1-1 1,0 0-1,0 0 0,0 0 1,0-1-1,0 1 0,0-1 1,-1 0-1,1 0 0,-1 0 1,0-1-1,0 1 0,0-1 1,-1 1-1,1-1 0,2-5 1,6-5 3,-4 15-136,0 23-403,-4-4 216,3-3-596,-4-7-518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5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3833,'0'0'1800,"0"179"-1192,0-118-152,0 1 145,0-6-57,9-8-296,0-5-104,0-11-144,0-8-48,-9-5-992,0-14-313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5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1816,'0'0'6616,"22"0"-6582,42-1-36,177 3-3826,-239-2 3749,1 0 1,-1 0 0,1 1 0,-1-1-1,0 1 1,1-1 0,-1 1 0,0 0 0,1 0-1,-1 0 1,0 0 0,0 0 0,0 1-1,0-1 1,0 1 0,0-1 0,0 1-1,0 0 1,-1 0 0,1 0 0,-1 0 0,1 0-1,-1 0 1,0 0 0,0 0 0,0 0-1,0 1 1,0-1 0,1 3 0,0 6 704,-1 1 0,0-1 0,-1 0 1,0 0-1,-2 16 0,0 8-359,4-35-1088,5 0-774</inkml:trace>
  <inkml:trace contextRef="#ctx0" brushRef="#br0" timeOffset="1">419 0 2681,'0'0'3048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5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3185,'154'156'2180,"-127"-122"-689,-27-34-1475,0 0 1,0 1-1,0-1 1,0 0-1,0 0 1,0 0-1,0 1 1,-1-1-1,1 0 0,0 0 1,0 0-1,0 1 1,0-1-1,0 0 1,0 0-1,0 0 1,0 1-1,0-1 1,-1 0-1,1 0 0,0 0 1,0 0-1,0 0 1,0 1-1,-1-1 1,1 0-1,0 0 1,0 0-1,0 0 0,-1 0 1,1 0-1,0 0 1,0 0-1,0 0 1,-1 0-1,1 0 1,0 0-1,0 1 0,0-1 1,-1-1-1,1 1 1,0 0-1,0 0 1,0 0-1,-1 0 1,1 0-1,0 0 0,-5 1-57,0 3 15,0 1 0,1 0 0,-1 0 0,1 1 0,0-1 0,1 1 0,-1 0 0,1 0 0,0 0-1,0 1 1,1-1 0,0 0 0,0 1 0,1 0 0,0-1 0,0 1 0,0 10 0,1-16 17,1-1 1,0 1-1,-1-1 1,1 1-1,0-1 0,0 1 1,0-1-1,-1 1 1,1-1-1,0 0 0,0 1 1,0-1-1,0 0 1,0 0-1,-1 0 0,1 0 1,0 0-1,0 0 1,0 0-1,0 0 1,0 0-1,1 0 0,28-1-4,-27 1 4,9-2-118,1 0 1,-1 0-1,0-1 1,0-1-1,-1 0 0,15-7 1,26-8-629,-50 18 2032,-10 29-698,7-21-508,0 1 0,0 0 1,1 0-1,1 15 1,0-1-52,4-21-1,-1 0 0,1 0 1,0-1-1,0 0 0,0 1 0,0-1 0,0-1 1,0 1-1,6-2 0,-2-1-58,0 0 0,-1-1 0,1 1-1,-1-2 1,1 1 0,-1-1 0,-1-1 0,1 1 0,8-10 0,5-4-1129,32-40 0,-24 16-1644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25.7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0 372 496,'0'0'5860,"36"-4"-5148,136-10-574,244-11-78,3 24 245,-253-13-161,23-1-128,390 15 392,-428-10-121,4-1-230,176 0 270,5 1-62,-236 10-247,523-9 123,-398 0-139,504-27 15,-433 2 80,39-2 98,-17 1 345,16-2-357,143 32-93,-332 5-95,-114 2 3,0 1 1,34 7-1,33 5 0,7-8 43,162-10 0,-228-2-48,31-2-9,-64 6 21,-5-1 3,-1 2 0,2 0-1,17-1-7,1-1 1,-1-1-1,1 0 1,30-10-1,25-5 1,-47 12 3,-19 4-51,0 0 0,0 0-1,0 1 1,18 0 0,-22 1 52,0 0 1,0-1 0,0 0-1,0 0 1,0-1 0,0 1-1,0-1 1,-1 0 0,1 0-1,5-4 1,-8 3-14,-14 3-841,-15 4-1571,-15 3-1256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1:5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1216,'0'0'4857,"-89"161"-4697,80-97-32,9 3-8,0-3-8,9-3-16,26 3-96,1-16-136,-9-15-1368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40,'0'0'4468,"0"-12"-2172,2 31-2288,0-1 0,1 0 0,2-1 0,-1 1 0,2-1 0,1 0 0,15 31 0,7 17 103,-25-55-97,14 41 40,3-1 1,2 0-1,2-2 1,44 64 0,-68-110-50,0-1 1,0 0 0,0 1 0,0-1 0,0 0 0,0 0 0,1 0 0,-1 0 0,0 0 0,0 0 0,1 0-1,-1 0 1,1 0 0,-1 0 0,1-1 0,-1 1 0,1-1 0,-1 1 0,1-1 0,2 1 0,-3-2 13,1 1 0,-1-1 1,0 1-1,0-1 0,0 1 0,0-1 1,0 1-1,1-1 0,-1 0 1,0 0-1,-1 0 0,1 0 0,0 0 1,0 0-1,0 0 0,0 0 1,-1 0-1,1 0 0,1-2 0,2-9 105,1 1 0,-2-1 0,1 1 0,1-16 0,-4 20-131,16-108-159,-6-2-1,-5-185 0,-6 242 207,4 58-827,4 12-1133,16 71-723,-15-41 65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81 281 2617,'0'0'4162,"3"-9"-4100,48-110 300,-49 111-404,0 0 0,0 1 0,-1-1 0,0 0-1,0 0 1,0 0 0,-1 0 0,-1 0 0,1 0 0,-1 0 0,-4-13 0,5 19 18,-1-1 1,0 1-1,0 0 1,0-1-1,0 1 1,0 0-1,0 0 1,0 0-1,-1 0 1,1 0-1,-1 0 1,0 0-1,1 0 1,-1 1-1,0-1 1,0 1-1,0-1 1,0 1-1,0 0 1,-1 0-1,1 0 1,0 0-1,-1 0 1,1 0-1,0 1 1,-1-1-1,1 1 1,-1-1-1,1 1 1,-1 0-1,1 0 1,-1 0-1,1 1 1,0-1-1,-1 0 1,1 1-1,-1 0 1,1-1-1,0 1 1,-1 0-1,-2 2 1,2-1 15,0 0 0,0 0 0,0 0 0,0 1 0,0-1 0,0 1 1,1 0-1,-1 0 0,1 0 0,0 0 0,0 0 0,0 0 0,0 1 1,1-1-1,-1 1 0,1-1 0,0 1 0,0-1 0,-1 7 1,-1 6-24,0 0 0,1 0 0,1 20 0,1-30 32,0 0-1,0-1 1,1 1-1,0 0 1,0 0-1,0-1 1,1 1-1,0 0 0,0-1 1,0 0-1,1 1 1,-1-1-1,1 0 1,1-1-1,-1 1 1,1 0-1,-1-1 0,1 0 1,1 0-1,-1 0 1,7 4-1,-3-2-18,1-2 1,0 1-1,0-2 0,0 1 0,1-1 0,-1 0 0,1-1 1,0 0-1,0-1 0,-1 0 0,17 0 0,18-1-815,-7 0-751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30 255 1488,'0'0'889,"16"6"3287,-22-16-4214,0 0 0,1 0 0,0 0 1,0-1-1,1 0 0,1 0 0,0 0 0,0 0 0,1 0 0,0-1 0,1 1 0,1-1 0,0 1 0,0-1 0,1 1 0,0-1 0,1 1 0,5-16 0,-6 25-43,0-1 0,1 1 0,-1 0 0,1 0 0,-1 0 0,1 0 0,0 0-1,0 0 1,0 0 0,0 0 0,0 1 0,0-1 0,0 1 0,0 0 0,1-1 0,-1 1 0,1 0 0,-1 0 0,1 1 0,-1-1 0,1 0 0,-1 1 0,1 0 0,0 0 0,-1-1 0,5 2-1,3-1-1433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1 936,'0'0'1985,"9"136"-1969,0-107 64,0-5-72,9-5-8,0-6-384,-9-10-969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1224,'0'0'1353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 1320,'0'0'4021,"8"-32"-4397,-9 32 336,0 0 0,0 0-1,0 0 1,0 1 0,1-1 0,-1 0-1,0 1 1,0-1 0,1 1 0,-1-1-1,0 0 1,1 1 0,-1 0 0,0-1-1,1 1 1,-1-1 0,0 1 0,1 0-1,-1-1 1,1 1 0,0 0 0,-1 0-1,1-1 1,-1 1 0,1 0 0,0 0 0,0 0-1,0-1 1,-1 1 0,1 0 0,0 0-1,0 0 1,0 0 0,0 0 0,0-1-1,0 1 1,1 0 0,-1 0 0,0 1-1,2-1-389,5-1-327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1079 856,'0'0'5699,"11"8"-5046,40 22 138,-49-29-727,-1 0 0,1 0 0,0 0-1,0 0 1,0-1 0,0 1 0,0 0 0,0-1 0,0 0 0,0 1-1,1-1 1,-1 0 0,0 0 0,0 0 0,0 0 0,0 0 0,0-1-1,0 1 1,0-1 0,0 1 0,0-1 0,0 0 0,0 0-1,0 0 1,2-2 0,1 0 5,-2-1-1,1 0 1,0 0 0,-1-1-1,0 1 1,0-1 0,3-6-1,-1 2 45,5-9-76,-2 0 1,-1-1 0,0 0-1,-1 0 1,-1 0-1,-1-1 1,-1 1 0,2-29-1,-3-7-113,-9-102 1,-6 77-92,-3 0 1,-28-86-1,13 54 0,24 88 132,-1-3 19,2 0 0,0 0 0,2 0 0,-1-40 0,5 66 6,0 1 0,-1-1 0,1 0 0,0 1 0,0-1 0,0 0 0,0 1 0,0-1 0,0 0 0,1 1 0,-1-1 0,0 1 0,0-1 0,0 0 0,1 1 0,-1-1 0,0 0 0,0 1 0,1-1 0,-1 1-1,1-1 1,-1 1 0,0-1 0,1 1 0,-1-1 0,1 1 0,-1 0 0,1-1 0,0 1 0,-1-1 0,1 1 0,0-1 0,21 10-296,-16-5 181,-1 1 0,1 0 0,-1 0 0,0 1 0,7 9 0,-7-4-46,0 0 1,-1 0-1,0 0 0,-1 0 1,0 0-1,-1 1 0,0 0 1,0 12-1,-2 102-342,-2-61 359,2-45 119,-1-1-1,-1 1 1,0-1-1,-2 0 1,0 0 0,-1 0-1,-1 0 1,0-1-1,-2 0 1,0 0 0,-1-1-1,-15 22 1,23-38 37,1-1 0,-1 1 0,0 0 1,1 0-1,-1 0 0,1 0 0,-1 0 0,1 0 0,-1 0 1,1 0-1,-1 0 0,1 0 0,0 0 0,0 0 1,0 0-1,0 1 0,0-1 0,0 0 0,0 0 0,0 0 1,0 2-1,1-3 13,-1 1 0,1 0 0,0-1-1,-1 0 1,1 1 0,0-1 0,-1 1 0,1-1 0,0 0 0,-1 1 0,1-1 0,0 0 0,0 0 0,-1 0 0,1 1 0,0-1 0,0 0 0,0 0 0,-1 0 0,1 0 0,0 0-1,1-1 1,5 0 75,-1 0 0,1 0-1,0-1 1,0 0 0,9-5-1,14-10 13,0-2 0,-1 0-1,-2-2 1,32-31 0,-45 144-455,-13-82 42,1-1 0,1 0-1,-1 0 1,1 0 0,1 0-1,0-1 1,0 1 0,7 9 0,-2-11-2225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0 912,'0'0'2425,"71"158"-5058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1072,'132'164'632,"-112"-129"-461,-22-21-82,-5 0-12,1 1 0,1 0 0,0 0 0,1 0-1,1 1 1,0 0 0,1-1 0,1 1-1,0 0 1,4 28 0,-3-13 59,0-31-130,0 1 0,-1 0 1,1 0-1,0 0 0,0-1 1,1 1-1,-1 0 0,0 0 1,0 0-1,0-1 0,0 1 1,1 0-1,-1 0 0,0 0 1,1-1-1,-1 1 0,1 0 1,-1-1-1,1 1 0,-1 0 1,1-1-1,-1 1 0,1-1 1,-1 1-1,1-1 0,0 1 1,-1-1-1,2 1 0,0-1 23,0 1 0,-1-1 0,1 0 0,-1 0 0,1 0 0,0 0 0,-1-1 0,1 1 0,-1 0 0,1-1 0,-1 1 0,1-1 0,2 0 0,1-2 38,1 0-1,0 0 1,-1-1 0,1 0-1,-1 0 1,5-5 0,-3 2 63,-2 0 0,1 0 1,-1-1-1,0 0 0,-1 0 1,0 0-1,0 0 0,-1 0 0,0-1 1,0 0-1,-1 1 0,2-16 1,-4 23 843,1 5-1040,-1-1 0,0 1 0,1 0 0,0 0 0,0-1 0,0 1 0,0-1 0,0 1 0,1-1 0,0 1 0,0-1 0,4 6 0,-5-7 18,2 3-89,1-1 1,0 1 0,0-1 0,0 0 0,1 0 0,-1 0 0,1-1 0,0 0 0,0 0-1,0 0 1,0 0 0,1-1 0,-1 0 0,9 3 0,13-1-1361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2.3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1408,'0'0'1385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2865,'0'0'2694,"2"24"-3023,39 281 531,-32-257-173,-6-30-16,0-1-1,1 1 1,1-1 0,1 0-1,12 26 1,-16-40-23,0-1-1,0 1 1,1 0-1,-1 0 1,1-1 0,0 0-1,-1 1 1,1-1-1,0 0 1,1 0-1,-1-1 1,0 1 0,0-1-1,1 1 1,-1-1-1,1 0 1,-1 0-1,1-1 1,-1 1 0,1-1-1,0 0 1,-1 1-1,1-2 1,0 1-1,6-1 1,4-2-18,0 1 1,0-2-1,0 0 0,0 0 0,13-8 1,-23 10-62,1 0 0,-1 0 0,0 1 0,1-1 0,-1 1 0,1 0 1,-1 0-1,1 0 0,0 1 0,-1 0 0,1 0 0,-1 0 0,1 0 0,7 2 0,-10-1 22,0 1 0,0-1 0,0 0 0,0 1-1,0-1 1,0 1 0,0-1 0,0 1 0,-1 0-1,1 0 1,-1 0 0,1 0 0,-1 0 0,0 0-1,0 0 1,0 0 0,0 1 0,0-1 0,0 0-1,0 1 1,-1-1 0,1 0 0,-1 1 0,0-1 0,0 1-1,0-1 1,0 1 0,-1 2 0,1 0 75,0 0 0,-1 0 0,1-1 1,-1 1-1,-1 0 0,1 0 0,0-1 1,-1 1-1,0-1 0,0 1 0,-1-1 0,1 0 1,-1 0-1,-3 4 0,-4 3 163,0-1-1,-1 0 0,-15 11 1,-5 5 224,30-26-390,1 0 0,-1 1 0,0-1 0,1 1-1,-1-1 1,1 1 0,-1-1 0,1 1 0,-1-1 0,1 1 0,-1 0 0,1-1 0,0 1 0,-1-1-1,1 1 1,0 0 0,-1-1 0,1 1 0,0 0 0,0 0 0,0-1 0,0 1 0,0 0-1,-1 0 1,2 0 0,14 5-178,-9-6 145,1-1 1,-1 1-1,0-1 0,0-1 0,1 1 1,7-4-1,6-5-78,-1-1-1,1-1 1,-2 0-1,22-20 1,6-12-964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1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1568,'0'0'1121,"-10"28"-743,-1-1-281,3-9-25,1 1 1,1 1 0,0-1-1,2 1 1,0 0 0,1 0-1,0 36 1,2-11 207,3 0 1,2 0 0,1 0-1,14 53 1,-16-85-223,1-1 1,0 1 0,1-1-1,0 0 1,0 0-1,2 0 1,-1-1-1,1 0 1,1 0-1,0-1 1,1 0-1,0-1 1,0 1-1,1-2 1,0 1 0,1-1-1,-1-1 1,2 0-1,13 6 1,-18-10-55,0 0 1,1-1-1,-1 1 1,1-2-1,-1 1 1,1-1-1,0 0 1,0-1-1,-1 0 1,1 0-1,0-1 1,0 0-1,-1 0 1,10-3-1,-12 3-69,0-1-1,-1 0 1,1-1-1,0 1 1,-1-1-1,1 0 1,-1 0-1,0-1 1,0 1-1,0-1 0,0 0 1,-1 0-1,1 0 1,-1-1-1,0 1 1,0-1-1,-1 1 1,0-1-1,1 0 1,1-9-1,-1 4-276,0-1 0,-1 0 0,0 1-1,0-1 1,-2 0 0,0-20 0,0 29 380,0-1 1,0 1-1,0-1 1,-1 1 0,1-1-1,-1 1 1,1-1-1,-1 1 1,0 0 0,0-1-1,0 1 1,-1 0 0,1 0-1,0 0 1,-1 0-1,1 0 1,-1 0 0,0 0-1,1 0 1,-1 1-1,0-1 1,0 1 0,0-1-1,0 1 1,-1 0 0,1 0-1,0 0 1,-1 0-1,1 0 1,0 0 0,-1 1-1,1-1 1,-4 1 0,4-1-14,1 1 1,0 0 0,-1 0 0,1 0 0,0 0 0,-1 0 0,1 0 0,0 0 0,-1 0 0,1 1 0,0-1 0,-1 0 0,1 1-1,0-1 1,0 1 0,-1-1 0,1 1 0,0 0 0,0-1 0,0 1 0,0 0 0,0 0 0,0 0 0,0 0 0,0 0 0,0 0 0,1 0-1,-1 0 1,-1 2 0,1 1-33,0 1 0,1-1 0,-1 0 0,1 1 0,0-1 0,0 1 0,1 6 0,-1 9 48,1-14-40,-1-1-1,1 1 0,0 0 0,0-1 1,0 0-1,1 1 0,0-1 0,0 0 1,0 1-1,1-1 0,0 0 0,6 8 1,3 1-147,0 0 0,23 19 0,-32-31 112,41 35-1123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148 305 1296,'0'0'6536,"0"-7"-6328,1-40-10,1-50-34,-2 89-187,-1-1-1,0 0 1,-1 1 0,1-1-1,-2 1 1,1-1 0,-1 1 0,-5-11-1,0 6-104,7 10 107,0 0 0,0 0 0,0 0 0,-1 0 0,0 0 1,1 0-1,-1 0 0,0 1 0,-1-1 0,1 1 0,0-1 1,-1 1-1,1 0 0,-1 0 0,0 0 0,1 0 1,-1 1-1,0-1 0,0 1 0,0-1 0,0 1 0,-1 0 1,1 1-1,-4-2 0,6 2 2,-1 1 1,1-1-1,0 0 1,0 1-1,0-1 1,0 1-1,-1-1 0,1 1 1,0-1-1,0 1 1,0 0-1,0 0 1,0 0-1,0-1 0,1 1 1,-1 0-1,0 0 1,0 0-1,1 0 1,-1 0-1,0 1 0,1-1 1,-1 0-1,0 2 1,-10 35-98,7-26 70,-3 24 35,1 1-1,2-1 0,2 1 0,1 0 1,6 66-1,-3-94 0,-1 0 0,1 0 1,0-1-1,1 1 0,0 0 1,0-1-1,1 0 0,0 0 1,1 0-1,-1 0 0,2-1 0,-1 0 1,1 0-1,0 0 0,0-1 1,1 1-1,0-2 0,0 1 1,0-1-1,1 0 0,-1 0 1,1-1-1,1 0 0,-1-1 1,0 0-1,1 0 0,0 0 0,-1-1 1,14 1-1,29 0-837,-13-3-709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65 3089,'0'0'1809,"0"13"-1786,0 72 306,0-84-305,0-1-1,0 0 1,-1 0-1,1 1 0,0-1 1,-1 0-1,1 0 1,0 0-1,0 0 0,-1 0 1,1 1-1,0-1 1,-1 0-1,1 0 0,0 0 1,-1 0-1,1 0 1,0 0-1,-1 0 0,1 0 1,0 0-1,-1 0 0,1 0 1,0 0-1,-1-1 1,1 1-1,0 0 0,-1 0 1,1 0-1,0 0 1,-1 0-1,1-1 0,0 1 1,0 0-1,-1 0 1,1-1-1,0 1 0,0 0 1,0 0-1,-1-1 1,1 1-1,0 0 0,0-1 1,-14-11 139,12 9-173,0 1 0,1-1 0,0 0 0,0 0 1,0 0-1,0 0 0,0-1 0,0 1 0,1 0 1,0 0-1,0 0 0,0-1 0,0 1 0,0 0 0,0 0 1,1 0-1,-1 0 0,1-1 0,0 1 0,0 0 1,1 0-1,-1 0 0,0 1 0,1-1 0,1-3 1,2 1-119,0-1 0,1 1 1,-1 0-1,1 0 1,0 1-1,0 0 0,0 0 1,1 0-1,8-3 1,22-10-1120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4281,'134'176'1976,"-116"-176"-1784,9-16-64,8-5-24,-8-6-104,9-2-88,-10-17-376,-8 6-656,-9 3-1048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0 832,'0'0'2051,"-4"27"-1257,-4 7-554,4-14-75,0-1 1,1 1-1,1-1 0,0 31 1,2-48-134,0 0 1,0 0-1,0 0 1,1 0-1,-1-1 1,0 1-1,1 0 1,-1 0 0,1 0-1,0-1 1,-1 1-1,1 0 1,0-1-1,0 1 1,0-1-1,0 1 1,0-1-1,1 1 1,-1-1-1,0 0 1,1 0 0,-1 1-1,3 0 1,0 0 4,-1-1 1,1 1-1,-1-1 1,1 0-1,0-1 1,-1 1-1,1 0 1,0-1-1,0 0 1,-1 0-1,6-1 1,1 0-45,-1 0 1,1-1-1,-1-1 0,0 1 1,0-1-1,0-1 1,0 0-1,-1 0 1,10-6-1,-6 1-391,-1 0 0,0-1 0,0 0 0,-1-1 0,0 0 0,0 0 0,-2-1 0,14-23 0,-26 64 1828,1 46-1,22-74-1350,-14-1-88,1-1 0,-1 0 0,0 0 0,0 0-1,0-1 1,0 0 0,0 0 0,0 0 0,0 0 0,-1-1 0,1 0 0,-1 0-1,1 0 1,-1 0 0,0-1 0,6-7 0,5-7-318,0-1-1,18-31 1,-15 22-128,0 3-417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17 554 880,'0'0'5001,"-3"23"-4529,-9 71-48,12-93-384,0 0 0,-1 0 0,1 0 0,0 0 0,-1 0 0,1 0 0,0 0 0,0 0 0,0 0 0,0 0 0,0 0 0,0 0 0,1 0 0,-1 0 0,0 0 0,0 0 0,1 0 0,-1 0 0,0 0 0,1 0 0,-1 0 0,1 0 0,-1 0 0,1-1 0,0 1 0,-1 0 0,1 0 0,0 0 0,0-1 0,0 1 0,-1-1 0,1 1 0,0 0 0,0-1 0,0 1 0,0-1-1,0 0 1,0 1 0,0-1 0,2 0 0,28-6 765,-30 5-773,7-3 42,-1 0 1,1-1 0,-1 0 0,0 0-1,0-1 1,0 0 0,-1 0 0,0 0-1,7-11 1,44-68-5,-41 56-205,-2 0 0,-1-1-1,-1 0 1,-2-1 0,-1 0-1,-1 0 1,-2-1 0,-1 0-1,-2 0 1,0-47 0,-4 68 93,1 0 0,-2 0 1,1 0-1,-1 1 0,-1-1 0,-6-16 1,7 22 43,0 0 0,0 1 0,-1-1 1,1 1-1,-1 0 0,0-1 1,0 1-1,0 0 0,-1 1 0,1-1 1,-1 1-1,0-1 0,0 1 1,0 0-1,-1 1 0,-5-4 0,9 6-5,0 0-1,1-1 0,-1 1 1,0 0-1,0 0 0,0 0 0,1-1 1,-1 1-1,0 0 0,0 0 1,0 0-1,1 0 0,-1 1 1,0-1-1,0 0 0,1 0 0,-1 0 1,0 1-1,0-1 0,1 0 1,-1 1-1,0-1 0,0 0 0,1 1 1,-1-1-1,1 1 0,-1-1 1,0 1-1,1-1 0,-1 1 1,1 0-1,-1 0 0,-10 25-97,10-23 92,-4 24 6,1 0 0,1 0 0,1 1 0,1-1 0,4 31 0,-1 6 119,-2-46-72,1 1-1,0 0 1,2-1 0,0 0 0,1 0 0,1 0 0,14 35 0,-16-47-46,0 0 1,0 0 0,1 0 0,-1-1 0,1 1-1,0-1 1,1 0 0,-1 0 0,1 0 0,0-1 0,1 0-1,-1 0 1,0 0 0,1 0 0,0-1 0,0 0-1,0 0 1,1-1 0,-1 0 0,0 0 0,1 0 0,-1-1-1,1 0 1,0 0 0,7 0 0,-6-2-162,-1 1 0,0-1 0,0 0 0,-1-1 0,1 0 0,0 0 0,0 0 0,-1-1 0,1 0 0,-1 0 1,0-1-1,0 0 0,0 0 0,-1 0 0,1 0 0,-1-1 0,0 0 0,0 0 0,0-1 0,-1 1 0,0-1 0,0 0 0,-1 0 0,1-1 0,-1 1 0,-1 0 1,1-1-1,-1 0 0,0 0 0,-1 0 0,0 0 0,0 0 0,0-13 0,-1 19 197,0 1 1,0-1-1,0 1 0,-1-1 0,1 1 1,0-1-1,-1 1 0,1 0 1,0-1-1,-1 1 0,1-1 0,-1 1 1,1 0-1,-1-1 0,1 1 1,0 0-1,-1 0 0,1-1 0,-1 1 1,1 0-1,-1 0 0,1 0 1,-1 0-1,0 0 0,1 0 1,-1-1-1,1 1 0,-1 0 0,1 1 1,-1-1-1,1 0 0,-1 0 1,1 0-1,-1 0 0,1 0 0,-1 0 1,1 1-1,-1-1 0,1 0 1,-1 0-1,0 1 0,-23 12 296,18-2-233,1 0 1,0 0 0,0 1-1,2-1 1,-1 1 0,1 0-1,1 0 1,0 0 0,0 1-1,2-1 1,-1 0 0,4 25-1,-2-35-84,0-1 0,0 1-1,0 0 1,0 0 0,1 0 0,-1-1-1,1 1 1,-1-1 0,1 1 0,0-1-1,-1 0 1,1 1 0,0-1 0,0 0-1,0 0 1,0 0 0,0-1 0,0 1-1,0 0 1,0-1 0,0 1-1,0-1 1,1 0 0,-1 0 0,0 0-1,0 0 1,0 0 0,3 0 0,4 0 35,1-1 0,-1 0 0,0 0 0,0-1 0,14-4 0,-10 0-104,0 0 1,-1-1 0,0 0-1,0-1 1,15-12 0,43-29-316,-69 48 442,-1 101 138,1-99-232,0-1 0,0 0 1,1 0-1,-1 0 0,0-1 0,0 1 0,0 0 1,0 0-1,0 0 0,0-1 0,0 1 0,-1-1 0,1 1 1,0-1-1,0 1 0,0-1 0,0 1 0,1-2 1,13-20-9,-13 19 55,0 0-1,0-1 0,0 1 1,0 0-1,0 0 0,1 0 1,0 0-1,-1 1 1,1-1-1,3-1 0,-4 3-25,-1 1 1,1 0-1,0 0 0,-1 0 0,1 1 0,-1-1 1,1 0-1,0 0 0,-1 1 0,1-1 0,-1 1 0,1 0 1,-1-1-1,1 1 0,-1 0 0,0 0 0,1 0 1,-1 0-1,0 0 0,0 0 0,0 0 0,0 0 1,0 1-1,2 1 0,5 5-62,16 3-444,-5-5-683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2721,'0'0'2032,"-9"179"-1072,9-85-456,0 2-24,0 6-264,18-4-120,0-1-96,-1-12-360,1-10-368,-9-24-864,0-24-2337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6313,'0'0'2361,"205"35"-3089,-107-22 80,-18-46 159,-18 41-1807</inkml:trace>
  <inkml:trace contextRef="#ctx0" brushRef="#br0" timeOffset="1">544 79 2601,'0'-3'4497,"0"1"-3705,-89 152-792,89-139 0,0-7-128,18-7-969,27-18 553,-1-16-448,1-3-1720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4097,'81'-169'1520,"-90"169"-1520,9 24-88,0 0-688,0-3-632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21.5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67 704,'0'0'8723,"28"0"-8372,530 0-279,-533 2-76,46 7 0,-47-4 1,45 1-1,-17-5-1,-1 2 0,0 3 0,82 19 0,-52-10-10,150 9 0,365-18 31,-331-9-22,310-32 13,-410 20 16,128-6 166,189-19 215,-373 30-311,125 7-1,50-4 51,115 2 65,-220 8-45,177 13 170,160-11-335,-211 8-154,-267-12 124,62-1-37,135-16 0,-79 6 1,-70 7 40,45-9-212,-129 12 162,32 0-308,-19-5 412,16 0-101,-42-4-2715,-5 2 148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2:12:2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180 548 2833,'0'0'2750,"-18"13"-3117,-56 43 384,65-49 50,1 1 0,0 0-1,1 0 1,0 0 0,0 1 0,1 0 0,0 1-1,1-1 1,0 1 0,0 0 0,1 0 0,-4 14-1,8-23-63,-1-1 1,1 1-1,0 0 0,0-1 0,-1 1 0,1-1 0,0 1 1,0 0-1,0-1 0,0 1 0,0 0 0,0-1 0,0 1 1,0 0-1,0-1 0,0 1 0,0 0 0,0-1 0,1 1 1,-1-1-1,0 1 0,0 0 0,1-1 0,-1 1 1,0-1-1,1 1 0,-1-1 0,0 1 0,1-1 0,-1 1 1,1 0-1,21-1 0,23-20-165,-25 6-290,-1-1 0,0 0 0,-1-2 0,-1 0-1,0-1 1,-1-1 0,17-26 0,-27 35 735,0 1 1641,-6 15 157,-2 19-2345,3-21 213,-1 0 0,1 0 0,0-1 0,0 1 0,1 0 0,-1 0-1,1-1 1,-1 1 0,1-1 0,0 0 0,1 1 0,-1-1 0,1 0 0,-1 0 0,1 0 0,0-1 0,0 1 0,0-1 0,0 0 0,1 1 0,-1-1 0,0-1 0,1 1 0,0 0 0,-1-1 0,1 0 0,0 0 0,0 0 0,6 1 0,24 0-1676</inkml:trace>
  <inkml:trace contextRef="#ctx0" brushRef="#br0" timeOffset="1">349 0 5945,'0'0'1513,"-27"206"-1337,27-107-48,0 13-80,18 51-48,0-26-488,0-30-2137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30 408,'0'0'5815,"0"-4"-5607,0-21 1695,0 28-1787,0 501 225,4-488-159,1-31-7011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5193,'0'0'3914,"36"4"-3344,7 1-415,17 3 101,97-1 1,-27-5-83,145-5-307,-230-4-538,-42 7-42,-15 0-3212,-12 0 1377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1 600,'0'0'4666,"3"32"-3744,21 200 474,-15-146-938,-3-25-317,3 1 0,19 67-1,-28-128-137,0 0-1,0 0 0,0-1 0,0 1 0,0 0 0,1-1 0,-1 1 0,0 0 0,0-1 0,1 1 0,-1 0 0,1-1 0,-1 1 0,0 0 0,1-1 0,-1 1 0,1-1 0,0 1 0,-1-1 0,1 1 0,-1-1 0,1 0 0,0 1 0,-1-1 0,1 0 1,0 1-1,-1-1 0,1 0 0,0 0 0,-1 0 0,1 0 0,0 1 0,0-1 0,-1 0 0,1 0 0,0 0 0,-1-1 0,1 1 0,0 0 0,0 0 0,-1 0 0,1 0 0,0-1 0,-1 1 0,1 0 0,0-1 0,-1 1 0,1 0 0,-1-1 0,2 0 0,48-45 72,-40 35-66,0 2 0,0-1 0,17-11 0,-21 17-31,0 0-1,1 0 1,0 1 0,0 0 0,0 0 0,0 1-1,0-1 1,0 2 0,1-1 0,-1 1 0,14-1-1,-17 3 14,-1-1 0,0 1 0,1-1 0,-1 1 0,0 0 0,1 1 0,-1-1 0,0 0 0,0 1 0,0 0 0,0-1 0,0 1 0,0 0 0,-1 1 0,1-1 0,-1 0 0,1 1 0,-1 0 0,0-1 0,0 1 0,0 0 0,0 0 0,-1 0 0,1 0 0,-1 0 0,0 1 0,1 2 0,1 4 11,0-1 1,1 0-1,0 0 0,1 0 1,0-1-1,0 0 0,12 14 1,-13-18 0,-1-1 0,1 0 1,0 0-1,0 0 1,1-1-1,-1 1 1,0-1-1,1 0 1,-1 0-1,1-1 1,0 1-1,0-1 0,0 0 1,0 0-1,-1-1 1,1 1-1,6-1 1,-6 0-5,-1 0 1,1 0 0,-1 0-1,1 0 1,0-1 0,-1 1-1,0-1 1,1-1 0,-1 1-1,1 0 1,-1-1 0,0 0-1,0 0 1,0 0 0,0-1-1,0 1 1,-1-1 0,1 0-1,-1 0 1,0 0 0,0 0-1,0-1 1,0 1 0,0-1-1,-1 0 1,1 0 0,-1 0-1,0 0 1,-1 0 0,1 0-1,-1-1 1,1 1 0,-1-1-1,0-4 1,1-62-456,-2 42 250,0 28 200,-1 0 0,1 0 0,0-1 0,-1 1 0,1 0 0,0 0 0,-1 0 0,0 0 0,1 0 0,-1-1 0,0 1 0,1 0 0,-1 0 0,0 0 1,0 1-1,0-1 0,0 0 0,0 0 0,0 0 0,0 1 0,0-1 0,0 0 0,0 1 0,0-1 0,-1 1 0,1-1 0,0 1 0,0 0 0,0 0 0,-1-1 0,1 1 0,0 0 0,0 0 0,-1 0 0,-1 1 0,0-2 0,1 1 0,0 0 0,-1 1 0,1-1 0,0 0 0,-1 1 0,1-1 0,0 1 0,0 0 0,-1 0 0,1 0-1,0 0 1,0 0 0,0 0 0,0 1 0,0-1 0,0 1 0,1-1 0,-3 3 0,1 1 20,0-1 0,1 1 1,-1 0-1,1 0 0,0 1 0,1-1 1,-1 0-1,1 1 0,0-1 1,0 1-1,1-1 0,0 1 0,0-1 1,0 1-1,0-1 0,3 10 1,-2-11-2,1 0 0,-1 0 0,1-1 0,0 1 0,0 0 0,0-1 1,1 1-1,-1-1 0,1 0 0,0 0 0,-1 0 0,2 0 1,-1 0-1,0-1 0,0 1 0,1-1 0,0 0 0,-1 0 1,1 0-1,0-1 0,0 1 0,0-1 0,5 1 0,20 4-729,52 4-1,-35-9-2686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1 672,'0'0'3450,"-22"24"-2859,-6 5-412,10-11-55,1 0 0,0 2 0,1 0 0,2 1 0,-23 41 0,22-37 150,2 1 0,0 0 0,2 1 0,1 0 0,1 1 0,1-1 0,2 2 0,1-1 0,-3 53 0,8-62-137,-1-11 0,1 1-1,0 0 1,1-1-1,2 14 1,-2-19-99,0 0 0,1 0 0,-1-1 0,0 1 0,1 0 1,-1 0-1,1-1 0,0 1 0,0-1 0,0 0 0,0 1 0,1-1 1,-1 0-1,1 0 0,4 3 0,2 0 31,1 0 0,0-1 0,0 0 0,0 0 0,0-1 0,0-1 0,1 0 0,21 2 0,5-2 34,45-5-1,-74 3-89,13-2 10,0-1 0,0-1-1,0-1 1,0-1 0,-1 0 0,33-16 0,-39 16-28,-1-1 1,-1-1 0,1 1 0,-1-2 0,-1 0 0,1 0 0,-1-1 0,-1-1 0,0 0 0,13-19 0,-21 28-20,-1 1 1,1-1 0,-1 0-1,0 0 1,0-1 0,0 1-1,0 0 1,0 0 0,0 0-1,-1-1 1,1 1 0,-1 0 0,1-1-1,-1 1 1,0-1 0,0 1-1,0 0 1,0-1 0,-1 1-1,1 0 1,-1-1 0,1 1-1,-1 0 1,-1-3 0,0 2-10,0 0 1,-1 1 0,1 0 0,-1 0-1,1-1 1,-1 2 0,0-1-1,0 0 1,0 0 0,0 1 0,0 0-1,0-1 1,0 1 0,0 0-1,-4 0 1,-13-3-134,1 2 0,-1 0 0,0 1 0,-29 2 0,39 0 36,0 1 1,0-1-1,0 2 1,0 0-1,1 0 1,0 1-1,-1 0 1,-10 6-1,14-7 23,0 1 0,1 0 0,-1 0 0,1 1 0,-1-1 0,1 1 0,1 0 0,-1 0 0,1 1 0,-1-1 0,2 1 0,-6 9 0,9-13 57,-1-1 0,0 0-1,1 0 1,-1 0 0,1 1-1,0-1 1,-1 0 0,1 1-1,0-1 1,0 0 0,0 1-1,0-1 1,0 0 0,0 1-1,0-1 1,0 0 0,1 1-1,-1-1 1,0 0 0,1 0-1,-1 1 1,1-1 0,0 0-1,-1 0 1,1 0 0,1 2-1,0-1-71,0-1-1,1 1 0,-1-1 1,0 1-1,1-1 0,-1 0 1,1 0-1,-1 0 0,1 0 0,4 1 1,36 4-1283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4761,'0'0'2574,"6"17"-2545,0 0-11,1-3 1,-2 1 0,0 0-1,0 0 1,-2 0 0,0 0 0,2 23 0,-5-55-62,-1-13-37,2-1 0,1 1 0,6-31 0,-6 52 17,0 1 0,1 0 1,0-1-1,0 1 0,0 0 1,1 0-1,1 1 0,-1-1 1,1 1-1,0 0 0,1 0 1,0 0-1,0 1 0,0 0 1,8-6-1,15-7-1137,-3 2-731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0 864,'0'0'2390,"-14"25"-2034,-41 80 23,52-101-325,1 1 0,-1-1 0,1 1 0,0-1 0,0 1 0,1 0 0,-1-1 0,1 1 0,0 0 0,0 0 0,1 0 0,-1 10 0,1-3 289,1-11-300,0 0-1,0-1 0,-1 1 0,1 0 1,0-1-1,0 1 0,0-1 0,0 1 1,0-1-1,0 1 0,0-1 0,0 1 1,0-1-1,0 0 0,0 0 0,0 0 1,0 1-1,0-1 0,0 0 0,0 0 1,0 0-1,0 0 0,0-1 0,0 1 1,0 0-1,2-1 0,33-6 444,-19-3-522,-1 0 0,0-2 0,-1 0 0,-1 0 0,0-2-1,0 0 1,20-28 0,-24 26-166,-10 16 193,0 0 0,0 0 0,0 0-1,0 1 1,0-1 0,0 0 0,0 0-1,1 0 1,-1 0 0,0 0 0,0 0-1,0 0 1,0 0 0,0 0 0,0 0-1,0 0 1,0 0 0,0 0 0,0 0-1,0 0 1,0 0 0,1 0 0,-3 22 18,2-6 4,0 21 57,0-35-92,1-1 0,-1 0 0,0 1 0,1-1 0,-1 0 1,1 0-1,-1 0 0,1 0 0,0 1 0,-1-1 0,1 0 0,0 0 0,0 0 1,0 0-1,0 0 0,0-1 0,0 1 0,0 0 0,0 0 0,0-1 1,0 1-1,0 0 0,0-1 0,1 1 0,1-1 0,67 5-2111,-63-5 1948,36 0-962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1075 3713,'0'0'5480,"14"-13"-4816,-3 2-533,-4 6-81,0-1 0,-1-1-1,0 1 1,0-1 0,0 0-1,-1 0 1,0-1 0,0 0-1,-1 1 1,0-2 0,-1 1 0,5-14-1,12-83 128,8-130 0,-22 154-275,3 0 1,4 1-1,36-118 0,-44 181 81,0 2-26,0 0 0,0 0 1,1 1-1,1 0 0,1 0 1,0 1-1,14-19 0,-21 31-25,-1 0 0,1 0-1,0 0 1,0 0-1,0 0 1,0 0 0,0 0-1,0 0 1,1 0 0,-1 1-1,0-1 1,0 0 0,0 1-1,1-1 1,-1 1 0,0-1-1,1 1 1,-1 0 0,1-1-1,-1 1 1,0 0 0,1 0-1,-1 0 1,1 0 0,-1 0-1,0 0 1,1 1 0,-1-1-1,1 0 1,-1 1 0,0-1-1,0 1 1,1-1 0,-1 1-1,0 0 1,2 1 0,-1 0-103,1 0 1,-1 0-1,0 1 1,0-1-1,0 1 1,-1 0-1,1-1 0,-1 1 1,1 0-1,-1 0 1,0 0-1,0 0 1,0 0-1,0 4 1,1 22-1791,-2-4-1094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4441,'0'0'4521,"170"-45"-4265,-108 26-256,9-5-96,-8 8-1016,-19 0-1305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5281,'0'0'1014,"3"36"-474,-2-17-437,4 41 252,3 0 1,18 68-1,16 91 392,-22-100-568,-13-52-121,-7-54-49,1-1-1,0 1 0,1-1 0,0 0 0,1 1 1,0-1-1,6 14 0,-8-24-15,0-1 0,0 0 0,0 0 0,0 0 0,0 0-1,0 0 1,1 0 0,-1 0 0,0 0 0,0 0 0,1 0 0,-1-1 0,0 1 0,1-1 0,-1 1 0,1-1 0,-1 1 0,1-1-1,-1 0 1,1 0 0,-1 1 0,1-1 0,-1 0 0,1-1 0,-1 1 0,1 0 0,-1 0 0,1-1 0,-1 1 0,3-1 0,43-20-79,-24 8 32,6-4-214,40-17-1,-59 30 208,0 1 1,1 0-1,-1 0 1,1 1-1,-1 0 1,1 1 0,0 0-1,13 1 1,-21 0 58,-1 1 1,1 0-1,0 0 1,0 0-1,-1 0 1,1 1-1,-1-1 1,1 1-1,-1-1 1,1 1-1,-1 0 1,0 0-1,0 0 1,0 0-1,0 1 1,0-1 0,-1 0-1,1 1 1,-1-1-1,0 1 1,1 0-1,-1-1 1,0 1-1,0 0 1,-1 0-1,2 4 1,1 6-268,0 0-1,-1 0 1,-1 0 0,1 17 0,-2-23-2574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11 105 928,'0'0'3854,"7"1"-3483,38 6 481,-44-34 35,-1 13-898,-3-33-633,3 46 624,0-1-1,-1 1 0,1 0 0,-1 0 1,1-1-1,-1 1 0,0 0 0,0 0 1,1 0-1,-1 0 0,0 0 1,0 0-1,0 0 0,0 0 0,0 0 1,0 0-1,0 0 0,-1 1 0,1-1 1,0 0-1,0 1 0,0-1 0,-1 1 1,1 0-1,0-1 0,-1 1 0,1 0 1,0 0-1,-1 0 0,-2 0 1,3 0 13,-1 1 0,1 0 0,0 0 0,-1 0 0,1 0 0,0 1 0,-1-1 0,1 0 0,0 1 0,0-1 0,0 0 0,0 1 0,0-1 0,1 1 0,-1-1 0,0 1 0,1 0 0,-1-1 0,1 1 0,0 0 0,-1-1 0,1 1 0,0 0 0,0 2 0,-5 46-60,4-47 69,1-1 0,0 0-1,0 1 1,0-1 0,0 0-1,0 0 1,1 1 0,-1-1-1,1 0 1,-1 0 0,1 1-1,0-1 1,0 0 0,0 0 0,0 0-1,0 0 1,0 0 0,1 0-1,1 2 1,1-2 27,-1-1 1,1 0-1,-1 0 0,1 0 0,-1 0 1,1 0-1,0-1 0,-1 1 1,1-1-1,0 0 0,5-1 1,-4 1-5,0-1 0,0 0 0,-1 0 0,1 0 0,0 0 1,-1-1-1,1 0 0,-1 0 0,0 0 0,1-1 1,-1 1-1,0-1 0,0 0 0,-1 0 0,1-1 0,-1 1 1,1-1-1,-1 1 0,0-1 0,-1 0 0,1 0 0,-1-1 1,1 1-1,1-5 0,-4 9-29,0 0 0,1-1 0,-1 1-1,1 0 1,-1 0 0,0 0 0,1-1 0,-1 1 0,1 0-1,-1 0 1,1 0 0,-1 0 0,1 0 0,-1 0 0,1 0 0,-1 0-1,0 0 1,1 0 0,-1 0 0,1 0 0,-1 1 0,1-1-1,-1 0 1,0 0 0,1 0 0,-1 1 0,1-1 0,-1 0 0,0 0-1,1 1 1,-1-1 0,0 0 0,1 1 0,-1-1 0,0 0-1,0 1 1,1-1 0,-1 1 0,0 0 0,11 6-18,16 17-139,-25-21 20,1 0-1,-1 0 1,1 0-1,0 0 1,1-1-1,-1 1 1,0-1-1,1 0 1,-1 0-1,1 0 1,0 0-1,-1-1 1,1 0-1,5 2 1,1-3-1532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22.1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1168,'0'0'4296,"27"17"-4037,85 56-167,-27-25-40,-73-42 90,0 0-1,0 1 1,-1 1 0,21 17 0,-32-25-140,1 1 1,0-1-1,-1 0 1,1 1-1,-1 0 0,1-1 1,-1 1-1,1-1 0,-1 1 1,1 0-1,-1-1 1,0 1-1,1 0 0,-1-1 1,0 1-1,0 0 0,1-1 1,-1 1-1,0 0 0,0 0 1,0-1-1,0 1 1,0 0-1,0 0 0,0-1 1,0 1-1,0 0 0,-1 1 1,-17 14 243,-37 2 537,49-17-645,-29 8 861,-54 7 0,35-13-3213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3233,'0'0'4401,"98"-13"-4321,-62 8-80,-1 2 16,1 0-16,0 3-64,-10 0-456,10 0-449,0 14-703,-18-4-1513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4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2369,'0'0'2528,"214"5"-2528,-143 1-160,-17-4-1216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16,'0'0'2698,"2"23"-1858,2 21-525,8 113 1045,-12 105-669,-9-187-715,9-75-105,0-4-58,0-158-1682,0 90 158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2937,'0'0'2906,"6"33"-2529,1 12-191,35 160 854,-28-155-777,2-1 1,2-1-1,2-1 1,3-1 0,43 68-1,-63-108-247,1-1 0,-1 1 0,1-1 0,0 0 0,1 0 0,-1-1 0,1 1-1,0-1 1,0 0 0,0 0 0,1 0 0,-1-1 0,1 0 0,0 0 0,0-1 0,0 1 0,0-1-1,1 0 1,-1-1 0,1 0 0,-1 0 0,1 0 0,-1-1 0,1 0 0,12-1 0,-14 0-25,-1-1 0,1 1 1,0-1-1,-1 0 1,1 0-1,-1-1 0,0 1 1,0-1-1,0 0 0,0 0 1,0 0-1,-1-1 1,1 1-1,-1-1 0,0 0 1,3-5-1,9-13-278,21-42 0,-24 43 98,0-3 25,-1-1-1,-1-1 1,-1 0-1,-1 0 0,7-45 1,-7 16 229,-1-99 1,-3 206-108,2-1 0,2-1-1,15 52 1,-20-90 44,25 92 36,53 135-1,-78-230-285,1-1 0,1 0 0,0-1 0,0 1 0,0-1 0,9 9-1,-14-14 186,1-1-1,0 0 0,1 0 0,-1 1 1,0-1-1,0 0 0,1 0 0,-1 0 1,0 0-1,1 0 0,-1 0 0,1-1 1,-1 1-1,1 0 0,-1-1 0,1 1 0,0-1 1,-1 0-1,1 1 0,0-1 0,-1 0 1,1 0-1,0 0 0,-1 0 0,1 0 1,0-1-1,-1 1 0,1 0 0,0-1 1,-1 1-1,1-1 0,-1 0 0,1 1 1,-1-1-1,1 0 0,-1 0 0,0 0 0,1 0 1,-1 0-1,0 0 0,0 0 0,2-2 1,0-4 198,1 0 1,-2 0 0,1 0 0,-1 0 0,0 0 0,0 0-1,0-1 1,-1 1 0,-1 0 0,1-1 0,-1 1-1,0-1 1,-2-10 0,1-5 1661,1 21-873,28 37-1121,-14-21 255,1-1 0,27 19 0,-36-28-36,0-1 0,0 0-1,1 0 1,-1 0 0,1-1 0,0 1 0,0-2-1,0 1 1,0-1 0,0 0 0,8 0 0,-11-1-17,0 0 1,0 0 0,-1 0-1,1 0 1,0-1-1,0 1 1,-1-1 0,1 0-1,0 0 1,-1 0-1,1-1 1,-1 1 0,0-1-1,1 0 1,-1 0-1,3-3 1,-3 2-18,0-1 0,-1 0 0,1 0-1,-1 0 1,0 0 0,0-1 0,-1 1 0,1 0 0,-1-1 0,0 0-1,0 1 1,-1-1 0,1-5 0,1-28-310,-2-45 0,-1 32-20,-5 34 363,3 13-3730,3 8 732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3593,'0'0'1920,"9"214"-1216,0-118-72,0 3-223,0 3-201,0-3-96,0-11-104,-1-13-8,1-17-216,9-12-505,0-19-559,-9-14-1040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2633,'0'0'2168,"-9"155"-1360,9-67 8,0 5-328,0 4-247,0-4-113,0-7-112,9-11-16,0-17-232,-9-15-217,0-16-359,0-11-672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4337,'0'0'3993,"179"-11"-3873,-99 8-112,-9 3-8,18 0-360,-17 0-1057,-28 0-1359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4353,'0'0'2064,"18"179"-2008,-18-139-40,9-7-16,0-7-216,0-12-304,8-9-656,-8-5-824</inkml:trace>
  <inkml:trace contextRef="#ctx0" brushRef="#br0" timeOffset="1">90 0 2817,'0'0'3528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116 428 2785,'0'0'2240,"-89"137"-2080,71-92 88,9-2 88,9-8-40,0-9 32,0-7-56,0-6-8,27-10-200,0-3 41,8 0-105,28-29-169,-10-3-727,-17-3-816</inkml:trace>
  <inkml:trace contextRef="#ctx0" brushRef="#br0" timeOffset="1">223 1 1792,'0'0'3073,"0"203"-2097,0-112-408,0 2-184,0-5-111,9-5-153,0-16-64,0-11-56,9-16-225,8-8-447,1-10-472,0-14-808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1768,'0'0'6242,"0"20"-6121,1 66-5,-1-79-89,1 0 0,0 0 0,0 0 0,0 0 0,1 0 0,0 0-1,0-1 1,1 1 0,0-1 0,4 7 0,4 10 101,-10-21-127,0-1 0,0 1-1,0 0 1,0 0 0,0-1-1,0 1 1,0-1 0,1 1-1,-1-1 1,1 1 0,-1-1 0,1 0-1,-1 0 1,1 0 0,0 0-1,0 0 1,-1 0 0,1 0-1,0 0 1,0-1 0,0 1 0,0-1-1,0 1 1,0-1 0,0 0-1,0 0 1,0 0 0,0 0-1,0 0 1,0 0 0,0-1 0,0 1-1,0-1 1,-1 1 0,1-1-1,3-1 1,0 0-24,1-1 0,0 0 0,-1 0 1,1 0-1,-1-1 0,0 0 0,0 0 0,0 0 0,7-8 0,7-18-348,-17 25 312,1 0 0,-1 0 1,2 0-1,-1 0 0,0 1 0,1-1 1,0 1-1,0 0 0,0 0 1,0 0-1,1 1 0,5-4 1,-9 7 39,0 1 0,0-1 0,1 1 0,-1 0 0,0-1 0,0 1 0,0 0 0,0-1 0,0 1 0,0 0 0,0 0 0,0 0 0,-1 0 0,1 0 0,0 0 0,0 0 0,-1 0 0,1 1 0,-1-1 0,1 0 0,-1 0 0,1 2 0,14 32 68,-15-32-62,8 16-49,-2 0 165,1-1-1,1 0 0,12 20 1,-17-33-242,0 0 0,1 0 1,0-1-1,0 1 0,0-1 0,1 0 1,-1 0-1,1 0 0,0-1 0,0 1 1,0-1-1,1-1 0,-1 1 1,11 3-1,10-2-2204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8.6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0 185 728,'0'0'4769,"36"-5"-2919,426 5-779,-461 0-1042,28 0 146,1200-3 901,-854-16-1044,-134 21-23,338-7 13,-410-9 120,61-1-83,-190 13-38,62-10 0,-62 5 7,63-1 1,151 10 186,330-7 223,-265-30-332,164-2-228,249 18-815,-724 19 937,10-2-69,-11 1-342,-16 2-466,-24 6-2159,23-4 1229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1664,'0'0'4572,"-11"8"-4592,4-2 69,-1 1 1,1 0-1,0 0 0,0 0 1,1 1-1,0 0 0,1 0 1,-1 0-1,2 1 0,-1 0 1,1 0-1,0 0 0,1 0 1,-4 18-1,6 38 858,4-64-900,1 0-1,-1-1 1,1 1-1,0-1 1,-1 1 0,1-1-1,0 0 1,6-1-1,-3 1-5,0-1-68,0-1 0,0 1 0,0-1 0,0-1 0,0 1 0,0-1 0,-1 0 0,0-1 0,1 0 0,-1 0 0,0 0 0,-1 0 0,1-1 0,-1 0 0,0 0 0,7-9 0,-10 17 93,0 1 0,1-1-1,-1 0 1,1 0 0,0 0-1,0 0 1,0 0 0,1-1 0,-1 1-1,0-1 1,1 0 0,0 0-1,6 2 1,4-1-681,0-1 1,0-1-1,22 0 0,7-1-1558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3145,'0'0'3484,"2"24"-3224,7 75-136,-9-92-120,1-1 0,0 0 0,0 1 0,1-1-1,0 0 1,0 0 0,1 0 0,-1-1-1,1 1 1,0 0 0,1-1 0,-1 0-1,1 0 1,0 0 0,1 0 0,7 6 0,-11-10-41,0 0 1,0 0 0,0 0-1,0-1 1,0 1 0,1 0-1,-1-1 1,0 1 0,0-1-1,1 0 1,-1 1 0,0-1-1,1 0 1,-1 0 0,0 0-1,1 1 1,-1-2 0,0 1 0,1 0-1,-1 0 1,0 0 0,1-1-1,-1 1 1,0 0 0,1-1-1,-1 1 1,0-1 0,0 0-1,0 1 1,1-1 0,-1 0-1,0 0 1,0 0 0,0 0-1,0 0 1,0 0 0,-1 0 0,1 0-1,0 0 1,0 0 0,-1 0-1,1 0 1,0-3 0,2-1 163,0 0 1,0 0-1,-1-1 0,0 1 1,0-1-1,0 1 1,-1-1-1,2-11 1,-3 16 293,10 4-261,27 20-159,-31-17 29,1-1 0,0-1 0,0 1 0,1-1 0,-1 0 0,12 3 0,4-1-102,0-1-1,0-2 1,1 0-1,-1-1 1,0-2 0,42-3-1,-61 2-109,1 0-1,-1 0 1,0 0-1,1 0 1,-1 0-1,0-1 1,0 0-1,0 0 1,0 0-1,0 0 0,-1-1 1,1 0-1,4-4 1,11-14-1550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1840,'0'0'3785,"-72"134"-3441,81-115 64,9-6-160,18-5-248,17-8 0,-8 0-728,-1 0-920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4977,'0'0'1168,"-9"158"-544,9-70-151,0 11-121,0 3-144,0-3-120,18-6 16,0-12-104,0-17-264,17-8-569,-8-21-1127,9-17-2617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4945,'0'0'1846,"-15"17"-1906,-44 58 80,57-73-7,0-1 0,1 1 0,-1 0 0,1 0 0,-1 0 0,1 1 0,0-1 0,0 0 0,0 0 0,0 1 0,0-1 0,1 0 0,-1 1 0,1-1 0,-1 1 0,1-1 0,0 1 0,0-1 0,0 1 0,0-1 1,1 4-1,1 6 181,-2-10-173,1 0 0,-1-1 0,1 1 0,0 0 0,0-1 0,0 1 0,0-1 0,0 1 0,0-1 0,0 1 1,0-1-1,1 0 0,-1 0 0,0 1 0,1-1 0,-1 0 0,1 0 0,1 0 0,40 23 234,-27-15-118,-2-2-181,-1 0-1,-1 1 0,1 1 0,13 14 0,-23-21 31,0 1 1,-1-1-1,1 1 0,-1 0 1,0 0-1,0 0 0,0 0 0,0 0 1,-1 1-1,1-1 0,-1 0 1,0 1-1,0-1 0,0 1 1,0 0-1,-1-1 0,0 1 0,1 0 1,-1-1-1,0 1 0,-1-1 1,1 1-1,-1 0 0,-1 3 1,2-5-6,-1-1 0,0 1 0,0-1 0,0 0 0,0 0 0,0 1 0,0-1 0,-1 0 0,1 0 1,0 0-1,0 0 0,-1 0 0,1 0 0,-1-1 0,1 1 0,-1 0 0,1-1 0,-1 1 0,1-1 1,-1 0-1,-3 1 0,4-1-86,-19 4-1663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4745,'0'0'4457,"152"22"-4209,-99-14-160,-8 0-80,-1 2-8,-17-2 0,0-2 0,-18-1-216,0-5-304,-9 3-152,-18-3-1633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23 288,'0'0'4521,"-18"-5"-4366,-59-12-145,72 16-11,1 1 0,-1 0 0,0 0-1,1 1 1,-1-1 0,1 1-1,-1 0 1,0 0 0,1 0 0,0 1-1,-1 0 1,1 0 0,0 0 0,0 0-1,0 1 1,-4 2 0,-7 4 1,-3 2 2,-21 10 336,2 2 0,0 1 0,-41 36 0,77-59-325,0 0 0,0 0 0,0-1 1,0 1-1,0 0 0,0 0 1,0 0-1,0 0 0,1 0 0,-1 0 1,0 0-1,1 0 0,-1 1 0,1-1 1,-1 0-1,1 0 0,0 0 1,-1 1-1,1-1 0,0 0 0,0 0 1,0 1-1,0-1 0,0 0 0,0 0 1,0 1-1,0-1 0,0 0 1,1 0-1,-1 0 0,1 1 0,-1-1 1,1 0-1,-1 0 0,1 0 0,-1 0 1,1 0-1,0 0 0,0 0 1,0 0-1,-1 0 0,1 0 0,0 0 1,0 0-1,0-1 0,0 1 0,1 0 1,-1-1-1,1 2 0,8 3 75,0-1 0,1 0 0,-1 0 0,16 3 0,-17-4 1,207 48 837,-116-30-830,131 45 0,-227-64-99,17 6-44,0 0 0,-1 2 0,25 14 0,-42-22 12,1 0 0,-1 0 0,1 1 0,-1-1 0,0 1 0,0-1 0,0 1 0,-1 0 0,1 0 0,-1 0 0,1 0 0,-1 1 0,0-1 0,0 1 0,-1-1 0,1 1 0,-1 0 0,0 0 0,0-1 0,0 1 0,0 0 0,0 0 0,-1 0 1,0 0-1,0 0 0,0 5 0,-2-6 33,1 0 1,-1 0-1,0 0 0,0 0 1,0-1-1,0 1 1,0 0-1,0-1 1,-1 1-1,1-1 1,-1 0-1,0 0 1,0 0-1,0 0 1,0-1-1,0 1 0,0-1 1,0 1-1,-5 0 1,-69 20 49,74-22-49,-32 6 22,1-3 0,-65 0 1,92-3-9,6 0-18,1 0-1,-1 1 1,1-1 0,-1 0 0,0 0-1,1 0 1,-1 0 0,1 0 0,-1 1-1,1-1 1,-1 0 0,0-1 0,1 1-1,-1 0 1,1 0 0,-1 0 0,1 0-1,-1 0 1,0 0 0,1-1 0,-1 1-1,1 0 1,-1 0 0,1-1 0,-1 1-1,1 0 1,-1-1 0,1 1-1,0-1 1,-1 1 0,1-1 0,0 1-1,-1 0 1,1-1 0,0 1 0,-1-1-1,1 1 1,0-1 0,0 0 0,0 1-1,-1-1 1,1 1 0,0-1 0,0 1-1,0-1 1,0 0 0,0 1 0,0-1-1,0 1 1,0-1 0,0 1 0,0-1-1,1 0 1,-1 1 0,0-1-1,0 1 1,1-1 0,0-2-65,1 0-1,0 1 1,0-1-1,0 1 1,0 0-1,0 0 1,1 0-1,-1 0 1,1 0-1,4-3 1,34-13-407,1 1 0,83-20 0,-89 27 6,20-6-1193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3:5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1200,'0'0'3729,"-35"147"-3465,35-134 72,0-5-56,0-2 56,9-4-336,9-2-56,-10 0-456,1 0-1544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80 105 1008,'11'-25'274,"19"-48"764,-29 66-678,-6 9 41,-23 36 530,17-20-685,0 1 0,1 1 0,1-1 1,1 2-1,1-1 0,-8 34 0,8-17 272,2 1-1,-1 74 0,6-108-463,1 0 0,-1-1 0,1 1 1,0 0-1,0-1 0,0 1 0,1-1 0,-1 1 1,1-1-1,-1 0 0,1 1 0,0-1 0,1 0 1,-1 0-1,0-1 0,1 1 0,0 0 1,-1-1-1,1 1 0,0-1 0,1 0 0,-1 0 1,0 0-1,0-1 0,1 1 0,-1-1 0,1 0 1,6 2-1,7 2 68,0-2 0,1 0 0,-1 0 1,30-1-1,-10-2-59,-1-1 1,1-1-1,45-10 0,-64 8-204,0-1 0,0-1-1,0 0 1,0-1 0,-1-1-1,-1-1 1,1 0-1,15-13 1,-27 18 20,-1-1-1,1 0 1,-1-1 0,0 1-1,0-1 1,0 0 0,-1 0-1,0 0 1,0 0 0,-1-1-1,0 1 1,0-1-1,0 1 1,-1-1 0,0 0-1,0 0 1,-1 1 0,1-1-1,-2 0 1,1 0 0,-1 0-1,-2-10 1,2 15 139,1 1 1,-1 0-1,0 0 1,0 0 0,0 0-1,0 0 1,0 0-1,0 0 1,0 0-1,0 0 1,0 0-1,0 1 1,0-1-1,-1 0 1,1 1-1,0-1 1,0 1-1,-1-1 1,1 1-1,0-1 1,-1 1-1,1 0 1,-1 0 0,1 0-1,0 0 1,-1 0-1,-1 0 1,2 1-16,0-1 1,0 0-1,0 0 1,0 1 0,0-1-1,0 1 1,0-1-1,0 1 1,0-1-1,0 1 1,0 0 0,1-1-1,-1 1 1,0 0-1,0 0 1,1 0-1,-1-1 1,1 1 0,-1 0-1,1 0 1,-1 0-1,1 0 1,-1 0-1,1 0 1,0 0 0,-1 0-1,1 0 1,0 0-1,0 0 1,0 0-1,0 0 1,0 0 0,0 1-1,0-1 1,0 0-1,1 0 1,-1 0-1,1 1 1,-1 1 30,0 14 100,-1-8 9,1 0 1,0 0-1,1 0 1,0 1-1,4 12 1,-4-19-97,0 0 0,0 0 0,1 0 0,-1-1 0,1 1 1,0 0-1,-1-1 0,1 0 0,1 1 0,-1-1 0,0 0 0,0 0 0,1 0 1,-1 0-1,1 0 0,0-1 0,-1 1 0,1-1 0,0 0 0,5 2 0,7 1 59,0 0 0,1-1-1,-1-1 1,1 0-1,29-2 1,-36 0-119,-1 0 0,0-1 0,1 0 0,-1 0 0,0-1 0,0 0 0,0-1 0,0 0 0,0 0 0,0 0 0,-1-1 0,10-6 0,-14 6-88,1 0 0,-1 0 0,0 0 0,-1 0 0,1-1 1,-1 1-1,0-1 0,0 1 0,0-1 0,0 0 0,-1 1 1,0-1-1,0 0 0,0 0 0,-1 0 0,1 0 0,-1 0 1,-1 0-1,1 0 0,-1 0 0,1 0 0,-1 0 0,-1 0 1,1 0-1,-1 0 0,0 1 0,0-1 0,0 1 1,-1-1-1,1 1 0,-1 0 0,0 0 0,0 0 0,-1 0 1,1 1-1,-1-1 0,-6-4 0,-1 3 46,1 0 0,-1 1 0,0 1 0,0 0 0,0 0 1,0 1-1,-19-1 0,23 2 50,-1 0 0,1 1-1,-1 0 1,1 1 0,-1 0 0,1 0 0,0 1 0,-1-1 0,1 2 0,0-1 0,0 1 0,-10 5 0,14-5-46,0 0 1,0 0 0,1 0 0,-1 0 0,1 0 0,0 1 0,0-1-1,0 1 1,0-1 0,1 1 0,0 0 0,-1-1 0,1 1 0,0 0-1,1 0 1,-1 0 0,1 0 0,0 0 0,0 0 0,0 0 0,0 0-1,1 0 1,0 0 0,1 5 0,5 19-1096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9.2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2561,'0'0'2879,"2"5"-2587,0-2-166,0 0 1,0 1-1,0-1 1,0 0 0,1 0-1,-1 0 1,1-1-1,0 1 1,0-1-1,0 1 1,0-1-1,0 0 1,1 0-1,-1-1 1,0 1-1,6 1 1,78 25 1147,-24-8-1222,-57-17-62,0-1-1,-1 1 1,1 1 0,-1-1 0,0 1 0,8 7 0,-12-10-11,0-1 0,0 1-1,0 0 1,0 1 0,0-1 0,0 0 0,-1 0 0,1 0-1,0 1 1,0-1 0,-1 0 0,1 1 0,-1-1 0,1 0 0,-1 1-1,0-1 1,0 1 0,1-1 0,-1 0 0,0 1 0,0-1 0,0 1-1,-1-1 1,1 1 0,0-1 0,0 0 0,-1 1 0,1-1-1,-1 1 1,1-1 0,-1 0 0,0 0 0,1 1 0,-1-1 0,-2 2-1,-9 8 10,-1 0-1,-1-1 0,0 0 0,0-2 1,-1 1-1,0-2 0,0 0 0,-32 10 1,-12 7 64,52-22-36,5-1-256,-7-1-3225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83 3185,'0'0'2588,"0"31"-2072,-1 21-292,3 119 467,5-92-366,3 88 20,-9-136-297,0-23-62,0-1 0,-1 1 0,0 0 0,0-1 0,-1 1 0,-3 14 0,4-21-2,-1-1-1,1 1 1,-1-1-1,1 1 1,-1 0-1,0-1 1,1 1-1,-1-1 0,0 0 1,1 1-1,-1-1 1,0 1-1,0-1 1,0 0-1,1 0 1,-1 1-1,0-1 1,0 0-1,0 0 0,1 0 1,-1 0-1,0 0 1,0 0-1,0 0 1,1 0-1,-1 0 1,0-1-1,0 1 1,0 0-1,1 0 1,-1-1-1,0 1 0,0-1 1,1 1-1,-1 0 1,0-1-1,1 1 1,-1-1-1,0 0 1,1 1-1,-1-1 1,1 1-1,-1-1 0,1 0 1,-1 1-1,1-1 1,0 0-1,-1 0 1,1 1-1,0-1 1,-1-2-1,-4-14-268,0-1-1,1-1 1,1 1-1,1-1 1,0-24-1,6-100 483,-3 138-198,1-20 68,2 1 0,1 0 1,0 0-1,2 1 1,1-1-1,19-39 1,-19 47 66,0 0 1,2 0-1,0 1 1,0 1-1,2-1 0,-1 2 1,2-1-1,0 2 0,28-22 1,-36 31-138,0 0 0,0 1 0,0 0 1,1 0-1,-1 0 0,0 0 0,1 1 0,-1 0 1,1 0-1,0 0 0,10 1 0,-13 0-8,0 0 0,-1 1 0,1-1 0,0 0 0,0 1 0,-1 0 0,1 0 0,-1 0 0,1 0 0,0 0 0,-1 0 0,0 1 0,1-1 0,-1 1 0,0-1 0,0 1 0,0 0 0,0 0 0,0 0 0,0 0 0,0 0 0,-1 1 0,1-1 0,1 4-1,1 2 20,-1 0 0,0 0 0,-1 0 0,0 0 0,0 1 0,-1-1 0,0 1 0,0-1 0,-1 1 0,0-1 0,0 1 0,-1-1-1,-1 1 1,1-1 0,-4 9 0,5-16 15,-1 0 0,1 1 0,-1-1 1,1 0-1,-1 1 0,1-1 0,0 1 0,0-1 0,0 0 0,0 1 0,0-1 0,0 1 0,0-1 0,0 0 1,0 1-1,1-1 0,-1 1 0,0-1 0,1 0 0,-1 1 0,1-1 0,0 0 0,-1 0 0,1 0 0,0 1 0,0-1 1,0 0-1,0 0 0,0 0 0,0 0 0,0 0 0,0 0 0,0-1 0,0 1 0,0 0 0,1-1 0,-1 1 1,0 0-1,1-1 0,-1 0 0,0 1 0,1-1 0,-1 0 0,1 1 0,-1-1 0,0 0 0,3 0 0,11 1 104,1 1-1,0-2 0,24-2 0,-17 1-30,-11 1-108,0-1 0,0-1 0,1 0 0,-1 0 0,0-1 0,-1-1 0,1 0 0,11-6 0,-19 9-51,1-1-1,-1 0 0,0-1 0,0 1 1,-1-1-1,1 0 0,0 0 1,-1 0-1,0 0 0,0 0 0,0-1 1,0 1-1,0-1 0,-1 0 0,1 0 1,-1 0-1,0 0 0,0-1 1,-1 1-1,1 0 0,-1-1 0,0 1 1,0-1-1,0-5 0,-2 8 21,1-1-1,-1 0 0,0 1 1,1-1-1,-1 1 0,-1 0 1,1-1-1,0 1 0,0 0 1,-1 0-1,1-1 0,-1 1 1,0 0-1,0 1 1,0-1-1,0 0 0,0 0 1,0 1-1,0-1 0,0 1 1,-1 0-1,1 0 0,0 0 1,-1 0-1,1 0 0,-1 0 1,-4 0-1,1-1 33,1 1-1,-1-1 1,0 1 0,0 1-1,0-1 1,0 1-1,0 0 1,0 1-1,0-1 1,0 1 0,-9 3-1,13-3 13,1 0-1,-1 0 0,1 0 0,-1 1 1,1-1-1,0 0 0,0 1 1,0-1-1,0 0 0,0 1 1,0 0-1,0-1 0,0 1 1,0 0-1,1-1 0,-1 1 1,1 0-1,-1 3 0,0-4 26,1 0 0,0 1-1,0-1 1,0 0 0,-1 0-1,1 1 1,0-1 0,1 0-1,-1 0 1,0 1 0,0-1-1,0 0 1,1 0 0,-1 0-1,1 1 1,-1-1 0,1 0 0,-1 0-1,1 0 1,-1 0 0,1 0-1,0 0 1,0 0 0,0 0-1,0 0 1,-1 0 0,1-1-1,2 2 1,6 1 90,0 0-1,1-1 1,-1 0-1,1-1 1,-1 0-1,1 0 1,10-1 0,71-7 223,-49 0-384,0-2-1,61-23 0,-55 16-994,61-12 0,-91 27 729,-17 1 317,0 0 0,-1 1 0,1-1 0,0 1 0,0-1 0,-1 0 1,1 1-1,0-1 0,-1 1 0,1-1 0,-1 1 0,1 0 0,-1-1 0,1 1 0,-1 0 1,1-1-1,-1 1 0,0 0 0,1-1 0,-1 1 0,0 0 0,0 0 0,1-1 1,-1 1-1,0 0 0,0 0 0,0 0 0,0-1 0,0 1 0,0 0 0,0 0 0,0 0 1,-1-1-1,1 1 0,0 0 0,0 0 0,-1 1 0,1-1 39,-1 9 53,1 1-1,-1-1 1,-1 0-1,0 0 1,-1 0-1,1 0 1,-2 0-1,0 0 1,0-1-1,0 0 1,-1 0-1,-1 0 1,1 0-1,-2-1 1,1 0-1,-1 0 1,-12 10-1,17-16-75,0-1 1,-1 0-1,1 0 0,0 0 1,-1-1-1,1 1 0,-1 0 0,1-1 1,-1 0-1,1 1 0,-1-1 0,-2 0 1,5 0-34,-1 0 1,1 0 0,0 0-1,-1 0 1,1 0 0,0 0-1,0 0 1,-1 0 0,1 0-1,0 0 1,-1 0 0,1 0-1,0 0 1,0 0 0,-1 0-1,1 0 1,0 0 0,0 0-1,-1 0 1,1 0 0,0 0-1,-1-1 1,1 1 0,0 0-1,0 0 1,0 0 0,-1 0 0,1-1-1,0 1 1,0 0 0,0 0-1,-1-1 1,1 1 0,0 0-1,0 0 1,0-1 0,0 1-1,0 0 1,0 0 0,0-1-1,-1 1 1,1 0 0,0 0-1,0-1 1,0 1 0,0 0-1,0-1 1,0 1 0,0 0-1,0 0 1,1-1 0,-1 1-1,0 0 1,0-1 0,0 1-1,0 0 1,0 0 0,0-1-1,0 1 1,1 0 0,8-12-1374,8 4-1011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10 205 600,'0'0'2553,"-2"25"-1498,0 10-718,-3 96 941,5-126-1204,0 0 1,1-1-1,-1 1 1,1-1-1,1 1 1,-1-1-1,0 0 1,1 1-1,0-1 1,0 0-1,0 0 1,1 0-1,-1 0 1,1-1-1,0 1 1,0-1-1,0 1 1,1-1-1,-1 0 1,1 0-1,0-1 1,-1 1-1,1-1 1,0 0-1,1 0 1,-1 0 0,0 0-1,0-1 1,7 2-1,8 2 66,1-1 0,0-1-1,0-1 1,0 0 0,27-3 0,-36 1-118,0-1 0,0-1 0,-1 0 0,1-1 0,-1 0 0,0-1 0,0 0 0,0 0 0,0-1 0,0 0 0,-1-1 0,0 0 0,-1 0 0,1-1 0,-1 0 0,12-14 0,-11 11-59,0-1 0,-1 0 0,-1-1 0,0 0 0,0 0 0,-1 0 0,-1-1 0,0 1 0,0-1 0,-2-1 0,1 1 0,1-25 0,-3 25-56,-2 0-1,1 0 1,-2 0 0,0 0-1,0 0 1,-1 0 0,-1 0-1,0 0 1,-8-18 0,8 24 18,-1 1 1,1 0 0,-1 0 0,0 0 0,-1 1 0,0 0 0,0-1 0,0 1 0,0 1 0,-1-1 0,1 1-1,-1 0 1,0 0 0,-1 1 0,1 0 0,-1 0 0,1 1 0,-1-1 0,-7 0 0,8 1-88,0 0 0,0 1 1,0 0-1,0 1 0,0-1 1,0 1-1,0 0 0,0 1 1,0-1-1,0 1 1,0 0-1,0 1 0,0-1 1,0 1-1,0 1 0,1-1 1,-1 1-1,1 0 0,0 0 1,0 0-1,0 1 0,0 0 1,0 0-1,1 0 0,0 0 1,0 1-1,-4 5 0,-13 28-1198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93 1632,'0'0'3032,"-4"-14"-2923,-19-42-126,22 54 1,-1 0 0,1 0 1,-1 1-1,0-1 0,1 0 0,-1 1 1,0 0-1,0-1 0,0 1 1,0 0-1,0 0 0,-1 0 0,1 1 1,0-1-1,0 0 0,-1 1 1,1-1-1,0 1 0,-1 0 0,1 0 1,0 0-1,-1 0 0,-3 1 0,1-1-15,0 1 0,0 0 0,0 0 0,0 1 0,0-1 0,1 1 0,-1 0 0,1 0 0,-7 4 0,5-1 74,-1 1 1,0 0-1,1 1 1,0-1-1,1 1 1,-1 0-1,1 1 1,1-1 0,-1 1-1,2 0 1,-1 0-1,1 0 1,0 1-1,0-1 1,1 1 0,0-1-1,1 1 1,0 0-1,0 0 1,1 13-1,0-21-28,0 0 0,1 1 0,-1-1-1,0 0 1,0 1 0,1-1 0,-1 0-1,1 0 1,-1 0 0,1 1 0,-1-1-1,1 0 1,0 0 0,-1 0 0,1 0-1,0 0 1,0 0 0,0 0 0,0 0 0,0 0-1,0 0 1,0-1 0,0 1 0,2 0-1,1 1 18,0 0-1,0-1 0,0 0 0,0 0 1,0 0-1,0 0 0,9 0 1,-4-1 17,0 0 1,1 0-1,-1-1 1,0-1 0,0 1-1,0-2 1,11-3 0,-7-1-91,-1 0 1,0-1 0,0-1 0,-1 1 0,0-2 0,-1 0 0,0 0 0,0-1-1,-1 0 1,12-19 0,-16 20 271,-7 27-263,2-6 28,0 0 0,2-1-1,-1 1 1,1-1 0,1 1 0,6 16 0,-8-24-23,1 1 1,-1 0-1,1 0 1,0-1-1,0 0 0,1 1 1,-1-1-1,0 0 1,1 0-1,0 0 1,0 0-1,0 0 0,0-1 1,1 0-1,-1 1 1,0-1-1,1 0 1,0-1-1,-1 1 1,1-1-1,5 2 0,66-1-1829,-46-2-142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3001,'0'0'2449,"0"22"-1948,4 74 32,-3-92-471,0 0 0,0 0 0,0-1-1,0 1 1,1 0 0,-1 0 0,1-1 0,0 1-1,0-1 1,1 1 0,-1-1 0,1 0 0,-1 0 0,1 0-1,0 0 1,0-1 0,0 1 0,1-1 0,-1 0 0,1 0-1,-1 0 1,8 3 0,-1-2 41,0 0 0,1-1 0,-1 0 0,0 0 0,1-1 0,15 0 0,-15-1-92,0 0 0,0-1 0,1 0 0,-1-1 0,20-6-1,-27 7-56,0-1 0,-1 1 0,1-1 0,-1 0 1,1 0-1,-1-1 0,0 1 0,0-1 0,0 1 0,0-1 0,0 0 0,-1 0 0,1 0 0,-1-1 0,0 1 0,0 0 0,0-1 0,0 0 0,-1 1 0,3-8 0,-1 1-110,0 1 0,-1-2 0,0 1 0,0 0 0,-1 0 0,-1 0 0,1-1 0,-2 1 0,-2-18 0,-5 21 296,7 6-174,1 1 0,0 0 0,0 0 0,0 0 0,0 0 0,0 0 0,-1 0 0,1-1 0,0 1 0,0 0 0,0 0 0,0 0 0,-1 0 0,1 0 0,0 0 0,0 0 0,0 0 0,0 0 0,-1 0 0,1 0 0,0 0 0,0 0 0,0 0 0,-1 0 0,1 0 0,0 0 0,0 0 0,0 0 0,0 0 0,-1 0 0,1 0 0,0 0 0,0 0 0,0 1 0,0-1 0,-1 0 0,1 0 0,0 0 0,0 0 0,0 0 1,0 0-1,0 1 0,0-1 0,-1 0 0,1 0 0,0 0 0,0 0 0,0 1 0,0-1 0,0 0 0,0 0 0,0 0 0,0 0 0,0 1 0,0-1 0,0 0 0,0 0 0,0 0 0,0 1 0,0 10-1617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2841,'0'0'2480,"-18"172"-1904,18-106 16,9 1-23,9-3-249,0-2-168,0-11-56,-1-9-96,-8-9-224,0-9-377,-9-11-223,0-10-712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4401,'0'0'1480,"169"0"-1376,-89 0-104,27-8-72,-27 3-1024,-17-6-1777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54:0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2617,'0'0'1849,"4"25"-869,36 172 833,-9-86-685,45 110 0,-73-212-1124,1-1 0,-1 0-1,2 0 1,-1 0 0,1 0-1,9 11 1,-11-16-35,1 0 0,-1 0-1,0-1 1,1 1 0,-1-1 0,1 0 0,0 0 0,-1 0-1,1-1 1,0 1 0,0-1 0,1 0 0,-1 0 0,0 0 0,0-1-1,7 1 1,71-2 45,-52-1-28,1 2 0,38 5 0,-65-5-7,0 1 0,-1 0-1,1 1 1,0-1-1,-1 1 1,1-1 0,-1 1-1,0 0 1,1 0 0,-1 1-1,0-1 1,0 1 0,0-1-1,-1 1 1,1 0 0,4 6-1,1 5 52,0 0 0,12 29-1,-15-31-406,0-1 0,0 0-1,1 0 1,9 12 0,-4-10-3709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77 184,'0'0'5360,"0"-4"-4947,-2-10 242,-4 16 531,-5 31-734,3 28-461,6-36 15,-1 1 0,-1-1 1,-12 38-1,16-128-78,-2 27-146,4-46 0,5 43 212,2-24 470,-7 65-483,-1 0 0,0 1 0,0-1-1,0 1 1,0-1 0,0 1 0,1 0 0,-1-1-1,0 1 1,0 0 0,0 0 0,-1 0-1,1-1 1,0 1 0,0 0 0,0 0-1,-1 0 1,2 2 0,23 41 92,-1 1-1,35 95 1,-28-62-1110,-30-78 929,-1 1-1,0 0 0,0-1 1,1 1-1,-1 0 1,0-1-1,0 1 0,0 0 1,0 0-1,0-1 1,0 1-1,0 0 1,0-1-1,0 1 0,0 0 1,0 0-1,0-1 1,0 1-1,-1 0 0,1-1 1,0 1-1,-1 0 1,1-1-1,0 1 0,-1 0 1,-14 0-1925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4217,'0'0'2584,"125"-3"-3064,-90 3-304,1 0-1016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1672,'0'0'3617,"9"158"-3441,0-132-72,-9-4-24,9-4-24,-9-4-56,0-6-88,0-6-344,9-2-536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2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3633,'0'0'2152,"26"6"-2034,79 22-54,-99-27-64,1 1 1,-1 0 0,0 1 0,-1-1-1,1 1 1,0 0 0,-1 1 0,1-1-1,-1 1 1,0 0 0,0 0 0,7 8-1,-11-9 1,1 0-1,-1-1 0,1 1 1,-1 0-1,0-1 1,0 1-1,0 0 0,0 0 1,0 0-1,-1 0 0,1 0 1,-1 0-1,0 0 1,0 0-1,0 0 0,0 0 1,-1 0-1,-1 6 1,-1-2 2,0 0 1,0 1-1,-1-1 1,0 0 0,0-1-1,-1 1 1,0-1-1,0 0 1,-1 0 0,1 0-1,-1-1 1,0 0-1,-1 0 1,1-1 0,-9 5-1,-9 3 5,-22 13 18,45-22-34,1-3-106,19-11-1002,6-4-304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1120,'0'0'4225,"0"158"-4129,0-137-40,0-2-48,0-5 56,0-6-64,0-3-208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8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1072,'4'0'218,"1"0"-1,-1 1 0,0-1 0,0 1 1,0 0-1,0 0 0,0 0 0,0 0 1,0 1-1,0-1 0,0 1 1,-1 0-1,6 4 0,48 37 314,-41-30-436,-9-7-77,0 0 0,-1 0 0,0 1 1,0-1-1,0 2 0,7 11 0,-11-15 7,0-1 1,0 1-1,-1 0 0,1-1 0,-1 1 1,0 0-1,0 0 0,0 0 0,-1 0 0,1 0 1,-1 0-1,0 0 0,0 0 0,-1 0 0,1 0 1,-1 0-1,-1 6 0,0-7-4,1-1 0,-1 1 0,0-1 0,1 1 0,-1-1-1,-1 0 1,1 0 0,0 0 0,0 0 0,-1 0 0,1 0 0,-1-1 0,0 1 0,-4 1-1,-46 19 104,45-19-113,1-1-57,0 0 0,1-1 0,-1 1-1,0-1 1,-11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6.4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1192,'0'0'3153,"9"0"-6010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4657,'0'0'3507,"0"25"-3789,0-9 284,0 43 169,9 62 1,28 231 152,-37-339-642,1-1-1,1 0 0,0 1 1,1-1-1,0 0 1,1 0-1,0-1 0,9 18 1,-11-25-1416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6.9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24 1168,'4'-8'-89,"5"-7"2210,-5 14-1140,-3 11-821,-4 34 20,-2-1 0,-2 1 0,-2-1 0,-14 42-1,0 3-45,35-128-290,-1-1 0,9-79-1,-20 12 1396,9 123-1395,10 17 282,2 0 0,1-1 0,1-2 0,2 0 0,42 38 0,-58-58-173,-8-8-91,0 0-1,0 1 0,0-1 1,0 0-1,0 1 0,-1-1 1,1 1-1,0 0 0,-1-1 1,1 1-1,-1 0 0,1-1 1,-1 1-1,0 0 0,0-1 0,0 1 1,0 0-1,0 3 0,0-1-554,0 4-2116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7.2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2681,'0'0'3248,"107"2"-5096,-98 4-729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7.8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20 312,'0'0'5184,"0"25"-4637,0 9-390,2 145 859,3-129-771,6 97-18,-2-129-528,-9-18 289,0 0 0,0 0 0,0-1 0,0 1 0,0 0 0,0 0 0,0 0 0,0-1 0,0 1 0,0 0 0,1 0 0,-1 0 0,0 0 0,0-1 1,0 1-1,0 0 0,0 0 0,0 0 0,0 0 0,1-1 0,-1 1 0,0 0 0,0 0 0,0 0 0,0 0 0,0 0 0,1 0 0,-1 0 0,0-1 0,0 1 1,0 0-1,1 0 0,-1 0 0,0 0 0,0 0 0,0 0 0,1 0 0,-1 0 0,0 0 0,0 0 0,0 0 0,1 0 0,-1 0 0,0 0 0,0 0 0,0 0 1,1 0-1,-1 1 0,0-1 0,0 0 0,0 0 0,0 0 0,1 0 0,-1 0 0,0 0 0,0 0 0,0 1 0,0-1 0,0 0 0,1 0 0,-1 0 0,0 0 0,0 1 1,0-1-1,0 0 0,0 0 0,0-57-451,8-181-2764,-7 195 2653,-1 35 611,-1 0 0,2 1-1,-1-1 1,1 0 0,1 0-1,-1 0 1,4-9 0,-1 8 336,-3 5-150,0 0 0,1 0 1,0 0-1,0 0 0,0 1 1,0-1-1,1 0 0,-1 1 0,5-5 1,-4 7-200,0-1 1,0 1 0,0 0-1,0 0 1,0 0 0,0 0-1,0 0 1,0 1 0,0 0-1,0-1 1,0 1 0,0 0-1,1 0 1,-1 1 0,5 0-1,-7-1-32,0 1-1,0-1 1,0 0-1,1 1 0,-1-1 1,0 1-1,0-1 1,0 1-1,0-1 1,0 1-1,0 0 1,0 0-1,0-1 1,0 1-1,0 0 0,-1 0 1,1 0-1,0 0 1,0 0-1,-1 0 1,1 0-1,-1 0 1,1 0-1,0 2 0,0 1-1,0 1 0,0-1 0,0 1 0,0-1 0,-1 1 0,1-1 0,-2 6 0,1-3 16,0-1 0,-1 1-1,0 0 1,0-1 0,-1 0 0,0 1-1,0-1 1,0 0 0,-1 0 0,-4 8-1,2-8-4,0 0-1,0-1 0,0 1 0,-1-1 0,0 0 0,0 0 1,0-1-1,-1 0 0,1 0 0,-1-1 0,0 1 0,0-1 1,0-1-1,-1 0 0,-13 3 0,19-5-188,2-6-1458,0-4 147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8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14 135 1360,'0'0'3232,"-2"27"-2628,-5 196 508,7-90-1225,-2-235-3028,0 27 3180,7-85-1,-3 147 236,0 1-1,0 0 0,2 0 1,-1-1-1,1 2 1,1-1-1,0 0 0,10-14 1,-13 21-230,1 1 0,0 0 0,0 0 1,0 1-1,1-1 0,-1 1 0,1-1 1,0 1-1,0 0 0,0 1 0,0-1 0,1 1 1,-1-1-1,1 1 0,-1 1 0,1-1 1,0 1-1,0-1 0,-1 2 0,1-1 1,0 0-1,0 1 0,0 0 0,7 0 0,-10 1-49,0-1-1,0 0 0,-1 1 0,1-1 0,0 1 1,0-1-1,-1 1 0,1 0 0,0 0 0,-1 0 1,1 0-1,0 0 0,-1 0 0,0 0 0,1 0 0,-1 1 1,0-1-1,1 0 0,-1 1 0,0-1 0,0 1 1,0 0-1,0-1 0,-1 1 0,1 0 0,0 0 1,-1-1-1,1 3 0,1 5-51,-1 1 1,0-1-1,0 0 0,-2 15 0,1-8 53,-1-12-4,0 0-1,0 0 1,0 0-1,0 0 0,-1 0 1,1-1-1,-1 1 1,0-1-1,-1 1 1,1-1-1,0 0 0,-1 0 1,0 0-1,0 0 1,0 0-1,0 0 0,0-1 1,0 0-1,-6 4 1,1-1-236,0-1 0,0 0-1,0 0 1,0 0 0,0-1 0,-1-1 0,1 1 0,-10 0 0,7-2-1156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0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1 744,'0'0'1344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1.5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65 72,'0'0'5905,"9"-17"-3035,-2 12-2909,0 0 0,0 0 1,0 0-1,1 1 0,-1 0 0,1 0 0,0 1 0,0 0 0,0 1 0,1-1 1,-1 2-1,15-2 0,-22 46-1742,-3-35 1781,0 0 0,0 0 0,-1 0 0,0 0 1,0 0-1,-1 0 0,0-1 0,-1 0 0,1 0 0,-1 0 0,-1-1 0,-7 9 0,-11 15 1,9-9-1,9-15-5,1 0 0,1 0 0,-1 0 0,1 1 1,0 0-1,0-1 0,1 2 0,0-1 1,1 0-1,-1 0 0,-2 14 0,31-20 623,-1-1-388,0 0 0,0-2 0,1-1 1,43-11-1,-52 11-224,-16 3-12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3.7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0 184,'0'0'5281,"0"9"-5215,0 12 211,0-1 1,2 1-1,1-1 1,0 1-1,2-1 1,8 27 0,-10-40-454,10 29 883,-10-26-1301,-7-16-1913,-11-14-277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0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8 16 1136</inkml:trace>
  <inkml:trace contextRef="#ctx0" brushRef="#br0" timeOffset="1">8 16 1136,'-1'0'103,"1"0"0,0 0 0,-1 0 0,1 0 0,0 0 0,-1 0 0,1 0-1,0 0 1,0 0 0,-1 0 0,1-1 0,-2 0 617,2 1-617,0-1 0,0 1 0,0 0 0,-1 0 0,1-1 0,0 1 0,0 0-1,0 0 1,0-1 0,0 1 0,0 0 0,0-1 0,0 1 0,0 0 0,0-1 0,0 1 0,0 0-1,0-1 1,0 1 0,0 0 0,0-1 0,0 1 0,0 0 0,0 0 0,0-1 0,0 1 0,1 0-1,-1-1 1,1 0 618,0 0-618,25-2 1143,-15 4-1325,1 0 0,0 0 0,20 6-1,-28-6 72,-1 1-1,1 0 0,0 0 0,-1 1 0,1-1 1,-1 1-1,0-1 0,0 1 0,0 0 0,0 1 1,0-1-1,-1 0 0,1 1 0,-1-1 0,0 1 1,0 0-1,0-1 0,-1 1 0,1 0 1,0 6-1,1-1 20,-2 0 0,1 0 0,-1 0 0,-1 0 1,0 0-1,0 0 0,0 0 0,-4 16 0,2-21-3,1 0 0,-1 0 0,0 0-1,0 0 1,0-1 0,0 1 0,-1-1-1,0 0 1,1 1 0,-1-1 0,0 0-1,-6 4 1,-44 28-133,47-31 79,65-25-2458,-20 2 1199,4 0-928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5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2 1344,'0'0'3902,"-9"0"-4018,-3-1 156,6 1-135,0-1 0,0 1 1,0 0-1,0 0 0,0 1 0,0 0 1,1 0-1,-1 0 0,0 1 0,1 0 1,-1 0-1,1 0 0,-1 0 1,1 1-1,0 0 0,-8 6 0,9-5 106,-1 0 0,1 0 0,0 0 1,0 0-1,0 1 0,1 0 0,-1 0 0,1 0 0,0 0 0,1 1 0,-1-1 0,1 1 0,0-1 0,1 1 0,-1 0 0,1 0 0,0 0 0,0 8 0,38-13 920,-30-1-892,-1 0 0,1-1 1,-1 0-1,1 0 0,-1-1 1,1 0-1,-1 0 0,0 0 1,0-1-1,0 0 0,0 0 1,-1-1-1,1 1 0,-1-1 1,7-7-1,-12 13-35,-1 36 88,1-36-94,0-1-1,0 0 1,0 1 0,0-1 0,1 1 0,-1-1 0,0 0 0,1 1-1,-1-1 1,0 0 0,1 0 0,0 1 0,-1-1 0,1 0 0,0 0 0,-1 0-1,1 0 1,0 1 0,0-1 0,0 0 0,0-1 0,0 1 0,0 0-1,0 0 1,1 0 0,-1-1 0,0 1 0,0 0 0,1-1 0,0 1-1,0-1-46,2 1-96,-1-1 0,0 0 0,1 0 0,-1 0 0,0 0 1,0-1-1,1 1 0,-1-1 0,0 0 0,4-1 0,11-12-2226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8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2801,'0'0'3312,"0"176"-2303,9-122-177,0-3-256,0-3-304,0-8-168,0-5-16,-9-11-88,0-6-232,0-7-584,-18-8-2217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3241,'0'0'3448,"178"-10"-4288,-133 10-456,-9 0-921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5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3753,'0'0'2528,"151"0"-2032,-79 0-288,8 0-208,-18 0-1016,-17 8-1208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5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1 1816,'0'0'3537,"-14"12"-3358,-40 43 8,52-54-176,0 0 0,1 0 1,0 0-1,-1 0 1,1 0-1,0 1 1,-1-1-1,1 0 1,0 1-1,0-1 0,0 1 1,0-1-1,0 1 1,1 0-1,-1-1 1,0 1-1,1 0 0,-1 0 1,1-1-1,0 1 1,0 0-1,-1 0 1,1 3-1,1 5 63,27-9 434,40-1-215,-66 0-413,-1 25-93,1-21 236,-1 0 1,1 0 0,0 0-1,0 0 1,1 0 0,-1 0-1,1-1 1,0 1 0,0-1 0,0 0-1,0 0 1,0 0 0,1 0-1,-1-1 1,1 1 0,0-1-1,6 3 1,1 0-271,1-1 0,0 0 0,0 0 0,25 3 1,8-3-3257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3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4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209 65 56,'-1'-1'143,"0"0"1,-1 0-1,1 0 0,0 0 1,0 0-1,0 0 1,0 0-1,0 0 0,0 0 1,0-1-1,0 1 0,1 0 1,-1-1-1,0 1 0,1 0 1,-1-1-1,1 1 1,-1-1-1,1-2 0,-1 2 9,0 1-1,1-1 0,-1 1 1,0-1-1,1 1 0,-1-1 0,0 1 1,0 0-1,0-1 0,0 1 1,-1 0-1,1 0 0,0 0 1,0 0-1,-1 0 0,1 0 1,0 0-1,-1 0 0,-2 0 0,0-1-174,1 0-1,-1 0 0,0 1 1,0-1-1,0 1 0,0 0 0,0 1 1,-5-1-1,2 1 19,1 1 1,0 1-1,0-1 1,0 1-1,0 1 1,0-1 0,1 1-1,-1 0 1,1 0-1,-1 0 1,1 1-1,0 0 1,0 0-1,1 0 1,-1 0-1,1 1 1,0 0-1,0 0 1,-6 11-1,8-14 38,0 1 0,0 0 0,1 0 0,-1 0 1,1 1-1,-1-1 0,1 0 0,0 0 0,0 1 0,1-1 0,-1 1 0,1-1 0,0 1 0,0-1 0,0 1 0,0-1 0,0 1 0,1-1 1,-1 0-1,1 1 0,0-1 0,0 0 0,1 1 0,-1-1 0,0 0 0,1 0 0,0 0 0,0 0 0,0 0 0,0-1 0,0 1 0,1 0 0,-1-1 1,1 0-1,0 1 0,0-1 0,4 2 0,1 1-85,1 0 1,0-1 0,0 0-1,0 0 1,0-1-1,1 0 1,0-1 0,-1 0-1,1 0 1,0-1-1,0-1 1,0 1 0,0-2-1,0 1 1,0-1-1,-1-1 1,1 0 0,0 0-1,-1-1 1,1 0-1,-1-1 1,0 0 0,0 0-1,0-1 1,10-8 0,-10 5-1060,-8 3-872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4.8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1560,'0'0'3841,"0"15"-3695,3 48 892,22 120 0,-7-73-945,-6-60 64,-12-47-229,1 0-1,-1-1 0,1 1 0,0 0 1,0-1-1,1 1 0,-1-1 0,0 1 1,1-1-1,0 1 0,-1-1 0,1 0 1,3 3-1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1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1720,'0'0'3849,"0"136"-3769,0-117-72,0-8-8,0-1-48,0-7-392,9-3-472,0 0-728,-9-8-977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1 140 3545,'36'-139'2664,"-36"150"-3336,0 15-40,8-4-632,1-1-1633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9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1 110 2833,'0'0'3155,"12"0"-2875,37-2-23,-46 2-236,-1 0 0,1-1-1,0 1 1,-1-1-1,1 0 1,-1 0-1,1 0 1,-1 0-1,1 0 1,-1-1 0,0 1-1,0-1 1,1 0-1,-1 1 1,0-1-1,0 0 1,-1 0-1,1 0 1,0 0 0,-1-1-1,1 1 1,-1 0-1,0-1 1,2-3-1,-1-1-200,0 0 0,0 0-1,-1 0 1,0 0 0,0 0 0,0-12-1,-2 18 177,1 1 0,0 0-1,-1-1 1,1 1 0,-1-1-1,1 1 1,-1 0 0,1-1 0,-1 1-1,1 0 1,-1 0 0,1-1-1,-1 1 1,1 0 0,-1 0 0,0 0-1,1 0 1,-1 0 0,1-1-1,-1 1 1,1 0 0,-1 0-1,0 1 1,1-1 0,-1 0 0,1 0-1,-1 0 1,1 0 0,-1 0-1,0 1 1,1-1 0,-1 0 0,1 0-1,-1 1 1,1-1 0,-1 1-1,-22 10-76,19-5 116,1 0 0,1 0 1,-1 0-1,1 0 0,0 0 0,0 0 0,1 1 0,0-1 0,0 1 1,0-1-1,1 1 0,0-1 0,1 1 0,0 6 0,-1 7 344,1-18-355,0-1 1,0 1-1,0-1 1,0 1 0,0-1-1,0 1 1,0-1-1,0 0 1,0 1 0,1-1-1,-1 0 1,0 0-1,1 0 1,-1 0 0,1 0-1,-1 0 1,1 0-1,0-1 1,-1 1-1,1-1 1,0 1 0,0-1-1,-1 1 1,1-1-1,0 0 1,0 0 0,-1 0-1,5-1 1,0 2 5,1-1 0,0 1-1,0-2 1,-1 1 0,1-1 0,0 0 0,10-3 0,18-17-149,-33 20 94,0 0 1,0-1-1,0 1 1,-1-1-1,1 1 0,0-1 1,-1 0-1,1 1 1,-1-1-1,1 0 1,-1 0-1,0 0 1,0 0-1,0 0 1,0 0-1,1-4 1,-2 6 14,0 19-84,0 60 95,0-78-12,1-1 0,-1 0 0,1 0 0,-1 0 0,1 1 0,-1-1 0,1 0 0,0 0-1,-1 0 1,1 0 0,-1 0 0,1 0 0,0 0 0,-1 0 0,1 0 0,-1 0 0,1 0 0,-1 0 0,1-1 0,-1 1 0,1 0 0,0 0 0,-1 0-1,1-1 1,-1 1 0,1 0 0,-1-1 0,0 1 0,1-1 0,-1 1 0,1-1 0,17-10-7,-10 3-5,0-1 1,-1 0-1,0 0 0,0-1 1,-1 0-1,-1 0 0,8-19 1,-11 123 50,-2-94-96,0 1 1,0-1 0,-1 1 0,1-1 0,1 1-1,-1-1 1,0 1 0,0-1 0,0 1 0,0 0-1,0-1 1,0 1 0,1-1 0,-1 1 0,0-1 0,0 1-1,1-1 1,-1 1 0,0-1 0,1 0 0,-1 1-1,0-1 1,1 1 0,-1-1 0,1 0 0,-1 1-1,1-1 1,0 1 0,-1-1-58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2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0 3473,'0'0'1988,"-4"29"-1704,-3 10-139,1-9 22,2 1 1,1-1-1,1 44 1,-3 62 852,1 3-4264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2721,'0'0'2832,"169"5"-2832,-124-2-744,-9-3-1849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3137,'0'0'1835,"-3"24"-1733,-56 272 575,-82 126 224,106-330-814,4 1-1,-21 106 1,44-169-147,-2 11-1217,12-40 51,5-1-442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9 148 2481,'0'0'3392,"-9"141"-3184,9-114-112,0-3-88,0-5-8,0-6-32,0-10-424,9-3-520,0 0-1288</inkml:trace>
  <inkml:trace contextRef="#ctx0" brushRef="#br0" timeOffset="1">45 1 3065,'0'0'1856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7.3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1640,'95'158'1901,"-80"-121"-823,-15-37-1067,0 0 1,0 1-1,0-1 0,0 0 1,0 1-1,0-1 0,0 0 1,0 1-1,0-1 1,0 0-1,-1 1 0,1-1 1,0 0-1,0 1 0,0-1 1,0 0-1,-1 0 0,1 1 1,0-1-1,0 0 0,-1 0 1,1 1-1,0-1 0,0 0 1,-1 0-1,1 0 1,0 1-1,-1-1 0,1 0 1,0 0-1,-1 0 0,0 0 1,-4 4 22,-2 4 124,1 1 1,1 0 0,-1 0 0,1 1-1,1-1 1,0 1 0,0 0-1,1 0 1,0 0 0,1 1-1,0-1 1,1 1 0,0-1 0,0 12-1,39-24 196,-33-1-340,0-1 1,0 1-1,0-1 1,0 0-1,0-1 1,-1 1-1,1-1 1,-1 0 0,0 0-1,-1 0 1,1 0-1,-1-1 1,0 1-1,2-8 1,2-3-174,-1-1 0,0 0 0,6-34 0,-8 31-132,2-16-179,-1 0 0,0-39 0,-4 66 453,-2-1 0,1 1 0,-1-1 1,-1 1-1,0-1 0,0 1 0,-1 0 0,0-1 1,0 1-1,-1 1 0,0-1 0,-1 1 1,-5-9-1,9 16 27,0 0 1,0-1 0,0 1-1,0 0 1,0 0 0,0 0-1,0 0 1,0 0-1,-1 0 1,1 0 0,0 0-1,-1 0 1,1 0 0,0 1-1,-3-2 1,3 2-9,1 0-1,-1 1 1,1-1 0,-1 0 0,1 0 0,-1 0 0,1 1-1,0-1 1,-1 0 0,1 0 0,-1 1 0,1-1 0,-1 0-1,1 1 1,0-1 0,-1 1 0,1-1 0,0 0-1,-1 1 1,1-1 0,0 1 0,0-1 0,0 1 0,-1-1-1,1 1 1,0-1 0,0 1 0,0-1 0,0 1 0,-4 53 8,5-43 15,-2 12 66,2 1 0,0-1 0,2 1 0,1-1 1,0 0-1,2 0 0,1 0 0,0-1 0,2 0 0,0-1 0,2 1 0,0-2 1,2 0-1,26 35 0,-6-22-702,-12-10-796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4.8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12 16,'0'0'2970,"0"-11"-555,-1 32-2418,-1 1 0,-1-1 0,-1 0 0,-1 0 0,-1 0 0,-1 0 0,0-1 0,-19 35 0,24-49-1038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5.9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0 129 80,'0'0'5828,"18"19"-4686,34 93-910,-51-72-324,-1-40 98,0 0 1,-1 0-1,1 0 1,0 0-1,-1 0 1,1 0-1,0 0 1,0 0-1,-1 0 1,1 0-1,0 0 1,-1 0-1,1 0 1,0 0 0,-1 0-1,1 0 1,0-1-1,0 1 1,-1 0-1,1 0 1,0 0-1,0 0 1,-1-1-1,1 1 1,0 0-1,0 0 1,-1-1-1,1 1 1,0 0-1,0 0 1,0-1 0,0 1-1,0 0 1,-1-1-1,1 1 1,0 0-1,0 0 1,0-1-1,0 1 1,0 0-1,0-1 1,0 1-1,0 0 1,0-1-1,0 1 1,0 0 0,0-1-1,0 1 1,0-42 122,-2 20-3,2 0-1,0-1 1,2 1 0,0 0-1,9-32 1,-10 50-191,1-1-1,0 0 1,0 1 0,0-1 0,0 1 0,1 0 0,0 0-1,0 0 1,0 0 0,0 0 0,0 1 0,1-1-1,0 1 1,0 0 0,0 0 0,0 0 0,0 1 0,0-1-1,1 1 1,-1 0 0,1 0 0,0 1 0,-1-1-1,1 1 1,0 0 0,0 1 0,0-1 0,0 1 0,10 0-1,11 0-1623,-6 0-1019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6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59 1720,'0'0'5691,"35"-4"-5688,-33 2-174,0 0 0,0 0 0,-1 0 1,1 0-1,-1-1 0,1 1 0,-1 0 0,0-1 1,0 1-1,0-1 0,0 0 0,-1 1 1,1-1-1,-1 0 0,1 1 0,-1-1 1,0 0-1,0 0 0,-1-4 0,-24 6-116,23 1 298,0 1 0,0-1 0,1 0-1,-1 1 1,0 0 0,0-1-1,1 1 1,-1 0 0,0 0-1,1 0 1,-1 0 0,1 0 0,-1 0-1,1 0 1,-1 0 0,1 1-1,0-1 1,0 0 0,0 1-1,0 0 1,0-1 0,0 1 0,0-1-1,0 1 1,0 0 0,1 0-1,-1-1 1,1 1 0,0 0-1,-1 0 1,1 0 0,0-1-1,0 1 1,0 0 0,0 3 0,0-2 39,0 0 1,0 0 0,0 0 0,1 0 0,-1 0-1,1 0 1,-1 0 0,1-1 0,0 1 0,0 0-1,0 0 1,1-1 0,-1 1 0,1 0 0,-1-1-1,1 1 1,0-1 0,0 0 0,0 0 0,0 0 0,1 0-1,2 3 1,9-1-125,0 0 0,0 0-1,0-1 1,0-1 0,0 0-1,1-1 1,-1 0 0,18-3-1,-11 2-943,8 0-2448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1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111 390 1512,'0'0'2796,"-16"9"-2310,-51 28-74,65-35-380,0-1-1,0 1 0,0-1 0,0 1 1,0 0-1,1-1 0,-1 1 1,1 0-1,-1 0 0,1 0 0,0 1 1,0-1-1,0 0 0,0 0 0,0 1 1,0-1-1,0 0 0,1 1 0,-1-1 1,1 1-1,0-1 0,0 1 0,0-1 1,0 1-1,0-1 0,0 1 1,2 4-1,-1 7 304,5-12-219,0-1 0,0 0 0,0-1 0,0 1 0,0-1-1,12-2 1,-14 1-98,0 0-1,0-1 0,0 1 1,0-1-1,0 0 1,0 0-1,0 0 0,0-1 1,-1 0-1,0 1 1,1-1-1,-1 0 0,0-1 1,0 1-1,-1 0 0,1-1 1,3-6-1,4-7-180,0 0 0,11-29 0,-12 21-213,-1 0 0,-2 0 1,0-1-1,4-43 0,-5-106-498,-5 172 867,1 2 6,-1-1-1,0 1 1,0 0 0,0-1 0,1 1 0,-1 0 0,-1 0 0,1-1 0,0 1 0,0 0 0,0-1 0,-1 1 0,1 0 0,0 0 0,-1-1 0,1 1-1,-1 0 1,0 0 0,1 0 0,-1 0 0,0 0 0,0 0 0,0 0 0,1 0 0,-1 0 0,0 0 0,0 0 0,-1 0 0,1 1 0,0-1 0,0 0-1,0 1 1,0-1 0,-1 1 0,1-1 0,0 1 0,0 0 0,-1-1 0,-1 1 0,3 1 2,-1-1-1,0 1 1,0 0 0,0-1-1,1 1 1,-1 0 0,0 0-1,1-1 1,-1 1 0,1 0 0,-1 0-1,1 0 1,-1 0 0,1 0-1,-1 0 1,1 0 0,0 0-1,0 0 1,-1 0 0,1 0-1,0 0 1,0 1 0,-4 33 101,3-30-61,-2 158 1221,5-91-757,-2-47-288,2 0 0,0 0 0,9 33 0,-10-50-174,1 0 0,0 0 1,1 0-1,0-1 1,0 1-1,1-1 0,0 0 1,0 0-1,0 0 1,1 0-1,0-1 0,1 0 1,-1 0-1,9 6 1,-12-10-51,0-1 1,0 0 0,0 0 0,0 1-1,0-2 1,0 1 0,0 0 0,0 0 0,1-1-1,-1 1 1,0-1 0,0 0 0,1 1-1,-1-1 1,0 0 0,1-1 0,-1 1-1,0 0 1,1-1 0,3 0 0,-3-1-53,1 0 1,-1 0-1,0 0 0,1 0 1,-1 0-1,0-1 1,0 0-1,-1 1 1,1-1-1,-1 0 0,4-5 1,-1 0-13,0 0-1,-1 0 1,0 0 0,-1 0 0,1 0-1,-2-1 1,1 1 0,-1-1-1,-1 0 1,2-12 223,-3 31-98,6 64-237,-5-69 120,-1 1 0,2-1 0,-1 0 0,1 0 0,-1 0 0,1 0 0,1 0 0,-1 0 0,1-1 0,0 1 0,6 7 0,0-5-1454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5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2897,'0'0'1664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8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19 116 2617,'1'30'2079,"-2"0"-605,-7-58-888,5 12-547,1 8-27,0-1-1,1 0 1,0 0 0,0 0 0,1 0 0,0-9 0,1 15-28,-1 1 0,1-1 0,0 1-1,-1 0 1,1 0 0,0-1 0,0 1 0,1 0 0,-1 0-1,0 0 1,1 0 0,-1 0 0,1 0 0,0 0 0,0 1-1,0-1 1,-1 0 0,2 1 0,-1 0 0,0-1 0,0 1-1,0 0 1,0 0 0,1 0 0,-1 1 0,0-1 0,4 0-1,69-10-1731,-46 10-168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0 123 336,'0'0'5428,"10"-4"-5295,-1 0-146,-3 2-11,0 1 0,-1-1 0,1-1-1,-1 1 1,0-1 0,0 0 0,0 0 0,0-1 0,0 1 0,-1-1 0,0 0 0,1-1 0,-2 1 0,7-9 0,-5 3-237,-3 6 44,0 0 1,0 0-1,-1 0 1,1 0 0,-1-1-1,0 1 1,0 0-1,0-8 1,-3 11 192,-1 0 0,1 0 0,-1 1 0,1 0 0,-1-1 0,1 1 0,0 0 0,-1 0 0,1 0 0,-1 0 0,1 1 0,-1-1 0,1 1 0,-1-1 0,-3 3 0,0 3 102,1 0-1,0 0 1,0 1 0,0 0-1,1 0 1,0 0 0,0 1-1,1-1 1,0 1 0,1 0-1,-1-1 1,1 1 0,1 0 0,-1 1-1,1 12 1,1-20-78,0 0-1,1 0 1,-1 0-1,0-1 1,1 1 0,-1 0-1,1 0 1,-1-1-1,1 1 1,-1 0 0,1-1-1,0 1 1,-1-1 0,1 1-1,0-1 1,-1 1-1,1-1 1,0 1 0,0-1-1,-1 0 1,1 1 0,0-1-1,0 0 1,0 0-1,0 0 1,-1 1 0,1-1-1,0 0 1,0 0 0,1 0-1,32 0-248,-28 0 159,29 0-505,-6 0-127</inkml:trace>
  <inkml:trace contextRef="#ctx0" brushRef="#br0" timeOffset="1">303 32 3105,'0'0'2776,"-44"102"-2512,44-89-96,0-8-16,0-2-48,8-3-96,10 0 72,9 0-80,18-19-280,-1-5-680,-8 0-1568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3401,'0'0'2920,"0"163"-2079,0-104-121,0 0-336,0-6-168,0-4-96,0-12-56,9-5-64,-9-11-280,0-7-552,0-6-361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56,'0'0'6663,"0"-3"-6160,9 158 437,64 574-888,-30-260-42,-21-124-26,-7-84 262,3-80-36,7 156-89,-25 582-48,11-763-74,-3-57-5,0-17 5,1 54 8,0 331-101,-9 917 117,-23-1008-15,1 3 0,22-372-8,5 241 0,0-193 0,1 0-1,21 78 1,89 374 13,-69-118 24,-30-227-23,-6 134 19,-6-71-218,4 125-718,-5 69-376,-6-222 1303,10 1025 326,-16-832-702,7-337 338,-1-23-3,2 0 1,1 0-1,2 0 0,1 0 0,8 34 1,-1-25-3,-3-1 1,-1 1 0,-2 1 0,-2-1 0,-1 42-1,-1-58 73,2 0 0,8 37 0,2 13-86,-6-27-71,3 39 132,-2 3-57,1-69-1091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1192,'0'0'3169,"0"30"-2585,2 97 10,0-93-199,13 62 1,-7-34-1314,-12-256-4403,-1-8 7905,6 198-2523,-1 1 0,1-1 0,-1 1 0,1-1 0,0 1 0,1-1 0,-1 1 0,1 0 0,-1-1 1,1 1-1,0 0 0,0 0 0,0 0 0,1 1 0,-1-1 0,1 0 0,-1 1 0,1 0 0,0-1 0,0 1 0,0 0 0,0 0 0,0 1 0,5-3 0,2 0-51,-1 0 0,1 1 0,0 0 1,0 1-1,0 0 0,0 0 0,20 0 0,-29 2-20,0 1-1,0-1 0,0 0 1,0 0-1,0 0 1,0 1-1,0-1 1,0 0-1,0 1 0,0-1 1,-1 1-1,1-1 1,0 1-1,0 0 0,0-1 1,-1 1-1,1 0 1,0-1-1,-1 1 1,1 0-1,-1 0 0,1 0 1,-1 0-1,1-1 1,0 3-1,6 32-38,-6-23 86,-1 0-1,-1 0 1,0-1-1,-4 18 1,-4-2 123,-1-1 0,-2 0-1,-26 41 1,12-20 194,23-41-301,-1 1 0,1-1 0,0 1-1,0 0 1,1 0 0,0 0 0,0 0-1,0 1 1,1-1 0,0 13 0,1-19-52,0 0 0,1 1 1,-1-1-1,1 0 0,-1 1 1,1-1-1,0 0 0,-1 1 1,1-1-1,0 0 0,0 0 1,0 0-1,0 0 0,0 0 0,0 0 1,0 0-1,0 0 0,1 0 1,-1-1-1,0 1 0,1 0 1,-1-1-1,0 1 0,1-1 1,-1 1-1,0-1 0,1 0 1,-1 1-1,1-1 0,2 0 1,53 3-33,-47-3-11,39 0-521,-3 0-604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4217,'0'0'2825,"169"19"-2954,-115-16-751,-1-3-2048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1712,'0'0'6338,"35"0"-6282,-17 0 24,9 0-80,-9 0-40,0 0-320,8 0-593,-17-3-927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1344,'0'0'5284,"6"24"-4952,19 72-38,-24-92-227,0 1-1,0-1 1,1 1 0,-1-1 0,1 0 0,0 0 0,1 0 0,-1 0 0,1 0 0,0 0 0,-1-1 0,2 1 0,-1-1 0,0 0 0,1 0 0,-1 0 0,5 2 0,-4-3-22,-1-1-1,1 1 1,-1-1 0,1 0 0,0-1-1,0 1 1,0-1 0,-1 1-1,1-1 1,0 0 0,0-1-1,0 1 1,0 0 0,-1-1 0,1 0-1,4-2 1,0 0-125,1 0-1,-1-1 1,1-1 0,-1 1 0,-1-1-1,1 0 1,-1-1 0,0 0-1,0 0 1,0-1 0,-1 0 0,0 0-1,7-11 1,-10 13 85,-1-1 0,1 0 0,-1 0 0,0 0 1,0 0-1,0 0 0,-1 0 0,0-1 0,-1 1 0,1-11 0,-8 17-700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96 1560,'0'0'3569,"-1"17"-3493,-6 71 675,6-89-714,0 0 0,0 0 0,0 0 0,1 0-1,-1 0 1,0 0 0,1 0 0,-1 0 0,1 0 0,-1 0 0,1 0 0,0 0 0,-1 0-1,1 0 1,0 0 0,0-1 0,0 0 0,-2-29-117,1 19 90,1 0 0,0-1 1,3-21-1,-3 31-21,1 0 0,0 0 1,0 0-1,0 0 0,0 0 0,0 0 0,0 0 1,1 0-1,0 1 0,-1-1 0,1 1 1,0-1-1,0 1 0,1 0 0,-1 0 0,0-1 1,1 2-1,-1-1 0,6-3 0,52-14-1389,-34 13-236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0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1 116 2529,'0'0'4585,"0"117"-4481,0-98-24,0-6-72,0-4-8,0-7-224</inkml:trace>
  <inkml:trace contextRef="#ctx0" brushRef="#br0" timeOffset="1">1 116 4601,'36'-115'1792,"-36"126"-5112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3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 1384,'0'0'2809,"0"104"-2657,0-85-64,-9 0 8,9-6-88,-18 3-8,9-5-104,1-6-856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5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0 440,'0'0'3464,"0"0"-3410,-1 0 0,1 0 0,0 0 0,-1 0 0,1 0 0,0 0 0,-1 0 1,1 0-1,0 0 0,0 0 0,-1 0 0,1 1 0,0-1 0,-1 0 0,1 0 1,0 0-1,-1 0 0,1 1 0,0-1 0,0 0 0,-1 0 0,1 0 0,0 1 1,0-1-1,0 0 0,-1 1 0,1-1 0,0 0 0,0 0 0,0 1 0,0-1 1,0 0-1,-1 1 0,1-1 0,0 0 0,0 1 0,0-1 0,0 0 0,0 1 1,0 0-1,0 24 172,2 1-1,0 0 1,2-1 0,6 27 0,-5-31-327,0 0 0,-1 0-1,0 22 1,-13-53-3481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6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 2497,'0'0'3584,"25"-3"-3577,79-10-7,-102 13-2,1-1 1,0 1-1,-1-1 1,1 1-1,-1 0 1,1 0-1,0 0 0,-1 0 1,1 0-1,-1 1 1,1-1-1,0 1 1,-1 0-1,1-1 1,-1 1-1,0 0 0,1 1 1,-1-1-1,0 0 1,1 1-1,-1-1 1,0 1-1,0 0 1,0-1-1,-1 1 0,1 0 1,0 0-1,2 4 1,-2 0 1,-1 0 0,1 0 0,-1 0 0,0 0 0,-1 0 0,1 0 0,-1 0 0,-2 12 0,2-1 42,-1-3-26,-1-1-1,0 1 0,-1-1 1,0 0-1,-9 21 1,8-21-3,-1 0 0,2 0 0,0 0 0,0 0 0,-1 23 0,4-34-2,0 0 0,-1 0 1,1 0-1,0 0 0,0 0 0,1-1 1,-1 1-1,0 0 0,1 0 0,-1 0 1,1 0-1,-1-1 0,1 1 0,0 0 1,0 0-1,0-1 0,0 1 0,0-1 1,0 1-1,0-1 0,0 1 0,2 0 1,1 0 47,-1-1 1,1 0-1,-1-1 1,1 1 0,0 0-1,0-1 1,-1 0-1,1 0 1,6-1-1,6 1 2,-5 0-13,0 0-1,0-1 1,0 0 0,-1-1 0,1 0-1,0 0 1,-1-1 0,17-8 0,-23 10-59,-1-2 1,1 1-1,-1 0 0,1-1 1,-1 0-1,0 0 1,0 0-1,0 0 1,0 0-1,0 0 0,-1-1 1,0 1-1,1-1 1,-1 0-1,-1 0 0,1 0 1,0 0-1,-1 0 1,0 0-1,0 0 1,0 0-1,-1 0 0,1-1 1,-1-7-1,0 9-3,0 0 0,0 0 0,0 0-1,0 0 1,0 0 0,0 0 0,-1 1 0,1-1-1,-1 0 1,0 0 0,0 0 0,0 1 0,0-1-1,-1 0 1,1 1 0,-1-1 0,1 1 0,-1 0-1,0-1 1,0 1 0,0 0 0,0 0 0,0 0-1,-1 1 1,1-1 0,-1 0 0,1 1 0,-1 0-1,1-1 1,-1 1 0,0 0 0,1 0 0,-1 0-1,0 1 1,0-1 0,0 1 0,0 0 0,0 0-1,-4 0 1,6 0 8,0 0 0,0 1-1,-1-1 1,1 0 0,0 1 0,0-1 0,0 1-1,-1 0 1,1-1 0,0 1 0,0 0 0,0 0-1,0 0 1,0 0 0,0 0 0,1 0 0,-1 0-1,0 0 1,0 0 0,1 0 0,-1 0 0,0 0-1,1 0 1,0 1 0,-1-1 0,1 0 0,-1 0-1,1 1 1,0-1 0,0 0 0,0 3 0,-2 49 45,3-42-21,-1-9-9,0-1-1,0 0 1,0 1 0,0-1 0,1 1 0,-1-1 0,1 0-1,-1 1 1,1-1 0,-1 0 0,1 1 0,0-1 0,0 0-1,0 0 1,-1 0 0,1 1 0,0-1 0,0 0 0,1 0-1,-1-1 1,0 1 0,0 0 0,0 0 0,1 0 0,-1-1-1,0 1 1,1-1 0,-1 1 0,0-1 0,1 1 0,-1-1-1,1 0 1,1 0 0,7 2 57,1-2 0,0 1 0,18-3-1,-5 1-7,99-15-318,-123 45 155,0-24 112,-1-1 0,0 0 1,0 0-1,-1 0 0,1 0 0,-1 0 1,0 0-1,0-1 0,0 1 0,0 0 1,-1-1-1,0 0 0,1 1 0,-1-1 1,0 0-1,-1-1 0,1 1 0,-7 4 1,-14 15 21,12-15-528,11-7 440,1 0 0,0 0 0,-1 0-1,1 0 1,0-1 0,-1 1 0,1 0 0,0 0 0,-1-1 0,1 1 0,0 0 0,0-1 0,-1 1 0,1 0 0,0-1 0,0 1 0,0 0 0,-1-1 0,1 1 0,0 0-1,0-1 1,0 1 0,0 0 0,0-1 0,0 1 0,0-1 0,0 1 0,0 0 0,0-1 0,0 1 0,0-1 0,0 1 0,0 0 0,0-1 0,0-19-4145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6.9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93 1200,'0'0'2937,"0"23"-2072,0 356-437,-9-664-1437,10 271 1182,0 0-1,1 0 1,1 0 0,0 0 0,8-22-1,-9 29-113,1 0 1,0-1-1,1 1 0,-1 0 0,1 1 1,1-1-1,-1 1 0,1-1 0,0 1 1,1 1-1,10-9 0,-15 12-66,1 0 0,0 1 0,0-1 0,1 1-1,-1 0 1,0-1 0,0 1 0,1 0 0,-1 1 0,0-1 0,1 0 0,-1 1 0,1-1 0,-1 1-1,1-1 1,-1 1 0,1 0 0,0 0 0,-1 1 0,1-1 0,-1 0 0,1 1 0,-1 0-1,0-1 1,1 1 0,-1 0 0,0 0 0,1 0 0,-1 1 0,0-1 0,0 0 0,0 1 0,0 0-1,0-1 1,0 1 0,0 0 0,-1 0 0,1 0 0,-1 0 0,1 0 0,-1 0 0,0 1-1,0-1 1,0 0 0,0 1 0,0-1 0,-1 1 0,1-1 0,-1 0 0,1 1 0,-1 0 0,0-1-1,0 1 1,0 4 0,0 9-3,1-12 8,-1 1 1,0-1-1,0 0 0,0 1 1,0-1-1,0 0 0,-1 1 1,0-1-1,0 0 1,0 0-1,0 0 0,-1 0 1,0 0-1,0 0 0,0 0 1,0 0-1,-4 4 0,-1 0-1,-35 32-65,39-38 56,1 0 0,-1 0 1,0 1-1,0-1 0,0-1 0,0 1 0,-1 0 0,1-1 0,0 0 0,-1 0 1,1 0-1,-6 1 0,9-7-1568,8-6-136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7.5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15 1088,'0'0'4835,"-2"24"-4662,-2 72-48,3-94-107,1 0-1,0 0 0,1 0 0,-1 0 0,0 1 0,1-1 1,-1 0-1,1 0 0,-1 0 0,1 0 0,0 0 0,0 0 1,1 2-1,-1-3-11,0-1 1,-1 1 0,1-1-1,-1 1 1,1-1 0,0 1-1,-1-1 1,1 1 0,0-1-1,0 1 1,-1-1-1,1 0 1,0 0 0,0 1-1,0-1 1,0 0 0,-1 0-1,1 0 1,0 0-1,0 0 1,1 0 0,-1 0 2,1 0 0,-1-1 1,1 1-1,0 0 0,-1-1 1,1 0-1,-1 1 1,1-1-1,-1 0 0,1 1 1,-1-1-1,0 0 0,0 0 1,1 0-1,-1-1 0,0 1 1,2-2-1,-1-3-139,0-1 0,-1 0 0,0 0 0,0 1 0,0-1 0,-1 0 0,0 0 0,0 0 0,-1 0 0,-1-7 0,1 11 15,0-1 0,0 0 0,-1 1 0,1-1 1,-1 1-1,0-1 0,0 1 0,0 0 1,0 0-1,-1 0 0,1 0 0,-1 0 0,0 1 1,0-1-1,0 1 0,0 0 0,0 0 1,0 0-1,-5-2 0,1 0 70,6 3 44,-1 0 0,0-1 0,1 1 0,-1 0 0,0 0 0,0 0 0,1 0 0,-1 1 0,0-1 0,0 1 0,0-1 0,0 1 0,0-1 0,0 1 0,0 0 0,0 0 0,0 0 0,0 0 0,0 1 0,0-1 0,0 0 0,-3 2 0,4-2 8,1 0-1,0 0 1,0 0 0,0 0 0,0 0-1,-1 1 1,1-1 0,0 0-1,0 0 1,0 0 0,0 1-1,0-1 1,-1 0 0,1 0 0,0 0-1,0 1 1,0-1 0,0 0-1,0 0 1,0 0 0,0 1 0,0-1-1,0 0 1,0 0 0,0 0-1,0 1 1,0-1 0,0 0-1,0 0 1,0 1 0,0-1 0,0 0-1,0 0 1,0 0 0,1 1-1,-1-1 1,0 0 0,0 0 0,0 0-1,0 0 1,0 1 0,0-1-1,1 0 1,-1 0 0,0 0-1,0 0 1,0 0 0,1 1 0,-1-1-1,0 0 1,0 0 0,0 0-1,1 0 1,-1 0 0,0 0 0,0 0-1,0 0 1,1 0 0,-1 0-1,0 0 1,14 5 380,7-3-14,0-2 0,0 0 0,40-6 0,20 0-295,-80 6-80,0 1 0,0-1 0,0 0 0,0 1 0,0-1 0,0 1-1,-1-1 1,1 1 0,0-1 0,0 1 0,0 0 0,0-1 0,-1 1 0,1 0 0,0-1 0,-1 1 0,1 0 0,-1 0 0,1 0 0,-1 0 0,1 0 0,-1 0 0,1 0 0,-1 0 0,0 0-1,0 0 1,0 0 0,1 0 0,-1 0 0,0 0 0,0 0 0,0 1 0,-1 44 245,1-33-73,0 88 466,0-100-628,3-1 2,0-1 0,0 0 0,1 0-1,-1 0 1,0 0 0,0-1 0,0 1-1,-1-1 1,1 0 0,0 0-1,-1 0 1,1 0 0,-1 0 0,1 0-1,-1-1 1,0 1 0,3-5 0,33-52-307,-32 48 200,-3 8 136,-1-1-1,1 0 1,-1-1 0,-1 1 0,1 0 0,0-1 0,-1 1 0,0-1 0,0 1 0,1-10 0,8 35-169,-8-15 91,-1 1-133,1-1 0,-1 0 0,1 0 0,1 0 0,0 0 0,-1 0 0,2-1 0,-1 1 0,8 9 0,-2-7-1477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80 121 960,'0'0'5807,"8"-27"-4430,-7 20-1438,1 0 1,-1-1-1,-1 1 0,1 0 0,-1 0 0,-1-1 0,0-7 0,-1-8-797,1 22 813,0 0 0,0 1-1,-1-1 1,1 1 0,0-1 0,0 1 0,-1 0 0,1-1 0,0 1 0,-1 0 0,1 0 0,0 0-1,-1 0 1,1 0 0,-1 1 0,1-1 0,0 0 0,0 0 0,-1 1 0,1-1 0,0 1-1,-1-1 1,1 1 0,0 0 0,0-1 0,0 1 0,-2 2 0,-4 6 57,1 1-1,0 0 1,1 0 0,0 1 0,0 0 0,1 0 0,1 0-1,0 0 1,0 0 0,1 1 0,1-1 0,0 1-1,0 15 1,1-24-3,1 0-1,-1-1 0,1 1 0,-1-1 1,1 1-1,0-1 0,0 0 1,0 1-1,0-1 0,1 0 1,-1 0-1,0 1 0,1-1 1,0 0-1,-1 0 0,1-1 0,0 1 1,0 0-1,0-1 0,0 1 1,0-1-1,1 0 0,-1 1 1,0-1-1,4 1 0,7 3-386,-1-1-1,1 0 1,21 2 0,-32-5 252,17 2-1655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8.3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1 568,'0'0'3764,"-4"5"-3554,2-2-169,0-1 0,0 0 0,1 0 0,-1 1 0,1-1 0,0 1-1,-1-1 1,1 1 0,0 0 0,0 0 0,1-1 0,-1 1 0,1 0-1,-1 0 1,1 0 0,0 0 0,0-1 0,0 1 0,0 0 0,1 0 0,-1 0-1,1 0 1,0-1 0,-1 1 0,1 0 0,0-1 0,1 1 0,-1 0 0,0-1-1,4 4 1,-2 2-58,0 1 0,0 0-1,0-1 1,-1 1 0,-1 0 0,1 0-1,-1 1 1,-1-1 0,-1 17-1,1-15 23,0-10 2,0 1 0,0-1 0,-1 0 0,1 1 0,-1-1-1,1 1 1,-1-1 0,1 0 0,-1 1 0,0-1 0,0 0 0,1 0-1,-1 0 1,0 0 0,0 0 0,0 0 0,-1 0 0,1 0 0,0 0 0,0 0-1,0 0 1,-1-1 0,1 1 0,0 0 0,-1-1 0,-2 2 842,16-5 14,135-67-1276,-144 69 358,0 0 1,0 0-1,0 0 0,0-1 1,0 1-1,0-1 0,0 0 1,-1 0-1,1 0 0,-1 0 1,1 0-1,-1-1 1,0 1-1,0-1 0,0 1 1,0-1-1,0 0 0,-1 0 1,1 0-1,-1 0 0,0 0 1,0 0-1,0 0 1,0-1-1,0 1 0,-1 0 1,1 0-1,-1-1 0,0 1 1,0 0-1,0-1 0,-1-4 1,1 6 71,0 0 0,0 0 1,1 0-1,-1 0 0,-1 0 1,1 0-1,0 0 0,0 0 1,-1 0-1,1 0 0,-1 0 0,1 0 1,-1 0-1,0 0 0,0 0 1,0 0-1,0 1 0,0-1 1,-1 0-1,1 1 0,0-1 1,-1 1-1,1-1 0,-1 1 0,1 0 1,-1-1-1,0 1 0,0 0 1,1 0-1,-1 0 0,0 1 1,0-1-1,0 0 0,0 1 1,0-1-1,0 1 0,0 0 0,0-1 1,0 1-1,0 0 0,0 0 1,0 0-1,-2 1 0,2 0-20,0 0-1,0 1 0,0-1 1,0 1-1,0-1 1,1 1-1,-1-1 0,1 1 1,-1 0-1,1 0 1,0 0-1,0 0 0,0 0 1,0 0-1,0 0 0,0 0 1,0 0-1,0 3 1,-14 45-53,14-44 55,0 0-1,0 0 1,0 0-1,1 1 1,0-1-1,0 0 1,1 0-1,1 10 1,-1-14 4,0 0 1,0 0-1,0 1 1,0-1-1,0 0 1,1 0-1,-1 0 1,0 0-1,1 0 0,0-1 1,-1 1-1,1 0 1,0-1-1,0 1 1,0-1-1,0 0 1,0 1-1,0-1 0,0 0 1,1 0-1,-1-1 1,0 1-1,4 0 1,21 4-29,-1-1 0,1-2 1,0-1-1,0-1 0,35-4 1,-20-4-1551,-13-5-2725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9.5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2785,'0'0'4064,"0"161"-3391,9-119-201,9-4-136,-9-3-176,0-6-80,0-5-64,-9-5-16,9-6-144,-9-2-568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9.8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4457,'0'0'3745,"169"0"-3745,-106 0-584,-10 0-817,-8 0-1287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2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3625,'0'0'3219,"12"13"-2713,39 39-165,-49-50-317,0 0-1,0 0 1,1 0-1,-1 0 1,1-1 0,0 1-1,-1-1 1,1 0-1,0 1 1,0-1 0,5 1-1,-6-2-19,-1 0 0,1 0 0,-1 0 0,1 0 0,-1 0 0,1-1 0,-1 1-1,1 0 1,-1-1 0,1 1 0,-1-1 0,0 1 0,1-1 0,-1 0 0,0 1 0,3-3 0,-1 0-128,0 0 0,0-1 0,-1 1 0,1-1-1,-1 0 1,0 1 0,0-1 0,0 0 0,0 0 0,1-7 0,-2 8-156,1 0 1,-1 0-1,0 0 0,-1 0 0,1 1 1,0-1-1,-1-1 0,1-2 0</inkml:trace>
  <inkml:trace contextRef="#ctx0" brushRef="#br0" timeOffset="1">0 1 808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5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1 808,'143'107'2681,"-143"-91"-1641,0 8-200,0 11-208,0 5-216,0 3-136,0-1-152,0-4-72,0-4 16,0-4-72,0-11-336,9-9-296,-9-7-488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8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0 231 2737,'0'0'4449,"9"158"-4033,0-131-248,-9-8-96,9-6 0,-9-10-72,0-49-776,0 1-489,0-3-1143</inkml:trace>
  <inkml:trace contextRef="#ctx0" brushRef="#br0" timeOffset="1">45 36 1568,'2'-3'196,"0"0"1,1 1-1,-1-1 0,1 0 0,0 1 0,0 0 0,0-1 0,0 1 0,0 0 0,0 1 0,1-1 0,-1 1 0,1-1 1,-1 1-1,1 0 0,6-1 0,-8 2-193,0-1 1,0 1-1,-1 0 1,1 0-1,0 0 1,0 0-1,0 1 1,0-1-1,-1 0 0,1 1 1,0-1-1,0 1 1,-1 0-1,1 0 1,0-1-1,-1 1 1,1 0-1,-1 0 1,1 0-1,-1 1 1,1-1-1,-1 0 1,0 1-1,1-1 1,-1 0-1,0 1 0,0 0 1,0-1-1,0 1 1,-1-1-1,1 1 1,0 0-1,0 3 1,1 0 13,-1 1 0,0 0 1,0-1-1,0 1 0,0 0 1,-1-1-1,0 1 0,0 0 0,-2 8 1,1-11-15,-1 1 0,1-1 0,-1 0 0,1 0 1,-1 0-1,0 0 0,0-1 0,0 1 0,0 0 0,-1-1 0,1 0 1,-1 1-1,0-1 0,1 0 0,-1 0 0,-5 2 0,4-1-98,0 0-1,-1 0 0,0-1 0,0 0 0,1 0 0,-1 0 0,0 0 0,-1-1 0,1 0 0,0 0 0,0 0 0,-11 0 1,9-1-1528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3.3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54 165 1640,'0'0'8453,"17"-28"-7689,-16 28-764,30-60-137,-30 57 24,0 0 1,1-1 0,-1 1 0,0-1-1,-1 1 1,1-1 0,-1 0-1,1 1 1,-1-1 0,0 0 0,-1 1-1,1-1 1,-1 0 0,1 1 0,-1-1-1,-1-3 1,0 5 23,1 1 0,0 0 0,0 0-1,-1 0 1,1 0 0,-1 0 0,1 1 0,-1-1-1,1 0 1,-1 1 0,1-1 0,-1 1 0,1-1 0,-1 1-1,0 0 1,1 0 0,-1 0 0,0 0 0,1 0-1,-1 0 1,0 0 0,1 0 0,-4 1 0,2-1 11,0 1 0,1-1 0,-1 1 1,0 0-1,0 0 0,0 0 1,0 0-1,1 0 0,-1 0 0,0 1 1,1-1-1,-1 1 0,-2 2 1,2 1 124,0-1 0,0 1 0,1 0 0,-1 1 0,1-1 0,0 0 0,0 1 1,1-1-1,0 1 0,0-1 0,0 1 0,0 0 0,1-1 0,0 1 1,0 0-1,1-1 0,0 1 0,0 0 0,0-1 0,0 1 0,1-1 0,0 1 1,0-1-1,1 0 0,-1 0 0,1 0 0,0 0 0,0-1 0,1 1 1,0-1-1,-1 1 0,1-1 0,1-1 0,-1 1 0,1 0 0,-1-1 0,8 4 1,-1-1-101,-1-1 0,2 0 1,-1 0-1,0-1 1,1-1-1,0 0 1,0-1-1,0 0 0,0 0 1,0-1-1,14-1 1,10 0-1522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3.8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3777,'0'0'4313,"9"38"-8130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4.1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3241,'0'0'2896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4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1 624,'0'0'4466,"-9"24"-3828,-27 80-55,34-98-466,1 0 0,-1 0 1,1 0-1,0 0 1,0 0-1,1 0 0,0 0 1,1 9-1,-1-13-49,0 0 1,1 0-1,-1-1 1,1 1-1,0 0 1,-1 0-1,1 0 0,0-1 1,0 1-1,0 0 1,0-1-1,1 1 1,-1-1-1,0 1 1,1-1-1,-1 0 0,3 3 1,2-2 65,1 1 0,-1-1 0,1-1 0,-1 1 0,1-1 0,-1 0 0,1 0 0,0-1 1,-1 0-1,11-1 0,-2 1-185,-4 0 64,0-1 0,0 0-1,0-1 1,0 0-1,0-1 1,0 0-1,0 0 1,-1-1-1,0-1 1,0 0-1,0 0 1,12-9-1,-16 9-97,0 1 0,-1-1-1,1 0 1,-1 0 0,-1-1 0,1 1-1,-1-1 1,0 0 0,0 0-1,-1-1 1,1 1 0,-2-1-1,1 0 1,-1 0 0,0 1 0,0-2-1,0 1 1,-1 0 0,0-14-1,-2 14 256,-2 14-203,-2 17-69,5-4 93,-1-14 26,1-1 0,0 1 0,0 0 0,0 0-1,1 0 1,2 11 0,-2-16-10,0 1 0,0-1 0,0 1 0,0-1 0,0 1 0,0-1 0,0 0 0,0 1 0,0-1 0,1 0 0,-1 0 0,1 0 0,-1 0-1,0 0 1,1 0 0,0-1 0,-1 1 0,1 0 0,-1-1 0,1 1 0,0-1 0,0 1 0,-1-1 0,1 0 0,0 0 0,-1 0 0,1 0 0,2 0 0,3 0 3,1 0-1,-1 0 1,0-1-1,0 0 1,0 0 0,0-1-1,0 1 1,9-5 0,-13 5-85,-1-1 0,0 1 0,0-1 0,0 0 1,1 0-1,-2 0 0,1 0 0,0 0 1,0 0-1,-1 0 0,1-1 0,-1 1 0,1-1 1,-1 1-1,0-1 0,0 1 0,0-1 0,-1 0 1,1 1-1,-1-1 0,1 0 0,-1 1 1,0-1-1,0 0 0,0-3 0,0 4-60,0-1-1,0 1 1,0 0 0,0 0-1,0-1 1,0 1 0,-1 0-1,1 0 1,-1 0 0,1-1-1,-1 1 1,0 0 0,0 0-1,0 0 1,0 0 0,0 0-1,-2-2 1,0 3 63,1 0 1,0 0-1,-1 0 0,1 0 1,-1 0-1,1 0 1,-1 1-1,0 0 0,1-1 1,-1 1-1,1 0 1,-1 0-1,0 0 0,1 0 1,-4 2-1,1-2-23,1 0-1,0 1 1,0 0 0,-1 0 0,1 0-1,0 1 1,0-1 0,0 1-1,0 0 1,0 0 0,1 1-1,-8 4 1,-8 14-1460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1504,'0'0'3793,"2"21"-3183,14 143 594,30 251-12,-38-353-1179,1 20-29,-4-33-299,-5-47 186,0-1 1,1 1 0,-1-1-1,0 0 1,1 1 0,-1-1 0,1 0-1,0 1 1,0-1 0,-1 0-1,1 0 1,0 1 0,0-1-1,0 0 1,0 0 0,0 0 0,0 0-1,0 0 1,1-1 0,-1 1-1,0 0 1,0 0 0,1-1-1,-1 1 1,0-1 0,1 1-1,-1-1 1,1 0 0,1 1 0,6-1-1920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5.5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43 280 1032,'0'0'3260,"-7"17"-2640,-23 55-170,29-71-387,1 0 0,-1 1-1,0-1 1,1 0-1,-1 1 1,1-1-1,0 0 1,-1 1-1,1-1 1,0 0-1,0 1 1,0-1-1,0 1 1,0-1-1,0 0 1,0 1-1,0-1 1,1 1-1,-1-1 1,0 0-1,1 1 1,-1-1-1,2 2 1,-1-2-23,1 0 1,-1-1-1,0 1 0,0-1 1,0 1-1,1-1 0,-1 0 1,0 1-1,0-1 0,1 0 1,-1 0-1,0 0 0,0 0 1,1 0-1,-1 0 0,0-1 1,1 1-1,-1 0 0,2-1 1,6-2 54,0 0 1,0-1 0,0 0 0,11-7-1,-2-2-122,0-1 0,-1-1 0,0 0 0,-1-1 0,18-24 0,-27 32-225,-1-1-1,0 0 1,0-1-1,-1 1 1,0-1-1,0 0 1,-2-1-1,1 1 1,-1-1-1,0 1 1,-1-1-1,1-19 1,-3 18-145,1 2 315,-1 1 1,-1-1-1,1 1 1,-1-1 0,-1 1-1,-3-12 1,4 19 84,0 1 0,1-1 0,-1 0 1,0 0-1,0 1 0,-1-1 0,1 1 1,0-1-1,0 1 0,-1 0 0,1-1 1,-1 1-1,1 0 0,-1 0 0,0 0 0,1 0 1,-1 0-1,0 0 0,0 1 0,0-1 1,0 0-1,1 1 0,-1 0 0,0-1 1,0 1-1,0 0 0,0 0 0,0 0 0,0 0 1,0 0-1,0 1 0,0-1 0,0 1 1,0-1-1,1 1 0,-1-1 0,-2 2 0,1 0 13,1-1 0,0 0 0,0 1-1,0 0 1,0-1 0,0 1-1,1 0 1,-1 0 0,0 0 0,1 0-1,-1 0 1,1 0 0,0 1-1,0-1 1,0 0 0,0 1 0,0-1-1,0 1 1,1-1 0,-1 1-1,1-1 1,-1 4 0,-3 63 811,4-64-759,0 20 246,-1-10-57,1 0 0,1 1 0,0-1-1,1 0 1,4 16 0,-4-26-144,0 1 1,0-1-1,0 0 0,1-1 1,0 1-1,0 0 0,0-1 1,1 1-1,-1-1 0,1 0 1,0 0-1,0-1 0,0 1 1,1-1-1,-1 0 1,1 0-1,0 0 0,6 2 1,-4-2-53,1 0 1,-1 0 0,1-1-1,0 0 1,0 0 0,0 0-1,0-1 1,0-1 0,0 1-1,0-2 1,0 1 0,0-1-1,0 0 1,0 0 0,0-1-1,0 0 1,11-5 0,-14 5-133,0-1 1,0 1-1,-1-1 0,1-1 1,-1 1-1,1-1 1,-1 1-1,0-1 1,0 0-1,-1-1 1,1 1-1,-1-1 1,0 1-1,0-1 0,-1 0 1,1 0-1,-1 0 1,0-1-1,0 1 1,-1-1-1,0 1 1,0-1-1,0 1 1,0-1-1,-1-8 0,1-4-565,-3-14-650,2 31 1276,-1 0 0,1 0 0,-1 0 0,1 0 0,-1 1 1,1-1-1,-1 0 0,1 0 0,-1 1 0,0-1 0,0 0 1,1 1-1,-1-1 0,0 1 0,0-1 0,0 1 0,0-1 1,1 1-1,-1 0 0,0-1 0,0 1 0,0 0 0,0 0 1,0 0-1,0-1 0,0 1 0,0 0 0,0 0 0,-1 1 1,0-1 9,1 1 1,0-1-1,-1 1 1,1-1 0,0 1-1,-1 0 1,1 0-1,0-1 1,0 1-1,0 0 1,0 0 0,0 0-1,0 0 1,0 1-1,0-1 1,0 0-1,1 0 1,-1 0 0,0 1-1,1-1 1,-1 0-1,1 1 1,-1-1-1,1 1 1,0-1 0,0 1-1,-1-1 1,1 3-1,-4 43 241,4-32-156,0-11-43,-1 0 0,1-1 0,0 1 0,-1 0 0,2-1 0,-1 1 0,0 0 0,1-1 0,0 1 0,0 0-1,0-1 1,0 1 0,0-1 0,1 0 0,0 1 0,-1-1 0,1 0 0,0 0 0,1 0 0,-1 0 0,0 0 0,1-1 0,0 1 0,3 2 0,9 4-14,0 0 1,0-1-1,1-1 1,26 9-1,10-6-1375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8.3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 37 256,'0'0'5604,"-10"-17"-4847,8 16-748,-1-1-1,1 0 1,0 0 0,-1 1-1,1-1 1,-1 1-1,1 0 1,-1 0-1,0 0 1,1 0-1,-1 0 1,0 0-1,0 1 1,-3-1-1,5 1 130,-5-1-115,0 1-1,0-1 1,0 1 0,0 0 0,0 0 0,0 1 0,-7 2 0,11-3-8,-1 0 0,1 1 0,0-1 1,0 1-1,0 0 0,0 0 1,0 0-1,0 0 0,1 0 1,-1 0-1,0 0 0,0 0 1,1 1-1,-1-1 0,1 1 1,-1-1-1,1 1 0,0 0 0,-1 0 1,1-1-1,0 1 0,0 0 1,0 0-1,1 0 0,-1 0 1,0 0-1,1 0 0,-1 0 1,1 1-1,0 1 0,2-2 11,0 0 0,1 0 1,-1 0-1,1-1 0,0 0 0,-1 1 0,1-1 0,0 0 0,0 0 0,0 0 0,0-1 1,0 1-1,0-1 0,5 1 0,1 0 78,131 19 475,-109-18-564,-1 2 0,1 0 0,-1 2 0,0 1 0,49 20 0,-75-25-25,0 0 1,0 1 0,0-1 0,0 1 0,0 0 0,-1 1 0,1-1 0,4 7 0,-7-9 4,0 0 1,0 0 0,-1 0-1,1 0 1,-1 0-1,1 0 1,0 0 0,-1 0-1,0 0 1,1 0-1,-1 0 1,0 1 0,1-1-1,-1 0 1,0 0-1,0 0 1,0 1 0,0-1-1,0 0 1,0 0-1,-1 0 1,1 1 0,0-1-1,-1 0 1,1 0-1,-1 0 1,1 0 0,-1 0-1,1 0 1,-1 1-1,0-1 1,1-1 0,-1 1-1,0 0 1,0 0-1,0 0 1,0 0 0,-1 0-1,-9 6 17,0 0 0,0-1 0,-1-1 0,0 1 0,0-2 0,-1 0 0,1-1 0,-1 0-1,-19 2 1,-18-1-119,-55-1-1,83-3 108,21 0-7,1 0 0,-1 0 0,1 0 0,0 0 0,-1 0-1,1 0 1,-1 0 0,1 0 0,0 0 0,-1 0 0,1 0 0,-1 0 0,1 0 0,0 0 0,-1-1-1,1 1 1,0 0 0,-1 0 0,1 0 0,-1-1 0,1 1 0,0 0 0,0 0 0,-1-1 0,1 1-1,0 0 1,-1 0 0,1-1 0,0 1 0,0 0 0,-1-1 0,1 1 0,0-1 0,0 1-1,0 0 1,0-1 0,0 1 0,-1 0 0,1-1 0,0 1 0,0-1 0,0 1 0,0 0 0,0-1-1,0 1 1,0-1 0,0 1 0,1 0 0,-1-1 0,0 1 0,0-1 0,0 1 0,0 0-1,0-1 1,1 1 0,-1 0 0,0-1 0,1 0 0,18-19-1090,33-2-1252,-26 15 572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8.6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2601,'0'0'2912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0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1 1 912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3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1 146 912,'149'-114'1426,"-148"112"-1262,1 1 1,0 0-1,0-1 0,-1 1 1,1-1-1,0 1 0,-1-1 1,0 0-1,1 0 0,-1 0 1,2-3-1,-3 4-143,0 1 0,0 0 0,0-1 1,0 1-1,0 0 0,0-1 0,0 1 0,0 0 0,0-1 0,-1 1 0,1 0 1,0-1-1,0 1 0,0 0 0,0-1 0,-1 1 0,1 0 0,0 0 1,0-1-1,-1 1 0,1 0 0,0 0 0,0 0 0,-1-1 0,1 1 0,0 0 1,-1 0-1,1 0 0,0 0 0,-1-1 0,1 1 0,0 0 0,-1 0 1,1 0-1,0 0 0,-1 0 0,1 0 0,-27 1 421,24 0-372,0 0 1,0 0-1,0 0 1,0 0-1,0 0 1,1 1 0,-1-1-1,1 1 1,-1 0-1,1-1 1,-1 1 0,1 0-1,0 1 1,0-1-1,-3 4 1,-32 45 778,29-39-751,3-6-28,1 0 0,0 0 0,0 1 0,1-1 0,0 1 0,0 0 0,1 0 0,-1 0 0,2 1 0,-1-1 0,1 0 0,0 1 0,1-1 0,-1 1 0,2 7 0,-1-13-49,0-1 0,1 1-1,-1-1 1,1 1 0,-1-1 0,1 1 0,-1-1-1,1 1 1,0-1 0,0 1 0,0-1-1,0 0 1,0 0 0,0 1 0,0-1-1,0 0 1,1 0 0,-1 0 0,0 0 0,0 0-1,1 0 1,-1-1 0,1 1 0,-1 0-1,1-1 1,-1 1 0,1-1 0,0 1-1,2-1 1,55 6 331,-47-5-301,-1-1-48,126 3 332,-123-4-561,0-1-1,0 0 0,1 0 1,-1-1-1,-1-1 0,1 0 0,15-8 1,-26 10-82,0 1-1,0-1 1,0 0 0,-1 0 0,1 0 0,-1-1-1,1 1 1,-1-1 0,4-4 0,3-6-2103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7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1 544,'0'0'5431,"0"24"-4962,0 76-98,-1-97-336,1 0 1,0 0 0,0 0 0,0 1-1,0-1 1,1 0 0,-1 0-1,1 1 1,0-1 0,0 0-1,0 0 1,0 0 0,0 0-1,1 0 1,-1-1 0,1 1-1,0 0 1,0-1 0,0 1-1,0-1 1,0 1 0,1-1-1,3 3 1,-1-3 44,0 0 1,0-1-1,1 1 0,-1-1 1,0 0-1,1-1 0,-1 1 1,1-1-1,9 0 0,-9 0-87,-4-1 6,-1 1-1,0 0 0,0 0 1,0-1-1,1 1 0,-1 0 1,0-1-1,0 1 0,0-1 1,0 0-1,0 1 0,0-1 1,0 0-1,0 0 1,0 0-1,0 1 0,0-1 1,0 0-1,-1 0 0,1 0 1,0 0-1,-1 0 0,2-2 1,-1-1-131,1 0 1,0-1-1,-1 1 1,0 0-1,0 0 1,0-1-1,0-6 1,-1 7 56,0 1 1,1-1-1,-1 1 1,0-1-1,-1 1 1,1-1 0,-1 1-1,1-1 1,-1 1-1,0 0 1,0-1 0,-1 1-1,1 0 1,-1 0-1,1-1 1,-1 1 0,0 1-1,0-1 1,-1 0-1,1 0 1,-4-3 0,1 4-66,0 0 1,0 0 0,-1 0-1,1 1 1,0 0 0,0 0-1,-1 0 1,1 0 0,-1 1-1,1 0 1,-1 0 0,1 1-1,0-1 1,-1 1 0,1 1-1,0-1 1,-1 1 0,1-1-1,0 1 1,-5 4 0,-8 7-1146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0.1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57 237 288,'0'0'4160,"-9"14"-3586,-27 43 29,35-55-532,-1 1 1,1-1-1,0 1 0,-1 0 0,1 0 0,0-1 0,0 1 1,1 0-1,-1 0 0,1 0 0,-1 0 0,1 0 1,0 0-1,0 0 0,0 0 0,1 0 0,-1 0 0,2 4 1,-1-6-1,0 1 0,0-1 0,0 1 1,0-1-1,0 0 0,0 0 0,1 1 1,-1-1-1,0 0 0,1 0 0,-1 0 0,1 0 1,0 0-1,-1-1 0,1 1 0,0 0 1,-1-1-1,1 1 0,0-1 0,-1 0 1,1 1-1,0-1 0,3 0 0,2 0-57,1 0-1,-1 0 0,1-1 1,0 0-1,-1 0 0,0 0 1,1-1-1,-1 0 0,0-1 1,0 0-1,0 0 0,0 0 1,0-1-1,-1 0 0,0 0 1,0-1-1,0 0 0,0 0 1,-1 0-1,0-1 0,0 1 1,0-1-1,-1-1 0,1 1 1,-2-1-1,1 1 0,4-14 1,-2 6-365,0-1 0,-1 1 0,-1-1 0,-1 0 0,0-1 0,1-26 0,-3 33 292,-1 0 1,0 0-1,-1 0 0,1 0 0,-2 0 0,1 0 0,-1 0 0,-1 1 0,0-1 0,0 1 1,-1 0-1,1 0 0,-7-8 0,10 15 60,0 0-1,-1 0 1,1 1 0,0-1-1,-1 1 1,1-1 0,-1 0-1,1 1 1,-1-1 0,1 1-1,-1-1 1,0 1 0,1-1-1,-1 1 1,0-1 0,1 1-1,-1 0 1,0-1 0,1 1-1,-1 0 1,0 0 0,0 0-1,1-1 1,-1 1 0,0 0-1,0 0 1,1 0 0,-2 0-1,1 1 0,0 0 0,0-1 0,0 1 0,1 0 0,-1 0 0,0 0-1,0 0 1,1 0 0,-1 0 0,1 0 0,-1 0 0,1 0 0,-1 0-1,1 0 1,0 0 0,-1 2 0,-5 47 94,5-32 103,2-1 0,0 1 0,1 0 0,0-1 0,8 27 0,-8-38-112,1-1 1,-1 1-1,1-1 0,0 1 0,0-1 1,0 0-1,1 0 0,0-1 0,0 1 1,0-1-1,0 0 0,1 0 0,-1 0 1,1 0-1,0-1 0,1 0 0,-1 0 0,0 0 1,1-1-1,6 2 0,4 1-4,1-1-1,0-1 1,0-1-1,0 0 1,0-2-1,0 0 1,25-3-1,-39 3-129,-1 0 0,1-1 0,0 1 0,-1-1 0,1 0-1,-1 0 1,1 0 0,-1 0 0,1 0 0,-1 0 0,0-1 0,0 1-1,1-1 1,-1 0 0,0 0 0,-1 1 0,1-1 0,0 0 0,2-5-1,-1 3-189,-1-1-1,0 1 0,-1 0 1,1-1-1,-1 0 0,0 1 1,0-1-1,0 0 0,-1 0 1,1-6-1,-2 9 218,1 0 0,-1 1 0,1-1 1,-1 1-1,0-1 0,0 1 0,1 0 0,-1-1 0,0 1 1,0 0-1,0-1 0,0 1 0,-1 0 0,1 0 0,0 0 1,0 0-1,-1 0 0,1 0 0,-1 1 0,1-1 0,0 0 1,-1 1-1,0-1 0,1 1 0,-1-1 0,1 1 0,-1 0 1,1-1-1,-1 1 0,0 0 0,-2 1 0,2-2 13,0 1-1,1 0 0,-1 0 1,0 0-1,0 0 0,0 0 1,0 0-1,1 1 0,-1-1 0,0 1 1,0-1-1,1 1 0,-1-1 1,0 1-1,1 0 0,-1 0 1,1 0-1,-1 0 0,1 0 1,-1 0-1,1 1 0,0-1 1,-1 0-1,1 1 0,0-1 0,0 1 1,0-1-1,0 1 0,0-1 1,0 3-1,0 1 36,0 0 0,0 1 0,0-1-1,1 1 1,0-1 0,0 1 0,1-1 0,1 10 0,-1-12-17,0-1 1,-1 1-1,1-1 1,1 0-1,-1 1 1,0-1 0,1 0-1,-1 0 1,1 0-1,-1 0 1,1 0-1,0 0 1,0 0-1,0-1 1,0 1-1,0-1 1,0 1 0,0-1-1,1 0 1,-1 0-1,5 2 1,94 20-652,-56-19-1407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2.6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9 321 1112,'0'0'4216,"0"24"-3895,0 163 762,0-190-575,-9-235-1411,9 205 939,2 0 0,7-45 0,-7 68 31,0-1 1,1 0-1,0 1 0,1 0 1,0-1-1,1 2 1,0-1-1,1 0 0,0 1 1,0 0-1,9-9 1,-13 16-71,0 0 0,0 0 0,1 1 0,-1-1 0,1 1 0,-1-1 0,1 1 0,0 0 0,-1 0 0,1 0 0,0 0 0,0 1 1,0-1-1,0 1 0,0-1 0,-1 1 0,1 0 0,0 0 0,0 1 0,0-1 0,0 1 0,0-1 0,0 1 0,-1 0 1,1 0-1,0 0 0,0 0 0,-1 0 0,1 1 0,-1-1 0,1 1 0,-1 0 0,0 0 0,0 0 0,0 0 0,0 0 0,0 0 1,0 0-1,0 1 0,-1-1 0,3 4 0,-1 7 50,0 0 0,0 0 0,-2 0 0,1 0 0,-2 0 0,0 0 0,0 0 0,-1 0 1,-3 14-1,2-23-34,1 0 1,-1 0 0,-1 0 0,1 0 0,-1 0-1,1 0 1,-1-1 0,0 1 0,0-1-1,-1 0 1,1 0 0,-1 0 0,1 0 0,-1 0-1,0-1 1,0 0 0,0 0 0,-6 3-1,2-2-187,1 0 0,-1-1 0,1 0-1,-1 0 1,0 0 0,0-1 0,0 0-1,0-1 1,0 0 0,-9 0 0,8-4-1731,0-8-2065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4.4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321 11 800,'0'0'4622,"0"-1"-4589,0 0 0,0 1 0,-1-1-1,1 1 1,0-1 0,0 1-1,-1-1 1,1 0 0,0 1 0,-1-1-1,1 1 1,-1 0 0,1-1-1,-1 1 1,1-1 0,-1 1-1,1-1 1,-1 1 0,1 0 0,-2-1-1,-16 1-23,0 1-1,0 1 1,-1 1-1,2 0 1,-1 2-1,0 0 1,1 0-1,0 2 1,0 0-1,-21 13 1,14-9-5,17-9 33,1 0 0,-1 1 0,0 0 0,1 1 0,0-1 0,0 1-1,0 0 1,0 1 0,-8 8 0,14-13-36,-1 1-1,1-1 1,0 0 0,0 1 0,0-1-1,0 0 1,-1 1 0,1-1-1,0 0 1,0 1 0,0-1 0,0 1-1,0-1 1,0 0 0,0 1-1,0-1 1,0 1 0,0-1 0,0 0-1,1 1 1,-1-1 0,0 0-1,0 1 1,0-1 0,0 0 0,1 1-1,-1-1 1,0 0 0,0 1-1,1-1 1,-1 0 0,0 0 0,0 1-1,1-1 1,-1 0 0,0 0-1,1 1 1,-1-1 0,0 0 0,1 0-1,-1 0 1,0 0 0,1 0-1,-1 1 1,1-1 0,-1 0 0,1 0-1,22 4 234,-19-3-145,82 11 631,-64-11-697,-1 2 1,0 0-1,0 1 0,0 1 1,-1 1-1,23 10 0,-41-15-37,0-1 0,-1 1 0,1 0 0,-1-1 0,1 1-1,-1 0 1,1 0 0,-1 0 0,0 0 0,1 0 0,-1 0-1,0 0 1,0 0 0,1 1 0,-1-1 0,0 0 0,-1 1 0,1-1-1,0 1 1,0-1 0,-1 1 0,1 0 0,0-1 0,-1 1-1,0-1 1,1 1 0,-1 0 0,0 0 0,0-1 0,0 1 0,0 0-1,0-1 1,0 1 0,-1 0 0,1-1 0,0 1 0,-2 2-1,1-1 2,-1-1-1,0 1 1,-1 0-1,1-1 0,0 0 1,-1 1-1,1-1 1,-1 0-1,0 0 0,0 0 1,0-1-1,1 1 1,-2-1-1,1 1 0,0-1 1,0 0-1,-5 1 1,-19 2-492,-1-2 0,-40 0 1,68-2 483,-1 0 1,1 0 0,0 0-1,-1 0 1,1 0 0,0 0-1,-1 0 1,1 0 0,0 0-1,-1 0 1,1 0 0,0 0-1,-1 0 1,1 0 0,0 0-1,-1 0 1,1 0 0,0 0-1,0-1 1,-1 1-1,1 0 1,0 0 0,-1 0-1,1-1 1,0 1 0,0 0-1,0 0 1,-1-1 0,1 1-1,0 0 1,0 0 0,0-1-1,-1 1 1,1 0 0,0-1-1,0 1 1,0 0 0,0 0-1,0-1 1,0 1-1,0 0 1,0-1 0,0 1-1,0 0 1,0-1 0,0 1-1,0 0 1,0-1 0,0 1-1,0 0 1,0-1 0,0 1-1,1 0 1,-1-1 0,0 1-1,0 0 1,0 0 0,0-1-1,1 1 1,-1 0-1,18-16-1679,7 9-542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4.8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118 0 536,'0'0'3440,"-15"3"-3292,-47 10 34,60-12-149,-1 0 1,1 0-1,0 0 0,-1 0 0,1 1 0,0-1 0,0 0 0,0 1 1,0 0-1,0-1 0,1 1 0,-1 0 0,1 0 0,-1 0 1,1 0-1,-1 0 0,1 0 0,0 0 0,0 1 0,0-1 0,0 0 1,0 1-1,1-1 0,-1 1 0,1-1 0,0 1 0,-1-1 1,1 1-1,1 3 0,-1-2 36,0 0 1,0-1 0,1 1-1,0-1 1,-1 1-1,1-1 1,1 1-1,-1-1 1,0 1 0,1-1-1,0 0 1,0 0-1,0 0 1,0 0-1,0 0 1,0 0 0,1-1-1,2 4 1,4-2-11,1 1-1,-1-1 1,0 0 0,1-1 0,0 0-1,0-1 1,0 0 0,0-1 0,14 1 0,90-3-929,-111 1 808,34-6-1331,-9-4-924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1384,'0'0'3793,"3"24"-3449,10 76-69,-12-96-244,-1 0 0,1 1 0,0-1 0,1 0 0,-1 0 0,1 0 0,-1 0 1,1 0-1,1 0 0,-1 0 0,0 0 0,1-1 0,0 1 0,0-1 0,4 4 0,-7-7-11,1 1 0,0-1 0,0 1 0,0 0-1,0-1 1,0 0 0,0 1 0,0-1 0,0 1 0,0-1-1,0 0 1,0 0 0,0 0 0,0 0 0,0 0-1,0 0 1,0 0 0,0 0 0,0 0 0,0 0 0,0 0-1,0 0 1,0-1 0,0 1 0,0-1 0,0 1 0,0 0-1,0-1 1,0 0 0,0 1 0,0-1 0,-1 1 0,1-1-1,0 0 1,0 0 0,-1 1 0,1-1 0,-1 0 0,1 0-1,0 0 1,-1 0 0,0 0 0,1 0 0,0-2 0,5-17-78,0-1 0,-1 1 0,-1-1 1,-1-1-1,-1 1 0,0 0 1,-3-34-1,1 35-94,-1 20 117,1 0 0,0-1 0,0 1 0,-1 0 0,1-1 0,0 1-1,-1 0 1,1 0 0,0-1 0,-1 1 0,1 0 0,0 0 0,-1-1 0,1 1 0,-1 0 0,1 0 0,0 0-1,-1 0 1,1 0 0,-1 0 0,1 0 0,0 0 0,-1 0 0,1 0 0,-1 0 0,1 0 0,-1 0 0,1 0-1,0 0 1,-1 0 0,1 0 0,-1 1 0,1-1 0,0 0 0,-1 0 0,1 0 0,0 1 0,-1-1 0,1 0 0,0 0-1,-1 1 1,1-1 0,0 0 0,-1 1 0,-9 49-2496,1-21 69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5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26 1072,'0'0'4012,"-8"11"-3459,-28 34-43,34-43-441,1 0 1,0 0-1,0-1 1,0 1-1,0 0 1,0 0-1,0 1 1,0-1-1,0 0 1,1 0-1,-1 0 1,1 0-1,0 1 1,0-1-1,-1 0 1,1 0 0,1 3-1,-1-4-24,1 1 0,-1-1 1,1 0-1,0 0 0,0 0 0,-1 1 1,1-1-1,0 0 0,0 0 0,0 0 0,0 0 1,0-1-1,0 1 0,0 0 0,1 0 1,-1-1-1,0 1 0,0 0 0,0-1 1,2 1-1,6 1 114,0 0 0,1 0 0,-1-1 0,0-1 0,17 0 0,-18 0-126,-2 0-9,0 0 1,0-1-1,0 0 0,-1 0 0,1-1 0,0 1 0,0-1 0,-1 0 1,0-1-1,1 1 0,8-7 0,-12 8-71,0-1-1,0 1 1,0-1-1,-1 0 1,1 0 0,0 0-1,-1 0 1,1 0-1,-1 0 1,0 0-1,0 0 1,0 0 0,0-1-1,0 1 1,0 0-1,0-1 1,-1 1 0,0-1-1,1 1 1,-1 0-1,0-1 1,0 1 0,0-1-1,0 1 1,-1-1-1,1 1 1,-1-1-1,1 1 1,-1 0 0,0-1-1,0 1 1,-1-2-1,-1 0-42,0 0 0,0 0-1,-1 0 1,1 1 0,-1-1-1,0 1 1,0 0-1,0 0 1,0 1 0,0-1-1,-1 1 1,1 0-1,-1 0 1,0 0 0,1 1-1,-1 0 1,0 0 0,0 0-1,0 0 1,0 1-1,0 0 1,0 0 0,0 0-1,0 0 1,-6 2 0,11-1-22,-1 0 0,1 0 0,-1 0 0,1 1 0,-1-1 1,1 0-1,0 0 0,-1 0 0,1 0 0,0 0 0,0 0 0,0 1 1,0-1-1,0 0 0,0 0 0,0 0 0,1 2 0,-1 0-312,0 11-1473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5.6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0 0 3321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6.0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83 3321,'171'10'1192,"-168"-10"-1141,-1 0 0,0 0 0,0 1-1,1-1 1,-1 1 0,0-1 0,0 1 0,0 0 0,0 0 0,0 0 0,0 0-1,0 0 1,0 0 0,0 1 0,0-1 0,2 3 0,-3-3-18,-1 0 1,1 1 0,-1-1-1,1 0 1,-1 0 0,1 1 0,-1-1-1,0 0 1,0 1 0,0-1-1,0 0 1,0 1 0,0-1-1,0 3 1,0 3 155,10 81 1111,-1 113 1,-9-200-1440,0-8-337,0-10-230,0-32-874,11-91-1,-9 127 1656,0-1-1,1 1 1,1 0-1,0 1 1,1-1 0,1 1-1,-1 0 1,2 0 0,0 0-1,0 1 1,18-20-1,-22 27-57,0 1-1,1 0 1,-1 0-1,1 0 1,0 0-1,0 0 1,0 1-1,0 0 1,1 0-1,-1 0 0,6-1 1,-7 2-18,-1 1-1,1 0 1,0 0-1,0 0 1,-1 0-1,1 0 1,0 1 0,-1-1-1,1 1 1,0-1-1,-1 1 1,1 0 0,-1 0-1,1 1 1,-1-1-1,0 0 1,1 1 0,-1 0-1,0-1 1,3 4-1,-2-1 12,0-1 0,0 1 0,0 0 0,-1 0 0,1 0 0,-1 0 0,0 1-1,-1-1 1,1 0 0,-1 1 0,1-1 0,-1 1 0,-1 0 0,1-1-1,-1 1 1,0 0 0,0-1 0,0 1 0,0 0 0,-1-1 0,0 1 0,0-1-1,0 1 1,-1-1 0,1 1 0,-1-1 0,0 0 0,0 1 0,-1-1 0,1 0-1,-1-1 1,0 1 0,0 0 0,-6 5 0,8-9-7,0 1 0,1-1 1,-1 1-1,0-1 0,1 1 1,-1-1-1,0 1 0,1-1 1,-1 1-1,1-1 0,-1 1 1,1 0-1,0 0 0,-1-1 0,1 1 1,-1 0-1,1-1 0,0 1 1,0 0-1,0 0 0,-1 0 1,1-1-1,0 1 0,0 0 0,0 0 1,0 0-1,0 1 0,1-1 26,0-1 0,0 1-1,0 0 1,0-1 0,-1 1-1,1 0 1,0-1-1,0 1 1,0-1 0,0 0-1,0 1 1,1-1 0,-1 0-1,0 0 1,0 0-1,0 1 1,1-1 0,51-3 814,-39 1-787,0-2-1,0 0 1,-1 0 0,1-1-1,-1-1 1,0 0 0,0-1-1,-1-1 1,0 0 0,0 0 0,-1-1-1,19-20 1,-28 26-133,0-1 1,0 1-1,0-1 0,-1 0 1,0 1-1,1-1 0,-1 0 0,-1 0 1,1 0-1,-1 0 0,1 0 1,-1 0-1,0 0 0,-1 0 1,-1-8-1,2 10 64,0 0 1,-1 0-1,1 0 1,-1 0-1,0 0 0,0 0 1,1 0-1,-1 0 1,0 0-1,-1 0 0,1 1 1,0-1-1,-1 0 1,1 1-1,-1-1 1,1 1-1,-1 0 0,1-1 1,-1 1-1,0 0 1,0 0-1,0 0 1,0 0-1,0 0 0,0 1 1,0-1-1,0 0 1,0 1-1,0 0 0,0-1 1,-2 1-1,2 0 14,1 0-1,0 0 1,-1 0 0,1 0-1,0 0 1,-1 1-1,1-1 1,0 0-1,-1 1 1,1-1-1,0 1 1,0-1 0,-1 1-1,1 0 1,0-1-1,0 1 1,0 0-1,0 0 1,0 0-1,0 0 1,0 0 0,0 0-1,0 0 1,1 0-1,-1 0 1,0 0-1,1 1 1,-1-1-1,1 0 1,-1 0 0,0 3-1,0 3 1,0 0 0,1 0 0,-1 0 0,1 0 0,2 9 0,-1 6 6,-1-17-42,1-1 0,0 0-1,0 0 1,1 1 0,-1-1 0,1 0-1,0 0 1,0 0 0,1-1 0,-1 1-1,1 0 1,-1-1 0,1 0 0,0 0 0,1 1-1,-1-2 1,0 1 0,1 0 0,0-1-1,-1 0 1,1 1 0,5 1 0,-2 0-203,22 14-1297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6.4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3817,'0'0'2608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6.7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4913,'9'168'1536,"0"-168"-471,0 0-1065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7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3793,'0'0'2328,"0"8"-3848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7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5129,'18'166'3081,"-18"-161"-3369,0 0-865,0 3-1023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1168,'0'0'7066,"9"5"-7174,-4 3 82,0 1 0,0 0 0,-1 0 0,0 1 0,-1-1 0,0 1 0,0 0 0,2 16 0,2 7 66,3-1-170,10 50 378,-14-25-2881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4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1432,'0'0'4640,"28"6"-4536,88 23 15,-108-27-104,0 1 1,0-1 0,-1 1-1,1 1 1,11 6-1,-17-8-6,0-1 0,0 1-1,0 0 1,-1 0-1,1 0 1,-1 0-1,1 0 1,-1 0 0,1 0-1,0 5 1,0-3 3,-1 1 0,0-1 0,-1 1 1,1-1-1,-1 1 0,0-1 0,0 1 1,0-1-1,-1 1 0,0 0 0,1-1 1,-2 0-1,1 1 0,0-1 0,-1 0 1,-3 8-1,-46 14 0,50-25-82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8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70 151 696,'0'0'2603,"-3"4"-2440,-9 14 204,12-18-350,0 1 0,-1-1 0,1 1 0,0-1 0,-1 1 0,1-1 0,-1 1 0,1-1 1,-1 0-1,1 1 0,-1-1 0,1 0 0,-1 1 0,1-1 0,-1 0 0,1 0 0,-1 1 0,1-1 0,-1 0 0,0 0 0,1 0 1,-1 0-1,1 0 0,-1 0 0,0 0 0,1 0 0,-1 0 0,1 0 0,-1 0 0,0 0 0,1-1 0,-1 1 0,1 0 0,-1 0 1,1-1-1,-1 1 0,1 0 0,-1-1 0,1 1 0,-1 0 0,1-1 0,-1 1 0,1-1 0,0 1 0,-1-1 0,1 1 0,0-1 0,-1 0 1,-13-20 44,11 16-38,1 0 0,0 1 0,0-1 1,0 0-1,0 0 0,1 0 0,0-1 0,0 1 1,1 0-1,-1 0 0,1-1 0,0 1 0,0 0 1,1 0-1,0-1 0,0 1 0,2-6 1,-1 8-43,0-1 0,0 1 1,0 0-1,1-1 1,0 1-1,-1 1 1,1-1-1,0 0 1,1 1-1,-1-1 0,0 1 1,1 0-1,-1 0 1,1 0-1,0 1 1,-1-1-1,1 1 1,0 0-1,0 0 1,0 0-1,0 1 0,0-1 1,4 1-1,25-3-999,-12 3-740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1 0 1120</inkml:trace>
  <inkml:trace contextRef="#ctx0" brushRef="#br0" timeOffset="1">1 0 1120,'62'201'1697,"-62"-185"-1233,9 5 8,-9 9 48,0 2-208,9 3 336,-9-3-280,9-3-240,-9-5-64,0-3-16,0-4-48,9-4-184,-9-8-568,9-2-432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0 1 912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92 912,'104'-43'763,"-103"43"-736,-1 0 0,1 0 0,0-1 0,-1 1 0,1 0 0,0 0 0,0 0 0,-1 0 0,1 0 0,0 0 0,-1 0 0,1 0 1,0 0-1,-1 0 0,1 1 0,0-1 0,-1 0 0,1 0 0,0 1 0,-1-1 0,1 0 0,-1 1 0,1-1 0,-1 0 0,1 1 0,-1-1 0,1 1 0,-1-1 0,1 1 0,-1-1 0,1 1 0,-1 0 0,0-1 0,1 1 0,-1-1 0,0 1 0,1 0 1,-1-1-1,0 1 0,0 0 0,0-1 0,0 1 0,0 0 0,0-1 0,0 2 0,0 33 1081,-1-28-755,1-6-320,1 0 1,-1 0-1,1 0 1,0 1-1,-1-1 1,1 0-1,0 0 1,-1 0-1,1-1 1,0 1-1,0 0 1,0 0-1,0 0 1,0 0-1,0-1 1,0 1 0,0-1-1,0 1 1,1-1-1,-1 1 1,0-1-1,0 1 1,0-1-1,1 0 1,-1 0-1,0 0 1,0 1-1,0-1 1,1-1-1,-1 1 1,0 0-1,2 0 1,-1 0-18,0 0-1,0 0 1,0 0 0,0 0-1,0 0 1,0-1 0,0 1 0,0 0-1,0-1 1,0 0 0,-1 1-1,1-1 1,0 0 0,0 0-1,-1 0 1,1 0 0,0 0 0,-1 0-1,3-3 1,-2-4-97,0 0 1,0 0 0,0-1-1,-1 1 1,-1 0-1,0-11 1,1 18 32,-1-1 1,0 0-1,0 1 0,0-1 1,-1 0-1,1 1 1,0-1-1,-1 1 1,1-1-1,-1 0 0,1 1 1,-1-1-1,0 1 1,1-1-1,-1 1 1,0-1-1,0 1 1,0 0-1,0-1 0,0 1 1,-1 0-1,1 0 1,0 0-1,0 0 1,-1 0-1,1 0 0,-1 0 1,1 0-1,-1 1 1,1-1-1,-1 1 1,0-1-1,1 1 0,-1-1 1,1 1-1,-3 0 1,-6 0-856,1 0-575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0 555 1664,'0'0'5515,"12"0"-5223,37-4 48,-47 3-325,0 0-1,0 1 1,-1-1 0,1-1 0,0 1-1,-1 0 1,1 0 0,-1 0 0,1-1-1,-1 1 1,1-1 0,-1 1-1,0-1 1,0 0 0,0 1 0,0-1-1,0 0 1,0 0 0,0 0-1,-1 0 1,1 0 0,-1 0 0,1 0-1,-1 0 1,0 0 0,0 0 0,0 0-1,0 0 1,0 0 0,0 0-1,0 0 1,-2-2 0,2-3 4,0-408-1195,0 412 1186,0-1 1,0 1-1,1 0 0,-1-1 0,1 1 1,0 0-1,0 0 0,0 0 0,0 0 0,0 0 1,1 0-1,-1 0 0,1 0 0,0 0 0,0 1 1,0-1-1,0 1 0,0-1 0,0 1 1,5-4-1,-5 5-34,0 0 0,1 0 0,-1 0 0,0 0 0,0 1 0,0-1-1,1 1 1,-1-1 0,0 1 0,1 0 0,-1 0 0,0 0 0,1 0 0,-1 0 0,0 1 0,1-1 0,-1 1 0,0-1 0,0 1 0,0 0 0,1 0 0,-1 0 0,0 0 0,0 0 0,0 0 0,0 1 0,-1-1 0,1 1-1,2 2 1,3 3-341,0 0-1,0 0 0,-1 1 1,0-1-1,0 2 1,-1-1-1,8 18 0,-12-23 296,1-1-1,-1 1 1,0-1 0,-1 1-1,1 0 1,0 0 0,-1 0-1,0-1 1,1 1-1,-1 0 1,0 0 0,-1 0-1,1-1 1,0 1 0,-1 0-1,1 0 1,-1 0-1,0-1 1,0 1 0,0 0-1,0-1 1,-1 1-1,1-1 1,-1 0 0,0 1-1,1-1 1,-1 0 0,0 0-1,0 0 1,0 0-1,0 0 1,-4 1 0,-19 12 102,17-12 204,1 1-1,-1 1 0,1-1 1,0 1-1,0 0 1,-10 11-1,17-16-170,0 0 1,0 1-1,0-1 0,0 1 0,0-1 1,0 0-1,0 1 0,0-1 1,0 1-1,0-1 0,0 0 0,0 1 1,1-1-1,-1 1 0,0-1 1,0 0-1,0 1 0,1-1 1,-1 0-1,0 1 0,0-1 0,1 0 1,-1 1-1,0-1 0,0 0 1,1 1-1,-1-1 0,1 0 0,-1 0 1,0 0-1,1 1 0,-1-1 1,0 0-1,1 0 0,-1 0 0,1 0 1,-1 0-1,0 0 0,1 0 1,-1 0-1,1 0 0,-1 0 0,0 0 1,1 0-1,-1 0 0,1 0 1,-1 0-1,1 0 0,-1 0 1,1-1-1,32 2 127,-28-1 155,35 0-737,63-8 0,-103 8 383,1 0 0,-1 0 0,0 0-1,1 0 1,-1 0 0,0 0 0,1 0 0,-1 1 0,0-1 0,0 0 0,1 0 0,-1 0 0,0 0 0,1 1 0,-1-1 0,0 0 0,0 0 0,1 0 0,-1 1 0,0-1 0,0 0 0,0 0 0,1 1 0,-1-1 0,0 0 0,0 1 0,0-1-1,0 0 1,1 1 0,-1-1 0,0 0 0,0 1 0,0-1 0,0 0 0,0 1 0,0-1 0,0 0 0,0 1 0,0-1 0,0 0 0,0 1 0,0-1 0,-1 0 0,1 1 0,-4 24 38,1-9-229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5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4129,'0'0'920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5.5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1216,'0'0'3944,"0"28"-3236,0 146 321,0-170-970,0-1-1,0 1 0,0-1 0,0 1 0,0-1 0,1 0 0,0 1 0,0-1 0,0 0 0,0 1 1,0-1-1,1 0 0,-1 0 0,1 0 0,0 0 0,0 0 0,0 0 0,0-1 0,1 1 0,-1-1 0,1 1 1,-1-1-1,1 0 0,0 0 0,0 0 0,0 0 0,4 1 0,2 0 16,0-1 0,-1 0-1,1-1 1,0 0 0,0 0 0,-1-1 0,1 0-1,0 0 1,16-4 0,-23 4-170,1-1-1,0 1 1,0-1-1,-1 0 1,1 0 0,-1 0-1,1 0 1,0 0-1,-1-1 1,0 1 0,1-1-1,-1 1 1,0-1-1,0 0 1,0 0 0,0 0-1,0 0 1,0 0-1,-1-1 1,2-2 0,0 0-375,-1 0 0,0-1 1,-1 1-1,1 0 0,-1-1 1,0 1-1,-1-1 1,1 1-1,-1-8 0,-1 12 507,0 0-1,0 0 1,0 0-1,0 1 1,0-1 0,0 0-1,0 1 1,0-1-1,0 0 1,-1 1-1,1-1 1,0 1 0,0 0-1,-1-1 1,1 1-1,0 0 1,-1 0-1,1 0 1,0 0-1,0 0 1,-1 0 0,1 0-1,0 0 1,-1 1-1,1-1 1,0 0-1,0 1 1,0-1 0,-1 1-1,1 0 1,0-1-1,0 1 1,0 0-1,0 0 1,-1 0-1,1 2 11,0 0-1,0-1 0,0 1 0,0 0 0,1 0 0,-1-1 0,1 1 0,0 0 0,0 0 0,0 0 0,0 0 0,1-1 1,-1 1-1,1 0 0,-1 0 0,1 0 0,0-1 0,0 1 0,0-1 0,1 1 0,-1-1 0,0 1 0,1-1 0,0 1 1,-1-1-1,1 0 0,0 0 0,0 0 0,1 0 0,-1 0 0,0-1 0,1 1 0,-1-1 0,0 1 0,6 1 0,59 12-213,-39-14-745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6.5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0 592,'0'0'5784,"-5"25"-5384,-12 75 20,16-98-386,0 0 0,1 0-1,-1 0 1,1 1 0,0-1 0,-1 0-1,1 0 1,0 0 0,0 0 0,1 0-1,-1 0 1,0 1 0,1-1 0,-1 0-1,1 0 1,0 0 0,-1 0 0,1 0-1,0 0 1,0-1 0,1 1 0,-1 0-1,0 0 1,0-1 0,1 1 0,-1-1 0,1 1-1,0-1 1,2 2 0,1-1 40,0-1 1,-1 1 0,1-1 0,0-1-1,0 1 1,0-1 0,0 0 0,-1 0-1,7-1 1,2 1 152,14 0-86,-7 1-127,1-1-1,-1-1 1,21-4-1,-36 4-63,0 0 1,0-1 0,1 1-1,-1-1 1,0 0-1,-1 0 1,1-1 0,0 1-1,-1-1 1,1 0-1,-1-1 1,0 1-1,0-1 1,0 0 0,0 1-1,4-8 1,-9 12 67,1-1 0,0 1 1,0-1-1,0 1 0,-1 0 1,1-1-1,0 1 0,0-1 1,0 1-1,0 0 0,0-1 1,0 1-1,0 0 0,1-1 1,-1 1-1,0-1 0,0 1 1,0-1-1,0 1 0,1 0 1,-1-1-1,0 1 0,1-1 1,-1 1-1,0-1 0,1 1 1,-1-1-1,1 0 0,-1 1 1,1-1-1,-1 1 0,1-1 1,-1 0-1,1 1 0,-1-1 1,2 0-1,34 15 155,-32-14-192,0 0 1,0 0-1,1 0 1,-1-1-1,0 1 0,0-1 1,0 0-1,1 0 0,-1-1 1,0 1-1,0-1 1,0 0-1,0 0 0,0 0 1,0-1-1,0 1 1,6-4-1,-7 2-105,-1 0 0,0 1 0,1-1 0,-1 0 0,-1 0 0,1 0 0,0-1 0,-1 1 0,1 0 0,-1-1 0,0 1 0,0-1 0,-1 1 0,1-1 0,-1 1 0,0-1 0,1 1 0,-2-1 0,1 0 0,0 1 0,-1-1 1,1 1-1,-1-1 0,0 1 0,0 0 0,-1-1 0,1 1 0,-1 0 0,1 0 0,-1 0 0,-3-4 0,3 4 142,0 0 0,-1 1 0,1-1 0,-1 1 0,1-1 0,-1 1 0,0 0 0,0 0 0,0 0 0,0 0 0,0 1 0,-1-1 0,1 1 1,-1 0-1,1 0 0,0 0 0,-1 0 0,0 1 0,-5-1 0,7 2-12,1-1 0,0 1 0,-1 0 0,1 0 0,0 0 0,-1 0 0,1 0 0,0 0 0,0 0 0,0 0 0,0 1 0,0-1 0,0 0 0,0 1 0,0-1 0,0 0 0,1 1 0,-1-1 0,1 1 0,-1-1 0,1 1 1,-1 0-1,1-1 0,0 1 0,0-1 0,0 1 0,0 0 0,0-1 0,0 1 0,1 1 0,-2 1 21,1-1 1,0 0-1,0 1 1,1-1 0,-1 0-1,1 1 1,-1-1-1,1 0 1,0 0-1,0 1 1,0-1-1,1 0 1,-1 0-1,4 4 1,0-3 30,-1-2 0,1 1 0,0-1 1,0 1-1,1-1 0,-1-1 0,0 1 0,1-1 0,-1 0 1,1 0-1,7 0 0,69-2-252,-41-1-635,-32 2 738,-7 0 596,-2 3-504,0 1-1,1-1 1,-1 1-1,1-1 1,0 0-1,0 0 0,0 1 1,2 3-1,3-6-176,0-1 0,-1 1-1,1-1 1,0 0 0,0-1 0,-1 0-1,1 0 1,-1 0 0,1 0 0,-1-1-1,1 0 1,-1 0 0,0 0-1,0-1 1,0 0 0,5-3 0,17-10-1553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6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1 262 8,'0'0'1984,"9"40"-2008,-9-29-624</inkml:trace>
  <inkml:trace contextRef="#ctx0" brushRef="#br0" timeOffset="1">99 0 744,'0'0'3297,"0"145"-2129,0-86-440,18-9-248,0-7-144,-10-11-152,10-10-184,0-9-64,-9-13-608,0 0-624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3201,'0'0'3288,"170"21"-3104,-81-21-184,-9 0-1152,-18 0-3281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1 1096,'0'0'2726,"-13"26"-2443,-3 5-167,2-1 99,-2 0-1,-22 29 1,37-57-126,0 1 0,-1-1 0,1 0 0,0 1 0,0-1 0,0 1 0,1 0 0,-1-1 0,0 1 0,1 0 0,0-1 0,0 1 0,0 4 0,28-7 866,-17-3-991,0 0 0,0 0 1,0-2-1,0 1 0,-1-1 1,0-1-1,0 0 0,0 0 1,-1-1-1,9-8 0,-1 5 1046,-15 24-47,-2-5-1279,0 5 346,2 14-191,-1-27 120,0 0 1,0 0-1,0 0 1,0-1-1,0 1 1,0 0-1,0 0 1,0-1-1,0 1 1,0 0-1,0-1 1,0 1-1,1-1 1,-1 1-1,0-1 1,0 0-1,1 0 1,-1 1-1,0-1 1,1 0-1,-1 0 1,0 0-1,3-1 1,73-1-2147,-34-7-517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8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1 1840,'0'0'4057,"-72"144"-3545,72-130-48,0-6-143,0-3-33,9-5-32,18 0-256,9-5-32,-1-14-921,1 3-999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3329,'0'0'2192,"8"150"-2192,-8-134-80,0-6-344,0-2-816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8.1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0 1736,'0'0'3921,"-9"174"-3009,9-121-167,0-2-433,0-3-144,9-5-48,-9-8-120,9-9-440,-9-4-393,0-14-183,0-3-384</inkml:trace>
  <inkml:trace contextRef="#ctx0" brushRef="#br0" timeOffset="1">1 337 4905,'0'0'4577,"205"-5"-5417,-143 5-1009,-8 2 473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8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0 40,'0'0'3449,"-18"22"-2992,-53 65 1,54-56 155,17-30-582,0-1 0,-1 1 0,1 0 0,0 0 1,0-1-1,0 1 0,0 0 0,0-1 0,0 1 0,0 0 1,0 0-1,1-1 0,-1 1 0,0 0 0,0-1 0,0 1 1,1 0-1,-1-1 0,0 1 0,1 0 0,-1-1 0,1 1 1,1 1 57,0-1 1,0 0-1,0 0 1,0 0 0,0-1-1,0 1 1,1 0-1,-1-1 1,0 1 0,0-1-1,0 0 1,1 0-1,2 0 1,4 1 148,20 3 162,41 7-87,-66-11-390,-1 1 1,0 0 0,0 0-1,0 0 1,0 0-1,-1 1 1,1-1 0,0 1-1,0 0 1,-1 0 0,1 0-1,-1 0 1,0 0 0,1 0-1,-1 1 1,0-1-1,2 4 1,-4-5 84,1 0 0,0 1 0,-1-1 0,0 0 0,1 1-1,-1-1 1,0 1 0,1-1 0,-1 0 0,0 1 0,0-1 0,0 1 0,-1-1 0,1 1 0,0-1-1,0 1 1,-1-1 0,1 0 0,-1 1 0,1-1 0,-1 0 0,0 1 0,1-1 0,-1 0 0,0 0-1,0 0 1,0 1 0,0-1 0,0 0 0,-2 1 0,-40 23 473,27-18-768,-3 5-787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56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98 90 696,'0'0'1679,"0"-6"-1815,0 3-87,1 0 320,-1 1 0,1 0 0,-1-1 0,0 1 0,0-1 0,0 1 0,0-1 0,-1 1-1,1-1 1,0 1 0,-1-1 0,0 1 0,0 0 0,0-1 0,0 1 0,-2-4-1,1-7-1394,0-6 3932,1 19-2612,1-1 0,0 1 1,0 0-1,-1 0 0,1-1 0,0 1 1,-1 0-1,1 0 0,0 0 0,-1-1 1,1 1-1,0 0 0,-1 0 0,1 0 1,-1 0-1,1 0 0,0 0 0,-1 0 1,1 0-1,0 0 0,-1 0 0,1 0 1,-1 0-1,1 0 0,0 0 0,-1 0 1,1 0-1,0 0 0,-1 0 0,1 0 0,0 1 1,-1-1-1,1 0 0,0 0 0,-1 0 1,1 1-1,0-1 0,0 0 0,-1 1 1,1-1-1,0 0 0,0 0 0,-1 1 1,1-1-1,0 0 0,0 1 0,-1 0 1,-3 3-9,0 1 0,1 0 0,-1 0 1,1 0-1,0 0 0,0 1 1,1-1-1,0 1 0,0 0 0,0 0 1,-2 9-1,1 3 255,1-1-1,-1 32 1,3 63 421,1-111-651,-1 0 0,1 0 1,0 1-1,0-1 1,0 0-1,0 0 1,0 0-1,0 0 0,0-1 1,0 1-1,0 0 1,1 0-1,-1-1 1,0 1-1,0 0 0,1-1 1,-1 1-1,0-1 1,1 0-1,-1 1 1,1-1-1,-1 0 0,0 0 1,1 0-1,-1 0 1,1 0-1,-1 0 0,0-1 1,3 0-1,1 1 40,0 0 1,-1 0-1,1-1 0,0 1 0,-1-1 0,1-1 0,-1 1 0,1-1 0,4-2 0,-5 1-64,0 0 0,-1-1 0,1 0 0,-1 0 0,0 0 0,0 0 0,0 0 0,0-1 0,-1 1 0,0-1 0,3-9 0,11-57 137,-10 34-125,-5 32-37,0 0-1,0 1 1,0-1-1,-1 0 1,0 0-1,0 0 1,0 1 0,0-1-1,-1 0 1,-1-6-1,1 10 4,0-1 0,0 0 0,0 1-1,0-1 1,0 1 0,0-1 0,-1 1-1,1 0 1,0-1 0,-1 1 0,1 0 0,-1 0-1,1 0 1,-1 0 0,1 0 0,-1 1 0,0-1-1,0 0 1,1 1 0,-1-1 0,0 1 0,0 0-1,0-1 1,1 1 0,-1 0 0,0 0-1,0 0 1,-2 1 0,-1-1-120,0 0-1,-1 0 1,1 0-1,0 1 1,0 0 0,-1 0-1,1 1 1,0-1-1,0 1 1,0 0 0,1 0-1,-1 1 1,0 0-1,1-1 1,-1 1 0,1 1-1,0-1 1,0 1-1,1 0 1,-1 0 0,1 0-1,-1 0 1,1 0-1,0 1 1,1-1-1,-1 1 1,-1 6 0,-7 14-1511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56.9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55 856,'0'0'5491,"0"26"-4917,0 164 385,4-134-771,-1-49-392,-2-36-8,-1 9 220,0-1-1,1 1 0,1-1 0,1 1 1,0 0-1,2 0 0,0 0 0,14-30 1,-15 40 61,1 0 1,1 0 0,0 0-1,0 1 1,9-10 0,-14 17-74,1 0 0,0 0 1,0 0-1,0 1 0,0-1 1,0 0-1,0 1 0,0-1 1,1 1-1,-1 0 0,0 0 1,1 0-1,-1 0 1,1 0-1,-1 0 0,1 1 1,-1-1-1,1 1 0,0 0 1,-1 0-1,1 0 0,0 0 1,-1 0-1,1 0 0,-1 1 1,1-1-1,0 1 0,3 1 1,-4 0-11,1 0 0,-1 0 1,0 0-1,0 1 1,0-1-1,0 0 0,0 1 1,-1-1-1,1 1 0,-1 0 1,0-1-1,1 1 0,-1 0 1,0 0-1,-1 0 1,1 0-1,-1 0 0,1 0 1,-1 0-1,0 4 0,1 4-1,-1 0 0,0 1 0,0-1-1,-4 15 1,3-23 11,0 0 0,0 0-1,0 0 1,-1 0 0,1 0 0,-1-1 0,0 1 0,0 0 0,0-1-1,0 0 1,0 1 0,-1-1 0,1 0 0,-1 0 0,1 0-1,-1 0 1,0-1 0,0 1 0,0-1 0,-5 2 0,0 0-185,0 0 1,-1-1 0,1 0-1,-1 0 1,0-1 0,-13 0-1,24-9-802,1 6 800,0 0 0,0 0 0,0 0-1,0 1 1,0-1 0,1 1 0,-1 0-1,1 0 1,3 0 0,-3 0-80,15-4-1576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57.6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1 130 3753,'0'0'3539,"10"0"-3411,-2 0-111,42-2 251,-48 2-259,0 0 1,0-1-1,0 1 0,0-1 0,0 0 1,0 1-1,0-1 0,0 0 0,0 0 1,-1 0-1,1 0 0,0-1 0,-1 1 1,1 0-1,0-1 0,-1 1 0,0-1 1,1 0-1,-1 1 0,0-1 0,0 0 1,0 0-1,1-3 0,0-1-158,0 0 0,-1-1 0,0 1 0,0 0 0,-1-1 0,0 1 0,0 0 0,-1-10 0,0 14 144,1 1 0,0-1 0,-1 1 0,1-1 0,-1 1 0,1 0 1,-1-1-1,0 1 0,1 0 0,-1-1 0,0 1 0,0 0 0,0 0 0,0 0 0,0 0 0,0 0 0,0 0 1,-1 0-1,1 0 0,0 0 0,-1 0 0,1 1 0,0-1 0,-1 1 0,1-1 0,-1 1 0,1-1 0,0 1 0,-1 0 1,1 0-1,-1-1 0,0 1 0,1 0 0,-1 1 0,1-1 0,-1 0 0,1 0 0,0 1 0,-1-1 0,1 0 1,-1 1-1,-2 1 0,3-1 6,0-1 0,-1 1 0,1 0 0,0 0 1,0 0-1,0 1 0,-1-1 0,1 0 0,0 0 1,1 1-1,-1-1 0,0 0 0,0 1 0,1-1 1,-1 1-1,0-1 0,1 1 0,-1-1 0,1 1 1,0-1-1,0 1 0,0 0 0,-1-1 0,2 2 1,-1 49 399,1-35-31,-1-16-339,0 0 0,0 0-1,0 0 1,0 0 0,0 0-1,1 0 1,-1 0 0,1 0 0,-1 0-1,0 0 1,1-1 0,0 1-1,-1 0 1,1 0 0,-1 0-1,1-1 1,0 1 0,0 0-1,-1-1 1,1 1 0,0 0 0,0-1-1,0 1 1,0-1 0,1 1-1,36 6 570,-30-7-521,1 0-1,0-1 1,0 0 0,-1 0-1,1-1 1,10-3 0,30-28-95,-46 31 0,-1-1 0,1 1-1,-1-1 1,1 1 0,-1-1-1,0 0 1,0 0 0,0 0 0,0 0-1,-1 0 1,1 0 0,-1 0 0,0 0-1,0-1 1,0 1 0,0-4 0,-1 6-32,2 38-247,7 5 312,-8-42-23,-1 1 0,1-1 0,0 1 0,0-1 0,0 1 0,0-1 0,0 1 0,0-1 0,0 0 0,0 1 0,0-1 0,0 0 1,0 0-1,0 0 0,0 0 0,0 0 0,0 0 0,0 0 0,0 0 0,0 0 0,0 0 0,0-1 0,0 1 0,0 0 0,1-1 0,-1 1-4,5-4-28,1 0 0,-1-1 0,0 0-1,0 0 1,0 0 0,-1 0 0,0-1 0,0 0 0,5-7 0,5-6-124,3 5 236,-17 32 79,-1-3-129,1-10-99,0 1 0,0-1 1,0 0-1,0 1 0,1-1 1,0 0-1,0 0 0,1 0 1,-1 0-1,1 0 0,5 6 1,1-2-1455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58.4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 2032,'0'0'4691,"-3"4"-4159,0 1-381,1 0 1,-1 0-1,1 0 0,1 0 1,-1 0-1,1 1 0,-1-1 1,2 0-1,-1 1 0,0 10 1,7 65 583,0-10-683,-40-72-601,32 0 560,0 1 0,0 0 0,0-1 0,0 0 0,0 1 0,1-1 0,-1 0 0,0 0 0,0 0 1,1 0-1,-1 0 0,1-1 0,-1 1 0,1 0 0,-1-1 0,1 1 0,0-1 0,0 0 0,-1 1 0,1-1 0,1 0 0,-1 1 0,-1-4 0,37 0 319,22 3-290,74-7-300,-131 9 212,0 0-1,1 0 1,-1 0 0,1 0 0,-1 0 0,1 0 0,-1 0-1,0 0 1,1-1 0,-1 1 0,1 0 0,-1 0 0,0-1-1,1 1 1,-1 0 0,0 0 0,1-1 0,-1 1 0,0 0 0,1-1-1,-1 1 1,0 0 0,0-1 0,0 1 0,1-1 0,-1 1-1,0 0 1,0-1 0,0 1 0,0-1 0,0 1 0,0-1-1,0 1 1,0 0 0,0-1 0,0 1 0,0-1 0,0 1 0,0-1-1,0 1 1,0-1 0,0 1 0,0-1 0,-1-5-606,1-6-1105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58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99 73 3393</inkml:trace>
  <inkml:trace contextRef="#ctx0" brushRef="#br0" timeOffset="1">99 73 3393,'-98'-73'3713,"107"73"-3337,18 0 120,-10 0-216,10 0-152,0 0-56,0 0-64,-10 0-8,19 3-592,-18-3-865,0 0-1087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59.1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1712,'0'0'5370,"9"147"-5266,-9-131-48,9-8-48,-9-3 32,0-2-40,0-16-913,0-6-903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59.5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 1824,'8'-22'2110,"-7"17"-914,10 6-338,3 5-630,0 0 1,0 0-1,-1 2 1,0 0-1,23 18 1,-27-20-125,-5-3-95,1 0 1,-1 0-1,1 0 0,-1 1 1,0-1-1,0 1 1,-1 0-1,1 1 0,-1-1 1,0 0-1,0 1 1,0 0-1,-1 0 0,0 0 1,0 0-1,0 0 1,0 0-1,-1 0 0,0 1 1,0-1-1,0 0 1,-1 8-1,0-10 4,-1-1 0,0 1 0,0-1 0,0 0 0,0 1 1,0-1-1,0 0 0,-1 0 0,1 0 0,-1 0 0,0 0 0,0 0 0,1 0 0,-1 0 0,0-1 1,0 1-1,-1-1 0,1 1 0,0-1 0,0 0 0,-1 0 0,1 0 0,-1 0 0,1 0 0,-1-1 1,1 1-1,-5 0 0,-7 2-111,0-1 1,0 0 0,-23 1-1,35-3-80,2 0 140,-1 0 0,1 0 0,0 0 0,0 0 0,0 0 1,-1 0-1,1 0 0,0 0 0,0 0 0,0 0 0,-1 1 0,1-1 0,0-1 1,0 1-1,0 0 0,-1 0 0,1 0 0,0 0 0,0 0 0,0 0 1,0 0-1,-1 0 0,1 0 0,0 0 0,0 0 0,0 0 0,0-1 0,-1 1 1,1 0-1,0 0 0,0 0 0,0 0 0,0 0 0,0-1 0,-1 1 1,1 0-1,0 0 0,0 0 0,0 0 0,0-1 0,0 1 0,0 0 0,0 0 1,0 0-1,0-1 0,0-6-1385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00.3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45 1112,'0'0'7487,"2"15"-7021,14 237-78,-16-260-1373,0-30 773,-1 9 144,6-53-1,-4 72 80,1 0-1,0 1 1,1-1-1,0 1 1,1 0-1,0 0 1,0 0-1,1 0 1,8-11-1,-10 16 1,0-1-1,1 1 0,0 0 1,0 0-1,0 0 0,0 0 0,1 1 1,-1 0-1,1 0 0,0 0 1,0 1-1,7-4 0,-10 6-13,0-1 0,1 1 0,-1 0 0,0 0 0,0 0 0,1 0-1,-1 0 1,0 0 0,0 0 0,1 1 0,-1-1 0,0 1 0,0 0 0,0-1 0,0 1 0,1 0 0,-1 0-1,-1 1 1,1-1 0,0 0 0,0 1 0,0-1 0,-1 1 0,1-1 0,-1 1 0,1 0 0,-1 0-1,1-1 1,-1 1 0,0 0 0,2 4 0,-1-2 6,-1-1-1,1 0 0,0 1 1,-1 0-1,0-1 1,0 1-1,0 0 1,0 0-1,-1-1 1,1 1-1,-1 0 1,0 0-1,0 0 0,0 0 1,-1 0-1,0-1 1,1 1-1,-1 0 1,0 0-1,-2 3 1,1-4-20,1-1-1,-1 1 1,0 0 0,0-1 0,0 0 0,0 1 0,0-1 0,-1 0 0,1 0 0,-1 0-1,1-1 1,-1 1 0,0 0 0,0-1 0,0 0 0,1 0 0,-1 0 0,0 0 0,-1 0 0,1 0-1,0-1 1,0 0 0,0 1 0,-5-1 0,2 0 87,5 0-126,0 0 0,1 0-1,-1 0 1,1 1 0,-1-1-1,0 0 1,1 0-1,-1 0 1,0 0 0,1 0-1,-1 0 1,1 0 0,-1 0-1,0 0 1,1 0 0,-1-1-1,1 1 1,-1 0 0,0 0-1,1-1 1,-1 1 0,1 0-1,-1-1 1,1 1 0,-1 0-1,1-1 1,-1 1-1,1-1 1,-1 1 0,1-1-1,0 1 1,-1-1 0,1 1-1,0-1 1,-1 1 0,1-1-1,0 1 1,0-1 0,0 0-1,-1 1 1,1-1 0,0 1-1,0-1 1,0 0 0,0 1-1,0-1 1,0 0-1,0 1 1,0-2 0,0-11-1607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1344,'8'-193'1057,"-8"209"-1057,0 11-265,0-3-1799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00.6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14 166 3777,'0'0'3070,"1"8"-2944,3 8-144,-1-1 812,-11-33-453,5 9-488,0 1 0,1-1 1,0 1-1,1-1 0,0 0 1,0 1-1,1-1 1,0 0-1,0 0 0,4-16 1,-4 21 95,1 1 0,0-1 0,0 0 0,0 1 0,1-1 0,-1 1 0,1-1 0,0 1 0,0 0 0,0 0 0,0 0 0,0 0 0,1 0 1,-1 0-1,1 1 0,0-1 0,0 1 0,0 0 0,0 0 0,0 0 0,1 0 0,-1 0 0,0 1 0,1-1 0,0 1 0,-1 0 0,5-1 0,18 1-1596,-7 1-780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01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77 3273,'163'-51'1313,"-161"51"-1257,-1-1 0,0 0 0,1 1 0,-1-1 0,1 1 0,-1-1 0,0 1-1,1 0 1,-1-1 0,1 1 0,-1 0 0,1 0 0,-1 0 0,1 0 0,-1 1 0,1-1 0,-1 0-1,1 0 1,-1 1 0,1-1 0,-1 1 0,3 1 0,-6 13 479,1-13-341,1 1-131,0 1-1,0-1 0,0 1 1,1-1-1,0 0 0,-1 1 1,1-1-1,0 1 0,1-1 0,-1 0 1,0 0-1,1 0 0,0 0 1,0 0-1,0 0 0,0 0 1,0 0-1,1-1 0,-1 1 1,1-1-1,-1 0 0,1 0 0,0 0 1,0 0-1,0 0 0,0-1 1,0 1-1,1-1 0,-1 0 1,0 0-1,1 0 0,-1 0 1,1-1-1,-1 1 0,1-1 0,-1 0 1,1 0-1,-1 0 0,1 0 1,-1-1-1,0 1 0,6-3 1,-7 2-101,0-1 0,-1 0 1,1 0-1,-1 0 1,1 0-1,-1 0 0,0 0 1,0 0-1,0 0 0,0-1 1,0 1-1,-1 0 1,1-1-1,-1 1 0,1 0 1,-1-1-1,0-2 0,0-45-1834,0 48 1814,-1 1 0,0-1 1,0 0-1,0 1 0,0-1 1,-1 0-1,1 1 0,0-1 1,0 1-1,-1 0 0,1-1 1,-1 1-1,0 0 0,1 0 1,-1 0-1,0 0 0,0 0 1,1 0-1,-1 1 0,0-1 0,0 1 1,0-1-1,0 1 0,-3-1 1,-3 0-203,0 0 1,0 1-1,0 0 1,0 0-1,-8 2 0,-2 2-958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01.4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1 550 144,'0'0'7982,"18"5"-7541,55 13-138,-72-18-279,1 1 1,0-1-1,-1 1 1,1-1 0,0 1-1,0-1 1,0 0-1,-1 0 1,1 0-1,0 0 1,0 0-1,0 0 1,-1 0-1,1-1 1,0 1-1,0-1 1,-1 1-1,1-1 1,0 0-1,-1 0 1,1 0-1,-1 1 1,1-1 0,-1-1-1,1 1 1,-1 0-1,3-3 1,-3 1-6,1-1 0,-1 1 1,0-1-1,0 1 0,0-1 0,0 0 1,-1 1-1,1-1 0,-1-5 1,1-5 0,2-27-331,-3-73 0,-2 43-126,-6-123 939,8 190-484,0 0 1,1 1 0,0-1 0,0 1-1,0 0 1,0-1 0,1 1 0,-1 0-1,1-1 1,0 1 0,0 0 0,0 0 0,0 1-1,1-1 1,-1 0 0,1 1 0,0-1-1,-1 1 1,1 0 0,0 0 0,0 0-1,0 0 1,1 1 0,-1-1 0,0 1-1,1 0 1,-1 0 0,1 0 0,3 0-1,5-2-42,1 0 0,-1 1-1,1 1 1,-1 0 0,1 1-1,-1 0 1,14 2 0,-25-1-65,1-1 1,-1 1 0,0 0-1,1 0 1,-1 0 0,0 0-1,0 0 1,1 0-1,-1 0 1,0 0 0,0 0-1,0 0 1,0 1 0,-1-1-1,1 0 1,0 1 0,0-1-1,-1 1 1,1-1-1,-1 1 1,1-1 0,-1 1-1,0-1 1,0 1 0,1-1-1,-1 1 1,0-1-1,-1 4 1,-2 43-1438,2-45 1422,1 0 0,-1 0 0,0 0 0,-1-1 0,1 1 0,0 0 1,-1-1-1,1 1 0,-1-1 0,0 0 0,0 1 0,0-1 0,0 0 0,0 0 0,-1 0 0,1-1 1,0 1-1,-1 0 0,0-1 0,1 0 0,-4 2 0,-12 1-2686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01.7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0 336,'0'0'5977,"9"67"-5721,-9-48-128,0-6-48,0-2-64,0-6-8,9 1 0,9-6 48,-9 0-56,17 0-128,-8-11-912,0-8-3921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02.1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4889,'0'0'3593,"0"-3"-2889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02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1720,'0'0'4520,"8"25"-3722,24 75-181,-30-94-543,0 0 0,1 0 0,0-1 0,-1 1 0,2-1 0,-1 0 0,1 0 0,-1 0 0,1 0 0,1-1 0,-1 0 0,1 0 0,-1 0 0,1 0 0,0 0 0,0-1 0,1 0 0,-1 0 0,1-1 0,7 3 0,1-2 69,0 0 0,1-1 0,-1-1 0,0 0 0,1-1 0,15-2 0,-29 2-144,4 0-17,-1-1 0,1 0 0,0 0 1,0 0-1,-1-1 0,1 1 0,-1-1 1,1 0-1,-1-1 0,0 1 0,0-1 0,0 0 1,0 0-1,0 0 0,-1 0 0,1-1 0,-1 1 1,6-9-1,-5 6-206,0 0 0,-1-1 0,1 0 0,-1 1 0,-1-1 0,1 0 0,-1 0 0,0-1 0,-1 1 0,0 0 0,1-13 0,-3 18 222,1 1 0,-1 0 1,1 0-1,-1 0 0,0 0 0,1 0 1,-1 0-1,0 0 0,0 0 0,0 0 1,0 0-1,0 0 0,0 0 1,0 1-1,0-1 0,0 0 0,0 1 1,0-1-1,0 1 0,0-1 0,-1 1 1,1 0-1,0-1 0,0 1 0,-1 0 1,1 0-1,0 0 0,0 0 0,-2 0 1,1 0 13,0-1 0,-1 1 0,1 0 0,0 0 0,0 0 0,0 0 0,0 1 0,0-1 0,0 1 0,0-1 0,0 1 0,0 0 0,0-1 0,0 1 0,0 0 0,0 0 0,0 0 0,-2 2 0,1 3 62,0-1 1,1 1-1,-1-1 0,1 1 1,1 0-1,-1 0 0,1 0 0,-2 12 1,3-16-53,-1 0 1,1 1-1,0-1 1,0 0-1,0 0 1,0 1-1,0-1 1,0 0-1,1 1 1,-1-1-1,1 0 1,-1 0-1,1 0 1,0 1-1,0-1 1,0 0-1,0 0 1,0 0-1,1 0 1,-1-1-1,0 1 1,1 0-1,0-1 1,-1 1-1,1 0 1,0-1-1,3 2 1,9 1-530,0-1 0,1 0 1,25 1-1,-3-3-4268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59.4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12949 22 1040,'0'0'1939,"8"-6"1034,-40 0-2750,0 2 0,0 1 0,0 1-1,-1 2 1,-37 4 0,36-3-213,-150 19 304,27-3-133,98-13 6,-424 24 835,240-16-604,-208 3 130,185-17-113,-389 10-203,384 8-191,-501 16 571,184-43-387,-237 9-168,420 4-35,60 11-33,-2 1 7,-298 14 3,631-27 2,-254 5 22,-52 4 40,-373 24-19,217-17-21,-8 0-18,218-10-2,-881 4-3,860-11 0,137 18 106,149-18-58,-36 0 456,-554 20-363,187-3-92,84-17-27,311 0 53,0-1 0,0 0 0,-1 0 0,1-1 0,0 0 0,1-1 0,-1 0 0,0 0 0,1-1 0,-1 0 0,1-1 0,0 0 0,-13-10 0,20 12-27,1 2-57,-3 1-288,0 1 171,0-1 0,0 0 0,0 1 0,1-1 0,-1 1 0,0 0 0,0 0 0,1 0 0,-1 0 0,1 1 0,-1-1 0,-3 4 0,-13 5 70,17-8 47,2-2 1,-19 1-94,-1 0 8,1 2-1,0 0 1,-36 11-1,25-6 14,0-1-1,-1-2 1,1 0-1,-36-1 0,48-1 73,17-3 544,6 8-3485,-4-7 2735,0 1 1,1 0-1,0 0 0,0-1 1,-1 1-1,1-1 0,0 0 1,0 1-1,0-1 0,0 0 1,4 1-1,-1 1-319,22 13-1541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0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399 13 544,'0'0'4493,"3"-4"-4297,5-4-255,-11 9 50,-23 20 97,-20 15 124,-263 173 339,284-188 1070,44-18 1367,11-1-3534,-8 1 550,0 1 0,0 1 0,0 1 0,-1 1 0,0 1-1,21 11 1,-36-16-55,-3-1 6,0 0 0,0 0 0,0-1 0,0 1 0,0-1 1,1 0-1,-1 0 0,1 0 0,3 0 0,-5-1 52,-1-12 70,58-184-172,-54 178 148,-2 8-381,1 22 78,0 11 246,-1 1-1,-1-1 1,-3 40 0,1-23-10,-1-37-100,0 0 1,0 0-1,0-1 0,0 1 0,0 0 0,-1 0 0,1 0 1,-1-1-1,0 1 0,1-1 0,-1 0 0,-1 1 1,1-1-1,0 0 0,0 0 0,-1 0 0,1 0 0,-1-1 1,-3 2-1,-18 7-2264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4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346 0 592,'0'0'2965,"-23"2"-2665,10-2-235,-27 2 308,0 2 0,-56 12 0,-38 14 838,179-19-399,-21-6-784,0 1-1,0 1 1,-1 2 0,28 13-1,-46-20-41,0 0 0,1 1 0,-1 0-1,0 1 1,-1-1 0,1 1-1,0 0 1,-1 0 0,0 0-1,0 0 1,0 1 0,-1 0-1,0-1 1,1 1 0,-2 1-1,1-1 1,0 0 0,-1 1-1,0-1 1,-1 1 0,1 0-1,-1 0 1,1 9 0,-2-13 3,0 0 0,0 0 0,-1 0 0,1 0 0,0 1 0,-1-1 0,0 0 0,1 0 0,-1 0 0,0 0 0,0 0 0,0 0 0,0-1 0,0 1 0,-1 0 0,1 0 0,-1-1 0,1 1 0,-3 1-1,0 0-3,0-1 0,0 1 0,-1-1 0,1 0-1,0 0 1,-1 0 0,1-1 0,-9 2 0,-9 0-28,0-1 0,0-1 1,-26-2-1,24 0-13,24 1 56,0 1 1,0-1 0,-1 0-1,1 0 1,0 0 0,-1 0 0,1 0-1,0 0 1,-1 0 0,1 0-1,0 0 1,-1 0 0,1 0 0,0 0-1,0 0 1,-1 0 0,1 0-1,0-1 1,-1 1 0,1 0-1,0 0 1,0 0 0,-1 0 0,1 0-1,0-1 1,0 1 0,-1 0-1,1 0 1,0-1 0,0 1-1,-1 0 1,1 0 0,0-1 0,0 1-1,0 0 1,0 0 0,0-1-1,-1 0 1,10-10 62,19-7 29,19 0-26,54-12 0,-71 23-26,0-1 1,0-2 0,-1-1 0,-1-1 0,0-2 0,29-18 0,-53 29-39,0 0-1,-1-1 1,1 1 0,-1-1 0,0 1-1,0-1 1,0 0 0,-1 0 0,0-1-1,4-6 1,-6 9-29,1 1 0,-1 0-1,0 0 1,1 0 0,-1 0-1,0 0 1,0 0 0,0-1-1,1 1 1,-1 0 0,-1 0 0,1 0-1,0-1 1,0 1 0,0 0-1,-1 0 1,1 0 0,0 0-1,-1 0 1,1 0 0,-1 0 0,1 0-1,-1 0 1,0 0 0,1 0-1,-1 0 1,0 0 0,0 0 0,0 0-1,0 0 1,1 1 0,-1-1-1,0 0 1,0 1 0,-1-1-1,1 1 1,0-1 0,0 1 0,0-1-1,0 1 1,0 0 0,0 0-1,-1 0 1,1-1 0,0 1-1,0 0 1,-2 1 0,-5-2-90,0 0 1,0 0 0,0 1-1,0 1 1,0 0-1,0 0 1,0 0-1,0 1 1,0 0 0,-12 5-1,16-5 127,1 0 1,0-1-1,0 2 0,0-1 1,0 0-1,0 1 0,0-1 0,1 1 1,-1 0-1,1-1 0,0 1 0,0 1 1,0-1-1,0 0 0,0 0 1,1 1-1,-1-1 0,1 1 0,0-1 1,0 1-1,1 0 0,-1-1 0,1 1 1,-1 0-1,1 5 0,0 4 134,0-6-17,0 1 1,0-1-1,0 1 1,1-1-1,0 0 1,3 10-1,-2-15-96,-1 1-1,0-1 1,0 0 0,1 1-1,-1-1 1,1 0-1,0 0 1,0 0-1,0 0 1,0-1-1,0 1 1,0 0 0,0-1-1,0 0 1,1 1-1,-1-1 1,1 0-1,-1 0 1,1 0 0,-1 0-1,5 0 1,4 1-14,-1 0 1,1-1-1,0 0 1,0 0-1,0-1 1,0-1-1,0 0 1,0-1-1,0 1 1,-1-2-1,1 0 1,-1 0-1,0-1 1,1 0-1,-2-1 1,1 0 0,0-1-1,-1 0 1,0 0-1,-1-1 1,1 0-1,-1 0 1,-1-1-1,1 0 1,-1-1-1,-1 1 1,1-1-1,9-19 1,-15 23 26,1 1 20,-2 6-47,-2 15-80,2 38-1,5-54 87,-1 0-1,1 0 0,0-1 1,0 1-1,0-1 0,0 0 0,-1 0 1,1-1-1,5 0 0,12-8 27,-18 7-64,0 0-1,1 0 0,-1 0 0,1 1 0,-1 0 1,10-1-1,-13 2 6,-1 0 0,1 0 1,0 0-1,0 0 1,0 1-1,0-1 0,0 0 1,0 1-1,0-1 0,-1 1 1,1-1-1,0 1 0,0 0 1,0-1-1,-1 1 1,1 0-1,0-1 0,-1 1 1,1 0-1,-1 0 0,1-1 1,-1 1-1,1 0 1,-1 0-1,0 0 0,1 0 1,-1 0-1,0 0 0,0 0 1,1 0-1,-1 0 0,0-1 1,0 1-1,0 0 1,0 0-1,0 0 0,-1 0 1,1 0-1,0 1 0,-1 13-107,3 12 74,-1-26-56,0 0 0,0 0 0,-1 0 0,1-1 1,0 1-1,0 0 0,0 0 0,0-1 0,0 1 0,0-1 1,0 1-1,0-1 0,0 1 0,0-1 0,0 1 1,0-1-1,0 0 0,0 0 0,0 0 0,0 1 0,1-1 1,-1 0-1,0 0 0,2-1 0,13 1-2143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4.5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74 556 464,'0'0'5597,"-14"21"-4915,-39 65-169,46-67 81,14-12-320,14-9-13,-20 2-175,8-1-10,0 0 0,0-1 0,0 0 0,-1 0 0,1-1 0,-1 0 0,1-1 0,-1 1 0,0-2 0,-1 1 0,1-1 0,-1 0 0,14-12 0,-6 3-92,0-1 1,-1 0-1,-1-1 0,22-34 1,-25 32-189,0-1 1,-2-1-1,0 0 1,-2 0-1,0 0 1,-1-1-1,2-22 0,-3 14-161,-2-1-1,-1 1 0,-1-1 1,-6-43-1,4 62 306,0-1 0,-2 1-1,1 0 1,-1 0 0,-11-20 0,13 27 50,0-1 0,-1 1 0,0 0 0,1 0 0,-2 0 0,1 0 0,0 1 0,-1-1 0,1 1 0,-1 0 0,0 0 0,0 0 0,-1 1 0,1-1 0,0 1 0,-7-2 0,10 4 7,-1-1-1,1 1 0,-1 0 1,0 0-1,1 0 1,-1 0-1,1 0 1,-1 0-1,1 0 1,-1 1-1,1-1 0,-1 0 1,1 1-1,-1-1 1,1 1-1,-1 0 1,1-1-1,0 1 0,-1 0 1,1 0-1,0 0 1,0 0-1,0 0 1,-1 0-1,1 0 0,0 1 1,0-1-1,1 0 1,-1 0-1,-1 2 1,-16 49-38,16-44 52,-5 19 154,2 0-1,1 0 1,2 0-1,0 1 1,2-1-1,1 1 1,1-1-1,1 1 1,10 37-1,-2-25 180,2 0 0,1-1 0,2-1-1,2 0 1,37 57 0,-45-79-422,0-1 1,1 0 0,1-1-1,1 0 1,0-1 0,0 0-1,27 18 1,-12-21-2492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96,'0'0'4074,"3"21"-3854,3 3-181,-3-10-18,-1-1-1,0 0 0,-1 1 0,0 18 0,-1-32-20,0 0 0,0 0 0,0 0 0,0 0 0,0 0 0,0 1 0,0-1 0,0 0 0,0 0 0,0 0 0,-1 0 0,1 0 0,0 0 0,0 1 0,0-1 0,0 0 0,0 0 0,0 0 0,0 0 0,1 1 0,-1-1 0,0 0 0,0 0 0,0 0 0,0 0 0,0 0 0,0 0 0,0 1 0,0-1 0,0 0 0,0 0 0,0 0 0,0 0 0,1 0 0,-1 0 0,0 0 0,0 1 0,0-1 0,0 0 0,0 0 0,0 0 0,0 0 0,1 0 0,-1 0 0,0 0 0,0 0 0,0 0 0,0 0 0,0 0 0,1 0 0,-1 0 0,0 0 0,0 0 0,0 0 0,0 0 0,0 0 0,1 0 0,-1 0 0,0 0 0,9-10-50,5-15-145,-8 9 189,-1 1 1,0-1-1,-2 0 1,0-1-1,2-17 1,-5 33 350,7 39-64,-6-35-262,-1 1 0,1-1 0,0 1-1,0-1 1,0 0 0,0 1 0,1-1 0,-1 0-1,1 0 1,0 0 0,0 0 0,0 0-1,0-1 1,0 1 0,1 0 0,-1-1-1,1 0 1,0 1 0,0-1 0,0 0 0,0-1-1,0 1 1,0 0 0,0-1 0,0 0-1,1 0 1,-1 0 0,1 0 0,-1 0 0,0-1-1,1 1 1,-1-1 0,1 0 0,0 0-1,-1 0 1,1-1 0,-1 1 0,0-1-1,8-2 1,-9 2-24,1 0 0,-1 0 0,0 0-1,1-1 1,-1 1 0,0-1 0,0 1-1,0-1 1,0 0 0,0 0 0,0 0-1,0 0 1,-1 0 0,1 0 0,-1 0 0,1-1-1,-1 1 1,0-1 0,0 1 0,0-1-1,0 1 1,-1-1 0,1 1 0,-1-1-1,1-4 1,1-9-76,0-1 1,-2-33-1,-1 31 88,1 19-10,0-1 0,0 0 0,1 1 0,-1-1 0,0 1 0,0-1 0,0 1 0,0-1 0,0 0 0,-1 1 0,1-1 0,0 1 0,0-1 0,0 1 0,0-1 0,-1 1 0,1-1 0,0 1 0,0-1 0,-1 1 0,1-1 0,0 1 0,-1-1 0,1 1 0,-1 0 0,1-1 0,-1 1 0,1 0-1,0-1 1,-1 1 0,1 0 0,-1-1 0,1 1 0,-1 0 0,0 0 0,1 0 0,-1 0 0,1-1 0,-1 1 0,1 0 0,-1 0 0,0 0 0,1 0 0,-1 0 0,1 0 0,-1 0 0,1 1 0,-1-1 0,1 0 0,-1 0 0,1 0 0,-1 1 0,0-1 0,-2 1-60,1 0 0,0 0 0,0 1 0,0-1 1,1 0-1,-1 1 0,0-1 0,0 1 0,1-1 1,-1 1-1,1 0 0,-2 3 0,-1 4 45,1-1-1,0 1 0,0 0 1,1 1-1,1-1 0,-1 0 1,1 1-1,1-1 0,1 15 1,-1-24 18,0 1 9,0 0 1,1 0-1,-1 0 1,1 0-1,-1-1 1,1 1-1,-1 0 1,1 0-1,0 0 1,-1-1-1,1 1 1,0 0-1,0 0 1,-1-1-1,1 1 1,0-1-1,0 1 1,0-1-1,0 1 1,0-1-1,0 0 1,0 1-1,0-1 1,0 0-1,0 0 1,2 1 0,37 5 221,-24-4-45,-9 0-180,-1 0 0,-1 1 0,1-1 0,0 1 0,-1 1 0,1-1 0,-1 1 0,0 0-1,0 0 1,0 1 0,-1-1 0,0 1 0,0 0 0,0 0 0,0 1 0,-1-1 0,0 1 0,0-1-1,4 12 1,3 11 124,-1 1 0,11 58 0,-13-50-12,4 24 26,-3 0 1,1 119-1,-27-186-68,13 0-169,-1-1 0,1 1 0,1-1-1,-1 0 1,1 0 0,0 0 0,0 0-1,1-1 1,0 1 0,-3-15 0,-1-4-81,1 0 0,-1-27 0,6 47 152,0 0-1,0 0 1,1 0-1,0 0 0,0 0 1,1 0-1,0 0 1,0 1-1,0-1 1,0 0-1,1 1 0,0-1 1,0 1-1,1-1 1,0 1-1,0 0 1,0 0-1,0 0 1,1 0-1,0 1 0,0-1 1,0 1-1,0 0 1,6-4-1,24-16-974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6.7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81 126 328,'0'0'280,"-53"-110"-352,53 102 160,-9 3-88,0 2-32,0 3-560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7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15 744,'0'0'5211,"-2"-15"-2488,-1 19-2749,1 0 1,-1 0-1,1 0 1,0 0-1,0 0 1,1 0-1,-1 1 0,1-1 1,0 1-1,0-1 1,0 8-1,-5 14-1,-11 43 76,2 0 0,3 1 0,4 0 0,-1 84 0,9-117-5,-1-17-8,1 0 0,0-1 0,6 31 1,-5-45-42,0 0 0,1 1 0,0-1 0,0 0 1,0 0-1,0 0 0,1-1 0,0 1 0,0-1 1,0 1-1,0-1 0,1 0 0,-1 0 0,1 0 1,0-1-1,1 1 0,6 3 0,-10-6-9,0 0 1,1-1-1,-1 1 0,0-1 0,0 1 1,1-1-1,-1 1 0,0-1 1,1 0-1,-1 0 0,1 0 0,-1 0 1,0 0-1,1 0 0,1 0 0,8-1-626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8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0 472,'0'0'3070,"0"27"-2398,0 202 1162,-1-179-1290,0-27-207,1 0 0,4 39 0,-4-59-313,1 0 0,0 0 0,0 0 0,0-1 0,0 1 0,1 0 0,-1 0 1,1-1-1,-1 1 0,1-1 0,0 0 0,0 1 0,0-1 0,0 0 0,1 0 0,-1 0 0,1 0 0,-1-1 0,1 1 0,-1-1 1,1 1-1,0-1 0,0 0 0,-1 0 0,1 0 0,0-1 0,0 1 0,0-1 0,0 1 0,0-1 0,0 0 0,5 0 0,-1-1 27,0 1 0,0-1-1,-1 0 1,1 0-1,0-1 1,0 1 0,-1-2-1,1 1 1,-1-1 0,0 0-1,0 0 1,0-1-1,10-7 1,-9 5-129,0 0 0,-1-1-1,1 0 1,-1-1 0,0 1 0,-1-1 0,0 0-1,0 0 1,-1-1 0,0 0 0,0 1 0,-1-1-1,0 0 1,-1-1 0,0 1 0,0 0 0,-1-1-1,0-12 1,-1 21 60,-3 3-13,0 1 15,-1-1-1,1 1 1,1 0 0,-1 0-1,0 1 1,1-1 0,0 1-1,-1-1 1,2 1 0,-1 0 0,0-1-1,1 1 1,-1 0 0,1 0-1,0 0 1,0 0 0,0 5-1,-4 79 25,5-83-5,1-3 3,-1-1 0,0 1 0,1 0 0,0 0 0,-1-1 0,1 1 0,0 0 0,0-1 0,0 1 0,0 0 0,0-1 0,0 1 0,1-1 0,-1 0 0,0 1 0,1-1 0,-1 0 0,1 0 0,-1 0 0,1 0 0,0 0 0,-1 0 0,1-1 0,0 1 0,0 0 0,-1-1-1,1 0 1,0 1 0,0-1 0,2 0 0,1 1 11,1 0 0,-1 0 0,1-1 0,-1 0 0,1 0-1,-1-1 1,0 1 0,1-1 0,9-3 0,-14 3-15,0 1 1,1-1-1,-1 0 1,0 0-1,0 0 1,1 0-1,-1-1 0,0 1 1,0 0-1,0 0 1,-1-1-1,1 1 1,0 0-1,0-1 1,-1 1-1,1-1 1,-1 1-1,1-1 1,-1 1-1,0-1 1,1 1-1,-1-3 1,1-39-96,-2 28-38,0 14 110,1 0 1,-1-1-1,0 1 1,1 0-1,-1-1 1,0 1-1,0 0 1,0 0-1,0 0 1,0 0-1,0 0 0,-1 0 1,1 0-1,0 0 1,0 0-1,-1 1 1,1-1-1,0 0 1,-1 1-1,1-1 1,-1 1-1,1 0 0,-1-1 1,1 1-1,-1 0 1,-2 0-1,1-1-159,1 1 0,-1-1-1,1 1 1,-1 0 0,1 0 0,-1 0-1,1 0 1,-1 1 0,1-1-1,-1 1 1,1-1 0,-1 1 0,1 0-1,-1 0 1,1 0 0,-4 2-1,-3 9-1506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9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145 25 1904,'0'0'4151,"-11"-3"-4038,4 0-91,-5-1 30,0 1 0,-1-1 0,-24-2 1,36 6-54,-1 0 1,0-1 0,1 1-1,-1 0 1,0 0 0,0 0-1,1 0 1,-1 0 0,0 0-1,0 0 1,1 1 0,-1-1-1,0 1 1,1-1 0,-1 1-1,1 0 1,-1 0 0,0-1-1,1 1 1,0 0 0,-1 0 0,1 0-1,0 1 1,-1-1 0,1 0-1,0 0 1,0 1 0,0-1-1,0 1 1,0-1 0,0 1-1,0-1 1,1 1 0,-1-1-1,1 1 1,-1 0 0,1 0-1,-1-1 1,1 1 0,0 3-1,0 9-54,-1-8 46,1 1-1,-1-1 1,1 1-1,1-1 1,-1 1 0,1-1-1,0 1 1,1-1 0,0 0-1,0 1 1,0-1-1,0 0 1,1 0 0,0-1-1,1 1 1,3 5 0,20 19 7,62 77 6,-80-95-2,0 1-1,-1 0 1,-1 0-1,-1 1 1,1 0-1,6 26 1,-12-39 3,0 1 0,-1-1 0,0 0 0,1 0 0,-1 1 0,0-1 0,1 0 0,-1 1 0,0-1 0,0 0 0,0 1 0,0-1 0,0 0 0,0 1 0,-1-1 0,1 0 0,0 0 1,-1 1-1,1-1 0,-1 0 0,1 0 0,-1 1 0,0-1 0,0 0 0,1 0 0,-1 0 0,0 0 0,0 0 0,0 0 0,0 0 0,-2 1 0,-1-1 35,0 0 0,0 0-1,-1 0 1,1-1 0,0 1 0,0-1 0,-1 0 0,-4-1-1,-7 1 34,14 0-74,0-1-1,0 1 1,0 0-1,1-1 1,-1 1 0,0-1-1,1 1 1,-1-1-1,0 0 1,1 0 0,-1 0-1,1 0 1,-1 0-1,1 0 1,0 0-1,-1 0 1,1-1 0,0 1-1,0 0 1,0-1-1,0 1 1,0-1 0,0 0-1,0 1 1,0-1-1,1 0 1,-1 1-1,1-1 1,-1 0 0,1 0-1,0 1 1,-1-1-1,1 0 1,0 0 0,0 1-1,0-1 1,1 0-1,-1 0 1,0 0-1,1 1 1,-1-1 0,1 0-1,0 1 1,-1-1-1,1 0 1,0 1 0,0-1-1,2-2 1,4-2-256,1 0 1,0 0-1,0 1 1,0 0 0,1 0-1,10-4 1,24-10-1959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1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0 624,'0'0'5745,"0"59"-5585,0-32 48,0 2-32,0-5-96,0-3-23,0 3-49,0-5-8,0 0-121,9-8-455,9-3-392,-9-8-1032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4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3041,'0'0'1088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7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79 1112,'0'0'4322,"3"8"-4249,11 24 43,-14-32-93,0 1 1,0-1-1,0 0 1,0 1-1,1-1 1,-1 0-1,0 1 1,0-1-1,0 0 1,1 0-1,-1 1 1,0-1-1,0 0 1,1 1-1,-1-1 1,0 0-1,1 0 1,-1 0-1,0 1 1,1-1-1,-1 0 1,1 0-1,-1 0 1,0 0-1,1 0 1,-1 0-1,0 0 1,1 0 0,-1 0-1,1 0 1,-1 0-1,0 0 1,1 0-1,-1 0 1,1 0-1,-1 0 1,0 0-1,1 0 1,-1 0-1,0-1 1,1 1-1,-1 0 1,0 0-1,1 0 1,-1-1-1,0 1 1,0 0-1,1-1 1,-1 1-1,0 0 1,0 0-1,1-1 1,-1 1-1,0 0 1,0-1-1,0 1 1,1-1 0,9-21 325,-9 21-325,36-84-104,-37 85 71,0-1 0,0 1 0,0-1-1,0 1 1,0 0 0,0-1 0,0 1-1,0-1 1,0 1 0,0 0 0,1-1-1,-1 1 1,0-1 0,0 1 0,0 0-1,1-1 1,-1 1 0,0 0 0,0 0 0,1-1-1,-1 1 1,0 0 0,1-1 0,-1 1-1,0 0 1,1 0 0,-1 0 0,0-1-1,1 1 1,-1 0 0,0 0 0,1 0 0,-1 0-1,1 0 1,-1 0 0,0 0 0,1 0-1,-1 0 1,1 0 0,-1 0 0,0 0-1,1 0 1,-1 0 0,1 0 0,-1 0 0,0 0-1,1 0 1,-1 0 0,0 1 0,1-1-1,-1 0 1,0 0 0,1 0 0,-1 1-1,0-1 1,1 0 0,-1 1 0,0-1-1,1 1 1,9 20-354,-7-6 243,2-1 1,0 0-1,0 0 1,1 0 0,1-1-1,0 0 1,1 0-1,16 19 1,-7-14-1552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4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1 824,'0'0'632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5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17 592,'0'0'108,"1"0"0,-1 0 1,1-1-1,-1 1 0,1 0 0,-1 0 0,1-1 0,-1 1 0,0 0 0,1-1 1,-1 1-1,1 0 0,-1-1 0,0 1 0,1-1 0,-1 1 0,0 0 1,1-1-1,-1 1 0,0-1 0,1 1 0,-1-1 0,0 1 0,0-1 1,0 1-1,0-1 0,0 1 0,1-1 0,-1 0 0,0 1 0,0-2 0,-1-1 1150,0 15-1127,4 28 51,1-1 0,16 66-1,-10-57 19,5 64 1,-4 170 29,-18-236-167,6-44-116,1 0 0,-1 0 0,0 0 0,0 0 0,0-1 0,0 1 0,0 0 0,0 0 0,0-1 0,-1 1 0,1-1 0,-1 1 0,1-1 0,-1 1 0,1-1 0,-1 0 0,0 0 0,0 0 0,-3 1 0,-4-1-1150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0 418 864,'1'-1'7775,"10"-1"-7799,459 15 931,-353-13-880,513 16 74,-292-11 316,-193-7-378,-66-1 7,98-18 0,-97 10-8,100-2 0,113 23 134,451-7 521,-383-5-382,959 7-156,-872-43-467,-47 1 53,-69 29 115,833-45-883,-268-3 830,-485 28 78,-46 2 117,-322 25-79,1463-19-3586,-1410 14 3470,1-3-1,143-34 1,-128 21 742,167-13 1,21 27-282,171-10 1054,54 11-1290,-310 8-164,-164 33-1539,-8-12-742,-26-17 315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3081,'0'0'2608,"26"155"-2120,-17-99-272,0 0-112,-9-5-8,0-6-96,0-13-40,0-8-456,0-18-576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2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1 232,'0'0'464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3.6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295 38 144,'0'-38'3559,"-36"54"-3088,-49 33-401,31-20-52,-57 43 0,102-62 958,25-10 1293,4-2-2204,26 1 133,0 2-1,1 2 1,-2 2 0,80 19 0,-106-17-200,8-1 168,-25-6 189,-2-19-578,-1 5-28,-1 0 1,0 0-1,-1 1 0,-7-21 0,6 21 158,0-1-1,1 1 1,0-1-1,-1-21 1,4 35 194,1 38-556,6-4 537,-2 0 1,0 43-1,-5-76-329,0-7-312,-9-57-2277,0 31 1023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5.8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11 904,'0'0'3830,"0"0"-3765,0-1-1,0 1 1,0-1 0,0 1-1,-1-1 1,1 1-1,0-1 1,0 1-1,-1-1 1,1 1-1,0-1 1,0 1-1,-1 0 1,1-1 0,0 1-1,-1-1 1,1 1-1,-1 0 1,1 0-1,0-1 1,-1 1-1,1 0 1,-1-1-1,1 1 1,-1 0 0,1 0-1,-1 0 1,1 0-1,-1-1 1,-11 2-144,0 0 1,1 1 0,-1 0-1,1 1 1,-1 0 0,1 1-1,0 0 1,-14 7 0,3 1 43,0 1 1,-37 30 0,59-43 37,-1 0 0,1 0 0,0 0 0,0 1 0,0-1 0,-1 0 0,1 0 1,0 1-1,0-1 0,0 0 0,0 1 0,-1-1 0,1 0 0,0 1 0,0-1 1,0 0-1,0 0 0,0 1 0,0-1 0,0 0 0,0 1 0,0-1 0,0 0 1,0 1-1,0-1 0,0 0 0,0 1 0,1-1 0,-1 0 0,0 1 0,0-1 1,0 0-1,0 0 0,1 1 0,-1-1 0,0 0 0,0 0 0,0 1 0,1-1 1,-1 0-1,0 0 0,0 0 0,1 1 0,-1-1 0,0 0 0,0 0 1,1 0-1,-1 0 0,0 0 0,1 0 0,-1 1 0,0-1 0,1 0 0,-1 0 1,0 0-1,1 0 0,-1 0 0,0 0 0,1 0 0,-1 0 0,0-1 0,1 1 1,37 8 98,-10-3 16,-1 2-151,1 1 1,-1 2-1,45 22 0,-71-31 11,0 0 0,0-1 0,0 1 0,0 0 0,0 0 0,0-1-1,0 1 1,0 0 0,0 0 0,0 0 0,-1 0 0,1 0 0,0 0 0,-1 1-1,1-1 1,-1 0 0,1 0 0,-1 0 0,1 1 0,-1-1 0,0 0 0,0 0-1,0 1 1,0-1 0,0 0 0,0 0 0,0 1 0,0-1 0,0 0-1,0 0 1,-1 1 0,1-1 0,-1 0 0,1 0 0,-1 0 0,1 1 0,-1-1-1,1 0 1,-1 0 0,0 0 0,0 0 0,0 0 0,0 0 0,1-1 0,-3 2-1,-2 4 35,0-1 1,0-1-1,-1 1 0,0-1 0,0 1 0,-6 2 0,1-1 6,1-1 1,-1 0 0,0-1-1,0 0 1,0-1 0,0 0-1,-19 3 1,30-8 2,0 0-1,0 1 0,0-1 1,0 0-1,0 1 1,0-1-1,1 1 1,-1-1-1,1 1 0,-1-1 1,1 0-1,0 1 1,-1 0-1,1-1 1,0 1-1,0-1 0,0 1 1,1-2-1,17-12 8,0 0-1,1 2 0,0 0 0,39-18 1,-28 15 39,24-11-2,-27 14-186,0-1 0,38-26 1,-65 40 96,-1 0 1,1-1-1,0 1 0,-1 0 0,1-1 1,-1 1-1,1 0 0,0-1 1,-1 1-1,1 0 0,-1-1 1,1 1-1,-1-1 0,1 1 1,-1-1-1,0 1 0,1-1 1,-1 0-1,0 1 0,1-1 1,-1 1-1,0-1 0,0 0 0,1 1 1,-1-1-1,0 0 0,0 1 1,0-1-1,0 0 0,0 1 1,0-1-1,0 0 0,0 1 1,0-1-1,0 0 0,0 1 1,-1-1-1,1 0 0,0 1 1,0-1-1,-1 0 0,1 1 0,0-1 1,-1 1-1,1-1 0,0 1 1,-1-1-1,1 1 0,-1-1 1,1 1-1,-1-1 0,1 1 1,-1 0-1,0-1 0,1 1 1,-1 0-1,1-1 0,-1 1 1,0 0-1,0-1 0,-4 0-14,0-1-1,0 0 1,-1 1-1,1 0 1,0 0 0,-9 0-1,12 1 38,-1 1-1,0-1 1,0 0-1,1 1 1,-1-1-1,0 1 1,1 0-1,-1 0 1,1 0-1,-1 1 1,1-1-1,-1 0 1,1 1-1,0 0 1,0-1 0,0 1-1,0 0 1,0 0-1,0 0 1,0 0-1,0 1 1,1-1-1,-1 0 1,1 1-1,0-1 1,0 1-1,0-1 1,0 1-1,0 0 1,0 3-1,-2 10 174,0-1 0,1 1 0,1 0-1,1 18 1,0-25-22,1-7-99,-1 0 0,1 0 0,0 1 1,0-1-1,0 0 0,0 0 0,0 0 0,1 0 0,-1 0 0,1 0 0,-1-1 1,1 1-1,0 0 0,-1-1 0,1 1 0,0-1 0,0 0 0,0 0 0,0 1 1,0-1-1,0-1 0,1 1 0,-1 0 0,0 0 0,0-1 0,1 1 0,3-1 1,69 10 665,-64-9-650,7 0 2,1-1 0,30-3-1,-45 3-110,0-1-1,1 0 0,-1 1 0,0-2 0,0 1 1,0-1-1,0 1 0,0-1 0,0 0 1,-1 0-1,1-1 0,0 1 0,-1-1 0,0 0 1,0 0-1,0 0 0,4-4 0,-7 8 34,0 0-1,0 0 0,1 0 0,-1 0 1,0 0-1,1 0 0,-1 0 1,0 0-1,1 0 0,-1-1 0,1 1 1,0 0-1,-1 0 0,1 0 0,0-1 1,-1 1-1,1 0 0,0-1 0,0 1 1,0 0-1,0-1 0,-1 1 1,1-1-1,0 0 0,0 1 0,0-1 1,0 0-1,0 1 0,0-1 0,0 0 1,0 0-1,0 0 0,0 0 1,0 0-1,0 0 0,2 0 0,3-1 5,0 0-1,0 0 0,0 0 0,0-1 0,0 1 0,0-1 1,-1-1-1,1 1 0,-1-1 0,1 0 0,-1-1 0,0 1 1,0-1-1,-1 0 0,1 0 0,-1 0 0,0-1 1,0 1-1,0-1 0,-1 0 0,4-7 0,-5 6 5,-2 6-60,0 85-696,0-83 703,0-1 0,1 1-1,-1 0 1,1-1-1,-1 1 1,1-1-1,0 1 1,0-1-1,-1 1 1,1-1-1,0 1 1,0-1 0,0 0-1,1 0 1,-1 1-1,0-1 1,0 0-1,1 0 1,-1 0-1,0 0 1,1-1-1,-1 1 1,1 0 0,0 0-1,-1-1 1,1 1-1,-1-1 1,1 0-1,2 1 1,14 3-1847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6.2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45 458 1120,'0'0'2964,"-6"2"-2822,4-2-117,0 1 0,1-1-1,-1 1 1,0 0 0,0 0 0,0 0-1,1 0 1,-1 0 0,0 0-1,1 0 1,-1 1 0,1-1 0,0 0-1,-1 1 1,1-1 0,0 1 0,0 0-1,0-1 1,0 1 0,0 0-1,0 0 1,0 2 0,-1 5 177,0 0-1,1-1 1,1 1 0,0 14 0,0-22-181,0 0 2,0 0 1,0-1-1,1 1 0,-1-1 1,0 1-1,1-1 0,-1 1 0,1-1 1,-1 0-1,0 1 0,1-1 0,-1 1 1,1-1-1,-1 0 0,1 1 0,-1-1 1,1 0-1,0 0 0,-1 1 0,1-1 1,-1 0-1,1 0 0,-1 0 0,1 0 1,0 0-1,-1 0 0,1 0 0,-1 0 1,2 0-1,22 1 345,-19-2-268,2 2-71,0-1 0,1-1-1,-1 0 1,0 0 0,0 0 0,0 0 0,-1-1 0,1-1-1,0 1 1,-1-1 0,1 0 0,-1 0 0,0-1 0,0 0-1,0 0 1,-1 0 0,1-1 0,-1 0 0,0 0 0,0 0-1,-1 0 1,0-1 0,7-10 0,1-3-218,-2 0 0,1-1 0,-2 0 0,-1-1 1,0 1-1,-2-2 0,0 1 0,-2-1 0,0 1 0,-1-1 0,-1 0 0,-2 0 1,0 0-1,-1-1 0,-4-21 0,3 36 114,-1 0 0,0 0 0,0 0 0,-1 0 0,0 1 0,0 0 0,-1-1 0,0 2 0,0-1 0,-1 0 0,1 1 0,-1 0-1,-1 1 1,-7-6 0,14 10 73,-1 0-1,0 1 1,0 0-1,0-1 0,1 1 1,-1-1-1,0 1 1,0 0-1,0 0 1,0-1-1,1 1 0,-1 0 1,0 0-1,0 0 1,0 0-1,0 0 0,0 0 1,0 0-1,0 0 1,0 1-1,1-1 1,-1 0-1,0 0 0,0 1 1,0-1-1,0 1 1,1-1-1,-1 0 0,0 1 1,1-1-1,-1 1 1,0 0-1,1-1 1,-1 1-1,0 0 0,1-1 1,-1 1-1,1 0 1,-1 0-1,1-1 0,0 1 1,-1 0-1,1 0 1,0 0-1,-1 0 1,1 1-1,-4 45 23,4-41 3,0 22 141,0 14 429,7 62 0,-5-88-457,1-1 0,1 0 0,0 0 0,1 0 0,1 0 0,0-1 0,14 22 0,-12-23-100,1 0 1,1 0 0,0-1 0,0 0-1,1-1 1,1 0 0,0-1 0,1 0 0,0-1-1,0-1 1,1 0 0,0 0 0,18 6-1,6-2-1300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9.7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198 5 856,'0'0'5193,"-2"-1"-5089,0 1 0,0-1 0,0 0 0,0 1 0,0-1 0,-1 1 0,1 0 0,0 0-1,0 0 1,0 0 0,-3 0 0,-7 4-199,0 1-1,0 1 0,0-1 1,1 2-1,0 0 0,0 0 1,1 1-1,-1 0 1,2 0-1,-14 15 0,0 0 76,22-23 12,0 1 0,0 0-1,0 0 1,0-1 0,0 1 0,1 0-1,-1 0 1,0 0 0,1 0 0,-1 0-1,0 0 1,1 0 0,0 0 0,-1 0-1,1 0 1,0 0 0,-1 3 0,1-4 7,0 1-1,0 0 1,1-1 0,-1 1 0,0 0 0,1-1 0,-1 1 0,0-1-1,1 1 1,-1 0 0,0-1 0,1 1 0,-1-1 0,1 1 0,-1-1-1,1 0 1,-1 1 0,1-1 0,0 1 0,-1-1 0,2 1 0,43 9 306,-35-8-144,-1-1-73,3 1-61,1-1 0,-1 2 0,0-1 1,0 2-1,0-1 0,-1 2 0,1 0 0,-1 0 1,0 1-1,19 14 0,-28-17-32,0 0 1,0 0-1,-1 0 0,0 0 0,0 1 1,0-1-1,0 0 0,0 1 0,0-1 1,-1 1-1,0-1 0,0 1 0,0 0 1,0-1-1,0 1 0,-1-1 0,0 1 1,1-1-1,-1 0 0,0 1 0,-1-1 1,1 0-1,-1 1 0,-2 2 0,-2-2-44,0 0-1,0 0 1,-1-1-1,0 0 1,0 0-1,0 0 0,0-1 1,0 0-1,0-1 1,-1 0-1,1 0 1,0 0-1,-1-1 0,1 0 1,-1 0-1,-10-3 1,18 3 34,-1 0 0,1 0 0,0 0 0,0 0 0,0-1 0,0 1 0,0 0 0,0 0 1,0 0-1,-1 0 0,1 0 0,0-1 0,0 1 0,0 0 0,0 0 0,0 0 0,0 0 1,0-1-1,0 1 0,0 0 0,0 0 0,0 0 0,0-1 0,0 1 0,0 0 0,0 0 1,0 0-1,0 0 0,0-1 0,0 1 0,0 0 0,1 0 0,-1 0 0,0 0 0,0-1 0,0 1 1,0 0-1,0 0 0,0 0 0,0 0 0,1 0 0,-1 0 0,0-1 0,0 1 0,0 0 1,0 0-1,0 0 0,1 0 0,-1 0 0,0 0 0,0 0 0,0 0 0,1 0 0,-1 0 1,0 0-1,0 0 0,0 0 0,0 0 0,1 0 0,-1 0 0,0 0 0,0 0 0,0 0 1,1 0-1,13-6-612,11 1-971,2 2-528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1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 38 200,'0'0'2145,"0"-5"-2048,0-15 208,0 7 2477,-18 15-2607,13 1-179,0 0-1,1 1 1,-1-1 0,1 1-1,0 0 1,0 0 0,0 0 0,1 0-1,-1 1 1,1-1 0,-4 10 0,-29 57-24,32-60 48,0 0 0,0 0 0,1 1 0,1-1 0,0 1 0,0 0-1,1 0 1,1 0 0,0 0 0,0 0 0,5 19 0,-5-29-6,1 0 0,0-1 0,0 0 0,0 1 0,0-1 1,1 1-1,-1-1 0,0 0 0,0 0 0,1 0 0,-1 0 0,1 0 0,-1 0 0,1 0 0,-1 0 1,1-1-1,0 1 0,-1-1 0,1 1 0,0-1 0,-1 0 0,1 1 0,2-1 0,47 2 428,-41-2-345,1 1-91,0-1-1,0-1 0,1 0 1,-1 0-1,0-1 0,0 0 1,-1-1-1,1-1 0,0 1 1,-1-2-1,0 1 0,0-1 1,0-1-1,-1 0 0,0 0 1,0-1-1,0 0 0,-1-1 1,12-13-1,-14 15-35,-1-1 0,0 0 0,0 0 0,0 0 0,-1-1 0,0 0 0,0 1-1,-1-1 1,0-1 0,0 1 0,-1 0 0,0-1 0,-1 1 0,0-1 0,0 1 0,-1-1 0,-1-12 0,2 20 31,-1 0 0,0 0 0,0 0 0,0 0 0,0 0 0,0 1-1,-1-1 1,1 0 0,0 0 0,0 0 0,0 0 0,-1 0 0,1 0 0,0 1 0,-1-1 0,1 0 0,-1 0 0,1 1 0,-1-1 0,0 0 0,1 0 0,-1 1 0,1-1 0,-1 1 0,0-1 0,0 1 0,1-1 0,-1 1 0,0-1 0,0 1 0,0-1 0,0 1 0,1 0 0,-1 0 0,0-1 0,0 1 0,0 0 0,0 0 0,0 0 0,0 0 0,0 0 0,0 0 0,1 0-1,-1 1 1,0-1 0,0 0 0,0 0 0,0 1 0,0-1 0,1 0 0,-2 1 0,-1 1 0,0-1 0,0 0 0,0 0 0,1 1-1,-1 0 1,1 0 0,-1-1 0,1 1 0,0 1 0,0-1 0,0 0-1,0 0 1,0 1 0,0-1 0,-2 5 0,2 0 55,-1 0 0,1 0 0,1 0 0,-1 0 0,1 0 0,1 0 0,-1 0 0,1 0 0,0 0 1,1 0-1,-1 0 0,2 0 0,-1 0 0,1 0 0,0 0 0,0 0 0,4 7 0,-3-9 5,0 0 1,0-1-1,0 1 0,1-1 0,0 0 1,0 0-1,0 0 0,0-1 0,0 1 1,1-1-1,0 0 0,-1 0 0,1-1 0,0 1 1,0-1-1,1 0 0,-1-1 0,0 1 1,1-1-1,-1 0 0,1 0 0,8-1 1,-3 1-7,34-1-23,-44 0-43,0 0 1,0 0 0,0-1-1,0 1 1,0 0 0,0 0 0,0-1-1,0 1 1,0-1 0,0 1-1,0-1 1,0 1 0,0-1 0,0 0-1,0 1 1,-1-1 0,1 0-1,0 0 1,0 0 0,-1 0 0,1 1-1,0-1 1,-1 0 0,1 0-1,-1 0 1,0 0 0,1 0 0,-1 0-1,0 0 1,1-1 0,-1 1-1,0 0 1,0-1 0,1-4-133,-1 0 0,0 0 0,-1 0 0,0 0 0,1 0 0,-2 0 0,1 0 0,-1 0 1,0 0-1,0 0 0,-4-6 0,4 9 111,-1 0 0,0 0 0,0 1 1,1-1-1,-2 1 0,1 0 0,0 0 0,0 0 1,-1 0-1,1 0 0,-1 1 0,1 0 0,-1-1 0,0 1 1,0 1-1,1-1 0,-1 0 0,0 1 0,-7 0 1,7-1-67,1 1 0,-1 0 0,1 0 0,0 0 0,-1 0 1,1 0-1,-1 1 0,1-1 0,-6 3 0,8-2-23,0 0 0,0 0 0,-1 1-1,1-1 1,0 0 0,1 1 0,-1-1 0,0 1-1,0-1 1,1 1 0,-1-1 0,0 1 0,1-1-1,0 1 1,-1 0 0,1-1 0,0 1 0,0-1-1,0 1 1,0 0 0,0-1 0,1 4 0,-1 11-1344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2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19 189 1280,'0'0'3784,"0"26"-3153,0 83-259,0-86-200,1 0 0,8 39 0,-2 7-170,-7-68-164,0-14-354,-1-43-291,0 27 815,0 1 1,2 0-1,1 0 0,1 0 0,12-48 0,1 24 64,-12 34-18,1 1 1,0-1-1,2 1 0,0 1 0,0-1 0,21-30 0,-28 46-53,1 0 1,0 1-1,-1-1 0,1 0 1,0 0-1,0 0 0,0 0 1,0 1-1,-1-1 1,1 0-1,0 1 0,0-1 1,0 0-1,1 1 0,-1-1 1,0 1-1,0 0 0,0-1 1,0 1-1,0 0 1,0 0-1,0 0 0,1 0 1,-1 0-1,0 0 0,0 0 1,0 0-1,2 1 0,-1 0-1,0 0-1,0 0 0,-1 0 1,1 1-1,0-1 0,-1 1 1,1 0-1,-1-1 1,1 1-1,-1 0 0,0 0 1,0 0-1,2 3 0,1 3 1,-1 1 1,0-1-1,0 0 0,-1 1 0,0 0 1,1 13-1,-3-17-2,1 0-1,-1-1 1,0 1 0,0 0 0,-1-1 0,1 1-1,-1 0 1,0-1 0,0 1 0,-1-1-1,1 1 1,-1-1 0,0 0 0,0 0 0,-1 0-1,1 0 1,-1 0 0,0 0 0,0-1-1,0 1 1,0-1 0,-1 0 0,1 0 0,-1 0-1,0 0 1,0-1 0,0 1 0,0-1-1,-9 3 1,2 0-125,-1 0 1,0 0-1,0-2 0,0 1 1,-1-2-1,1 1 0,-1-2 1,-22 1-1,34-10-2986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2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13 238 2769,'0'0'3836,"21"-13"-3774,63-44-33,-80 54-31,0 0 1,0 0-1,-1 0 0,0 0 0,1-1 1,-1 1-1,-1-1 0,1 0 0,0 0 1,-1 0-1,0 0 0,0-1 0,0 1 1,-1 0-1,1-1 0,-1 1 0,0-1 1,0 0-1,-1 1 0,1-1 0,-1 0 1,0 1-1,-1-9 0,0 1-144,1 10 108,0 0 1,-1-1-1,1 1 1,-1 0-1,1-1 0,-1 1 1,0 0-1,0 0 0,0 0 1,-1 0-1,1 0 0,0 0 1,-1 0-1,1 0 0,-1 1 1,1-1-1,-1 0 1,0 1-1,0-1 0,0 1 1,0 0-1,0 0 0,0 0 1,0 0-1,0 0 0,-1 0 1,1 0-1,0 1 1,0-1-1,-1 1 0,1 0 1,-4-1-1,2 1 2,0-1 0,0 1 1,0 0-1,0 0 0,0 0 0,0 1 1,0 0-1,0-1 0,0 1 0,0 0 0,0 1 1,0-1-1,1 1 0,-1 0 0,1 0 0,-1 0 1,1 0-1,0 0 0,-4 4 0,3-1 45,1 1-1,-1-1 0,1 1 1,1-1-1,-1 1 0,1 0 0,0 0 1,0 0-1,1 0 0,-1 0 1,2 1-1,-2 8 0,2-11 13,0 0-1,0 1 0,0-1 1,1 0-1,-1 0 0,1 0 1,0 0-1,0 0 0,0 0 1,1 0-1,-1 0 1,1 0-1,0-1 0,0 1 1,0 0-1,1-1 0,-1 0 1,7 6-1,-1-3-96,1 0 1,1-1-1,-1 0 1,1-1-1,-1 0 0,1 0 1,0-1-1,1 0 0,-1-1 1,0 0-1,1-1 0,-1 0 1,11-1-1,9 1-2686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8.8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 3121,'0'0'3320,"9"-8"-3312,-9 3 0,0 0-8,0 2 0,9 3-824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9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1280,'0'0'4785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1272,'0'0'1967,"28"1"-1901,90 9-168,-115-9 92,1-1 0,-1 1-1,1 0 1,0 0 0,-1 1-1,0-1 1,1 1-1,-1 0 1,0-1 0,0 1-1,0 1 1,0-1 0,0 0-1,0 1 1,-1 0-1,1-1 1,-1 1 0,0 0-1,0 0 1,0 0 0,0 1-1,0-1 1,2 7 0,-2 0 15,0 0 1,0 0 0,-1 1 0,0-1 0,-1 0 0,-1 12-1,1-4 94,-1-14-44,0-1 0,-1 1 0,1-1 0,-1 0 0,0 1 0,0-1 0,0 0 0,0 0 0,0 0 0,-1-1 0,1 1 0,-1 0 0,0-1 0,1 0 0,-1 1 0,0-1 0,-1 0 0,1-1 0,0 1 0,-1-1 0,-3 2 0,-77 29 251,79-31-397,4-1 34,0 1 0,-1-1-1,1 0 1,-1 1 0,1-1 0,-1 1 0,1-1 0,0 1 0,-1-1-1,1 1 1,0 0 0,0 0 0,-1 0 0,1 0 0,0 0 0,-1 1-1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 56,'0'0'2923,"-3"26"-2448,-2 11-304,1-7 158,1-1 1,1 46-1,2-74-308,0 0 0,0 0 0,0 1 0,0-1 0,1 0 0,-1 0 0,0 0 0,1 0 0,-1 0 0,1 0 0,-1 0 1,1 0-1,-1 0 0,1 0 0,0 0 0,0 0 0,0 0 0,-1 0 0,1-1 0,0 1 0,0 0 0,0-1 0,0 1 0,0-1 0,0 1 0,0-1 0,0 1 0,0-1 0,1 1 0,-1-1 0,0 0 0,0 0 0,0 0 1,0 0-1,0 0 0,3 0 0,-2 0 2,0 0 0,0 0 0,1 0 0,-1 0 0,0-1 0,0 1 0,0-1 0,0 0 1,1 1-1,-1-1 0,0 0 0,-1 0 0,1 0 0,0-1 0,0 1 0,0 0 0,-1-1 0,4-2 1,-1-2-211,0 0 1,0 0-1,0 0 1,-1 0 0,0-1-1,0 1 1,-1-1 0,1 0-1,-1 1 1,-1-1-1,1-9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3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0 1 176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18 176,'97'58'1087,"-97"-57"-1057,1-1 0,-1 0-1,0 1 1,1-1 0,-1 0 0,1 0 0,-1 1-1,1-1 1,-1 0 0,1 0 0,-1 0-1,1 0 1,-1 0 0,1 0 0,-1 1 0,1-1-1,-1 0 1,1 0 0,-1 0 0,1-1 0,-1 1-1,1 0 1,-1 0 0,1 0 0,-1 0 0,1 0-1,-1-1 1,0 1 0,1 0 0,-1 0 0,1-1-1,-1 1 1,1 0 0,-1-1 0,1 1 0,2-21 530,-11-16-235,7 36-307,1 0 0,-1 0 0,1 0 1,-1 0-1,1 0 0,-1 0 0,0 0 1,1 1-1,-1-1 0,0 0 0,0 0 1,0 0-1,1 1 0,-1-1 0,0 0 0,0 1 1,0-1-1,0 1 0,0-1 0,0 1 1,-1 0-1,1-1 0,0 1 0,0 0 1,0 0-1,0 0 0,0-1 0,0 1 1,-1 1-1,1-1 0,0 0 0,0 0 1,0 0-1,0 0 0,0 1 0,0-1 1,0 1-1,0-1 0,0 1 0,0-1 0,0 1 1,0-1-1,0 1 0,0 0 0,0 0 1,0-1-1,0 1 0,0 1 0,-3 2-27,0 0-1,0 0 1,0 1-1,1-1 0,-1 1 1,1-1-1,0 1 0,1 0 1,-3 6-1,0 11 92,0 0-1,1 0 1,2 1-1,0-1 0,2 38 1,0-36 137,0-23-202,0 0 0,0 0 0,0-1 0,0 1 0,0 0 0,0 0 0,1 0-1,-1 0 1,0-1 0,0 1 0,1 0 0,-1 0 0,0-1 0,1 1 0,-1 0 0,1 0-1,-1-1 1,1 1 0,-1-1 0,1 1 0,-1 0 0,1-1 0,0 1 0,-1-1-1,1 1 1,0-1 0,-1 0 0,2 1 0,26-2 209,-23 0-213,1-1 0,-1 0-1,1 0 1,-1-1 0,0 0-1,0 0 1,6-4 0,-4-2-104,-1 1 0,0-2 0,0 1 0,-1 0 0,-1-1 0,1 0 0,-1 0 0,-1 0 0,0-1 1,3-18-1,-6 40 96,0 1 0,1 0-1,1 0 1,0 0 0,1-1 0,0 1 0,7 17 0,-8-25-40,0 1 1,0-1-1,0 0 1,1 0-1,0 0 0,0 0 1,0-1-1,0 1 0,1-1 1,-1 0-1,1 0 0,0 0 1,0 0-1,0 0 0,0-1 1,0 0-1,1 0 0,-1 0 1,1-1-1,-1 1 0,10 1 1,4-1-1114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1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1 824,'0'0'3873,"0"147"-3353,0-91-128,0 5-88,0 3-144,0-5-64,0-5-88,0-12 48,0-9-56,9-15 0,-9-7-248,17-11-448,1 0-520,0 0-152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1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0 744,'0'0'1398,"0"26"-237,0 175 390,0-144-1231,10 67-1,-7-102-313,1-1 0,1 0 0,0 0 1,2-1-1,1 1 0,12 23 0,-20-42-28,1-1 0,-1 0 0,1 0 0,-1 0 0,1 0 0,0 0 0,-1 0 0,1 0 0,0-1 0,0 1 0,0 0 0,0 0 0,0 0 0,0-1 0,0 1 0,0-1 0,0 1 0,0-1 0,0 1 0,0-1 0,0 1 0,0-1 0,0 0 0,0 0 0,1 1 0,-1-1 0,0 0 0,0 0 0,0 0 0,0 0 0,1-1 0,-1 1 0,0 0 0,0 0 0,0-1 0,0 1 0,0-1 0,0 1 0,1-1 0,0 0 0,1-1-36,0-1 0,0 1-1,0-1 1,0 0 0,0 1-1,-1-1 1,1 0 0,-1-1-1,0 1 1,3-6 0,1-6-234,0 0 0,-1 0 0,-1 0 0,-1-1 0,3-22 0,-2-45 3032,-4 105-2672,-1 17-75,0-10 192,1 0 0,7 44 0,-6-66-125,0 1 0,1-1 0,0 1 0,1-1 0,-1 0 0,1 0 0,1 0 0,-1 0 0,1-1 0,0 1 0,1-1 0,0 0 0,0 0 0,8 7 0,-11-11-55,0 0 0,-1-1 0,1 1-1,0-1 1,0 1 0,0-1 0,0 0-1,1 0 1,-1 0 0,0 0 0,0 0-1,1 0 1,-1-1 0,0 1 0,1-1-1,-1 0 1,0 1 0,1-1 0,-1 0-1,1 0 1,-1-1 0,0 1 0,1 0-1,-1-1 1,1 0 0,-1 1 0,3-2-1,-3 0-33,1 0 0,-1-1 0,1 1 0,-1-1 0,0 1 0,0-1 0,0 0 0,0 1-1,0-1 1,0 0 0,-1 0 0,0-1 0,1 1 0,-1 0 0,0 0 0,-1-1 0,1 1-1,0-4 1,0-1-131,-1 1-1,0 0 0,0 0 1,0 0-1,-1 0 1,0 0-1,0 0 0,-1 0 1,0 0-1,0 0 1,0 0-1,-1 1 0,-4-8 1,5 11 128,0 0 1,0 0 0,0 1-1,0-1 1,0 1-1,-1-1 1,1 1 0,-1 0-1,0 0 1,1 0-1,-1 0 1,0 1 0,0-1-1,0 1 1,0-1-1,0 1 1,-1 0 0,1 0-1,0 1 1,0-1-1,-1 1 1,1-1-1,0 1 1,-1 0 0,1 0-1,0 1 1,-1-1-1,1 1 1,0 0 0,-6 1-1,8-1-28,-1-1 0,1 1-1,-1 0 1,1-1-1,0 1 1,-1 0 0,1 0-1,0 0 1,-1 0 0,1 0-1,0 1 1,0-1-1,0 0 1,0 1 0,0-1-1,0 0 1,0 1-1,1-1 1,-1 1 0,0-1-1,0 4 1,0 13-1467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2.0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59 856,'0'0'3913,"0"20"-3566,3 62-38,-3-80-283,0 0 0,1 0 0,-1-1 0,0 1-1,1 0 1,0-1 0,-1 1 0,1-1 0,0 1 0,0-1-1,0 1 1,0-1 0,0 0 0,0 1 0,1-1 0,-1 0 0,0 0-1,1 0 1,-1 0 0,0 0 0,1 0 0,0 0 0,-1 0-1,1 0 1,-1-1 0,1 1 0,0-1 0,-1 1 0,3-1 0,3 1 60,0-1 0,0 1 0,-1-1 1,1-1-1,8-1 0,-6 1 8,-6 1-88,-1 0 0,1-1-1,-1 0 1,0 1 0,1-1 0,-1 0-1,0 0 1,0 0 0,0-1 0,1 1-1,-1 0 1,0-1 0,-1 1 0,1-1-1,0 0 1,0 0 0,-1 0 0,1 1-1,-1-2 1,0 1 0,1 0 0,-1 0-1,0 0 1,0 0 0,0-1-1,-1 1 1,1 0 0,0-1 0,0-4-1,1-8-80,0 0-1,-1 0 0,-1-26 0,-1 22 196,-3 16 94,-1 14-449,5-6 241,0 0-1,0 0 1,1 0 0,-1-1-1,1 1 1,0 0 0,0 0-1,1 0 1,-1 0 0,1-1-1,0 1 1,1-1 0,-1 1-1,1-1 1,0 0 0,0 0-1,0 0 1,0 0 0,1-1-1,-1 1 1,1-1 0,0 0-1,0 0 1,0-1 0,1 1-1,-1-1 1,1 0 0,-1 0-1,1 0 1,0 0 0,-1-1-1,1 0 1,0 0 0,0 0-1,9 0 1,-6-1-14,0 1 0,0-1 0,0 0 0,0-1 0,0 0 0,0 0 0,0-1 0,11-3 0,-16 3-40,0 0 0,0 0 0,-1 0 1,1 0-1,0 0 0,-1 0 0,0-1 1,1 1-1,-1-1 0,0 0 0,-1 0 1,1 0-1,0 0 0,-1 0 0,1 0 1,-1 0-1,0 0 0,0 0 0,0-1 1,-1 1-1,1 0 0,-1-4 0,1 4 29,0-1 0,-1 1 0,1 0 0,-1 0 0,0-1 0,0 1 0,-1 0 0,1 0 0,0-1 0,-1 1 0,0 0 0,0 0 0,0 0 0,0 0 0,0 0 0,-1 0 0,1 0 0,-1 0 0,0 1 0,0-1 0,0 1 0,0-1 0,0 1 0,-1 0 0,1 0-1,-1 0 1,1 0 0,-1 0 0,0 0 0,0 1 0,0-1 0,0 1 0,0 0 0,0 0 0,0 0 0,0 0 0,0 0 0,-1 1 0,1 0 0,-6 0 0,6 4-1499,3 5-613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3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152 137 40,'0'0'2990,"2"-14"-2639,-1 6-278,2-2 90,-1 0 0,-1 0-1,0 1 1,0-1 0,0-1-1,-2 1 1,1 0 0,-3-15-1,2 24-158,0 0-1,0 0 0,0 0 0,0 1 1,0-1-1,0 0 0,-1 1 0,1-1 1,0 1-1,0-1 0,0 1 1,-1-1-1,1 1 0,0 0 0,0 0 1,-1-1-1,1 1 0,0 0 0,0 0 1,-1 0-1,1 1 0,0-1 0,-1 0 1,1 0-1,0 1 0,-2 0 0,-33 14-77,28-9 71,1 0 0,1 1 0,-1 0 0,1 1 1,0-1-1,1 1 0,0 0 0,0 1 0,1-1 0,0 1 0,-6 18 1,5-8 95,1 1 0,1-1 0,1 1 1,0 35-1,3-54-67,0 0 1,1 0-1,-1 0 1,1 0 0,-1 0-1,1-1 1,-1 1-1,1-1 1,-1 1-1,1-1 1,0 1-1,-1-1 1,1 0 0,0 0-1,-1 0 1,1 0-1,0 0 1,-1 0-1,1 0 1,0-1-1,2 0 1,6 1 157,-2-1-161,-1 0 0,0 0 0,1-1 0,-1 0 0,0 0-1,0 0 1,0-1 0,0-1 0,0 1 0,-1-1 0,0 0 0,1 0 0,-1-1 0,-1 0 0,1 0 0,6-7-1,-6 6-102,-1-1-1,0 1 0,0-1 0,0 0 0,-1-1 1,0 1-1,0-1 0,-1 0 0,0 1 0,0-1 0,-1-1 1,0 1-1,0 0 0,0-15 0,-3 23 96,0 1 0,1-1 0,-1 0 0,0 0 0,0 1 1,0-1-1,0 1 0,0-1 0,0 1 0,1-1 0,-1 1 0,0-1 0,0 1 0,1 0 0,-1 0 0,0-1 0,1 1 0,-1 0 0,0 1 1,-2 8 46,0 1 1,0 0-1,-1 21 1,4-30-60,0 0 1,0-1-1,-1 1 0,1 0 0,0 0 1,1 0-1,-1-1 0,0 1 1,0 0-1,1 0 0,-1-1 1,1 1-1,0 0 0,-1-1 0,1 1 1,0 0-1,0-1 0,0 1 1,0-1-1,0 1 0,0-1 1,1 0-1,-1 0 0,0 1 1,1-1-1,-1 0 0,1 0 0,-1 0 1,1 0-1,-1-1 0,1 1 1,0 0-1,2 0 0,10 1-364,1 0-1,-1-1 1,1 0 0,-1-2-1,28-3 1,-15-5-2436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3.7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0 704,'0'0'2361,"-2"24"-1597,0 6-554,-3 109 583,-4 36 20,5-141-738,3-34-76,1 0-1,0 0 1,0 0 0,0 0-1,0-1 1,0 1-1,0 0 1,0 0 0,0 0-1,0 0 1,0 0-1,0 0 1,0 0 0,0 0-1,0 0 1,0 0-1,0 0 1,0 0 0,0 0-1,0 0 1,0 0-1,0 0 1,0 0 0,-1 0-1,1 0 1,0 0-1,0-1 1,0 1 0,0 0-1,0 0 1,0 0-1,0 0 1,0 0 0,0 0-1,0 0 1,0 0-1,0 0 1,-1 1 0,1-1-1,0 0 1,0 0-1,0 0 1,0 0 0,0 0-1,0 0 1,0 0-1,0 0 1,0 0 0,0 0-1,0 0 1,0 0-1,0 0 1,0 0 0,0 0-1,-1 0 1,0-21-376,1-153-2363,0 110 1295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0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96 808,'53'-72'827,"-51"70"-771,-1 0-1,0 0 1,1 0 0,-1 1-1,1-1 1,0 0-1,0 1 1,0-1 0,-1 1-1,1 0 1,1-1 0,-1 1-1,0 0 1,3-1 0,-4 2-47,-1 0 1,1 0-1,0 0 1,-1 0-1,1 0 1,0 1-1,-1-1 1,1 0 0,0 0-1,-1 1 1,1-1-1,0 0 1,-1 1-1,1-1 1,-1 0-1,1 1 1,-1-1 0,1 1-1,-1-1 1,1 1-1,-1-1 1,1 1-1,-1-1 1,0 1-1,1 0 1,-1-1-1,0 1 1,1 1 0,1 3 40,-1 1 1,1-1-1,-1 1 1,0-1-1,-1 1 1,1 8 0,-2-7-27,1-1 1,-1 1-1,0 0 1,-1 0-1,1-1 1,-1 1 0,-1-1-1,1 0 1,-1 1-1,0-1 1,-1-1-1,1 1 1,-1 0 0,0-1-1,-1 0 1,1 1-1,-1-2 1,0 1-1,0-1 1,-1 1-1,1-2 1,-1 1 0,-8 4-1,7-6-1171,17-10-138,13-9 27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10 243 1712,'0'0'2289,"-2"28"-1501,-5 203 520,7-119-912,0-111-322,0-13 58,10-132-1618,-1 54 847,1 6 561,32-132 0,-41 211 136,0 1 0,1-1 0,0 1 0,0-1 0,0 1 0,0 0 1,1-1-1,0 1 0,3-3 0,4-8 137,-10 14-195,1 1 0,-1-1 0,0 1 0,1 0 0,-1-1 0,1 1-1,-1 0 1,0-1 0,1 1 0,-1 0 0,1-1 0,-1 1 0,1 0-1,-1 0 1,1 0 0,-1-1 0,1 1 0,-1 0 0,1 0 0,-1 0-1,1 0 1,0 0 0,-1 0 0,1 0 0,-1 0 0,1 0 0,-1 0-1,1 0 1,-1 0 0,1 1 0,-1-1 0,1 0 0,-1 0-1,1 0 1,-1 1 0,1-1 0,-1 0 0,1 1 0,-1-1 0,0 0-1,1 1 1,-1-1 0,1 1 0,-1-1 0,0 0 0,0 1 0,1-1-1,-1 1 1,0-1 0,0 1 0,1-1 0,-1 1 0,0 0 0,14 29-34,-10-18 52,0 0-1,-1 1 0,-1-1 1,0 0-1,0 1 1,-1 0-1,-1-1 1,0 1-1,-3 17 1,3-26-55,-1 0 0,0 0 0,1 0 0,-2-1 0,1 1 0,0 0 0,-1 0 0,1-1 0,-1 1 0,0-1 0,0 0 0,0 1 0,-1-1 0,1 0 0,-1 0 0,0 0 0,0-1 0,0 1 0,0-1 0,0 0 0,-1 0 0,1 0 0,-1 0 0,1 0 0,-1-1 0,1 1 0,-1-1 0,0 0 0,0 0 0,0 0 0,0-1 0,0 0 0,-4 0 0,-10 0-1386,7 0-1224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95 408,'0'0'780,"-4"-6"-548,4 6-214,-6-6 294,1 1 1,1-1-1,-1 0 1,-6-13 0,11 18-267,0-1-793,0 2 567,2-10-936,-9-10 3621,3 7-77,4 13-2086,1 4-367,0 1 0,-1-1 1,1 1-1,-1-1 0,0 1 1,0-1-1,0 1 0,-2 7 1,1 9 43,16 198 601,-2-75-364,-6-55-153,2 54 5,0-24-243,-7-118-29,0 0 0,0 0 0,0 0 0,-1 0-1,1-1 1,0 1 0,1-1 0,-1 1 0,0-1 0,0 0-1,0 0 1,0 0 0,0 0 0,0 0 0,0 0 0,3-1-1,1 1-450,5 0-1431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2921,'0'0'2361,"-5"3"-2329,-2 1-35,0 1 0,1 1 0,0-1 0,0 1 0,0 0-1,1 0 1,0 1 0,0 0 0,1 0 0,0 0-1,0 0 1,-6 16 0,4-10 14,4-10-13,1 0 0,-1 0-1,1 1 1,0-1 0,-1 0-1,2 1 1,-1-1 0,0 1-1,0 3 1,30-7-155,-24-1 136,0 0 1,0-1-1,0 0 1,0 0-1,0 0 1,0 0-1,0-1 0,-1 0 1,1 0-1,-1 0 1,0-1-1,0 1 1,0-1-1,-1 0 1,1 0-1,-1 0 1,0-1-1,0 1 1,0-1-1,-1 0 0,1 1 1,-1-1-1,0 0 1,1-8-1,-3 13 336,2 24-492,-2-20 151,1 0 0,0 0 0,1 0 1,-1 0-1,1 0 0,-1 0 1,1 0-1,0 0 0,1-1 0,-1 1 1,1-1-1,-1 0 0,1 0 1,0 0-1,0 0 0,1 0 0,-1 0 1,0-1-1,1 0 0,0 0 0,-1 0 1,1 0-1,0 0 0,0-1 1,0 1-1,0-1 0,0 0 0,0 0 1,1-1-1,6 1 0,-10-2-11,0 0 0,0 1-1,0-1 1,-1 0-1,1 0 1,0 0 0,-1 0-1,1 0 1,0 0 0,-1 0-1,0 0 1,1 0 0,-1 0-1,1 0 1,-1 0 0,0 0-1,0 0 1,0 0 0,0-1-1,1 1 1,-1 0 0,-1 0-1,1 0 1,0-2 0,0-42 508,-1 31 269,1 13-704,0-1 0,0 1 1,0 0-1,0-1 0,0 1 1,0 0-1,1 0 0,-1-1 1,0 1-1,1 0 0,-1-1 1,1 1-1,-1 0 0,1 0 1,0 0-1,0 0 0,-1-1 1,1 1-1,0 0 0,0 0 1,1-1-1,27-7-748,-15 7 244,3-2-1143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7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3289,'0'0'2632,"0"161"-2536,0-126-88,0 5-8,0-11-432,0-7-2200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9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36 360,'0'0'4481,"-8"-29"-2771,6 23-1007,3 18-746,-1 437-420,-3-460-493,-12-11-731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0.2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0 656,'0'0'6009,"152"32"-5825,-108-26-184,-8-4-264,8 1-616,-17-3-832,-9 0-1537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0.6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1816,'0'0'2905,"0"24"-2638,0 144 437,0-167-692,0 0 1,0 0-1,0 1 0,1-1 0,-1 0 1,0 0-1,1 0 0,-1 1 1,1-1-1,-1 0 0,1 0 1,-1 0-1,1 0 0,0 0 1,0 0-1,-1 0 0,1 0 0,0 0 1,0 0-1,0-1 0,0 1 1,0 0-1,0-1 0,0 1 1,1 0-1,-1-1 0,0 1 1,0-1-1,0 0 0,0 1 0,1-1 1,-1 0-1,0 0 0,0 0 1,1 0-1,-1 0 0,0 0 1,0 0-1,1 0 0,-1 0 1,0-1-1,0 1 0,0-1 0,1 1 1,-1-1-1,0 1 0,0-1 1,0 1-1,0-1 0,0 0 1,0 0-1,0 1 0,0-1 1,0 0-1,0 0 0,-1 0 0,1 0 1,0 0-1,-1 0 0,2-2 1,2-5-115,0-1 1,0 0-1,0 0 1,-1-1-1,-1 1 1,0 0 0,0-1-1,-1 0 1,0 1-1,0-1 1,-1 0-1,-1 0 1,1 1-1,-3-12 1,2 19 30,0 0 0,1 0 1,-1 0-1,0 0 0,0 0 0,0 0 0,0 0 1,-1 0-1,1 0 0,-1 0 0,1 1 0,-1-1 0,1 0 1,-1 1-1,0 0 0,0-1 0,1 1 0,-1 0 1,0 0-1,0 0 0,0 0 0,-1 0 0,1 0 0,0 1 1,0-1-1,0 1 0,-1 0 0,1-1 0,-3 1 1,-13-1-855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1.0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1 160,'0'0'3391,"-13"25"-2986,-41 78-141,52-99-225,0 1 1,0-1-1,0 1 1,1 0-1,0-1 1,-2 11-1,3-14-19,0 0-1,0 0 1,0 0-1,0 0 1,0-1-1,0 1 1,1 0-1,-1 0 1,0 0 0,0 0-1,1 0 1,-1 0-1,1 0 1,-1 0-1,0-1 1,1 1-1,0 0 1,-1 0 0,1-1-1,-1 1 1,2 1-1,1-1 48,0 0 0,1 0-1,-1 0 1,0-1 0,0 1-1,0-1 1,0 1 0,1-1-1,-1 0 1,0-1-1,0 1 1,5-1 0,9-1 116,-10 1-210,-1 0-1,1 0 1,-1-1-1,0 0 1,0 0 0,0-1-1,0 0 1,0 0-1,0 0 1,-1-1-1,1 0 1,-1 0 0,0 0-1,0 0 1,-1-1-1,1 0 1,-1 0 0,0 0-1,5-11 1,-7 24 207,-1 28-177,0-34-21,-1 0-1,0 0 1,1-1 0,-1 1 0,1 0-1,-1-1 1,1 1 0,0-1 0,-1 1-1,1-1 1,0 1 0,0-1 0,0 1-1,0-1 1,1 0 0,-1 0 0,0 1 0,0-1-1,1 0 1,1 1 0,38 2-1920,-23-4-432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1.4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0 1560,'0'0'3361,"-35"139"-3177,35-120-80,0-6-48,0-2 16,18-8-16,8-3-56,19 0-104,-1-3-544,-8-13-952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2.0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0 928,'0'0'4144,"-6"24"-3608,-18 72-87,22-90-352,1 0 0,0-1-1,1 1 1,-1 0 0,1 0-1,1 11 1,-1-16-53,1 1 0,-1 0 0,0-1 1,1 1-1,0-1 0,-1 1 0,1-1 0,0 1 0,0-1 0,-1 1 0,1-1 1,0 0-1,0 1 0,1-1 0,-1 0 0,2 2 0,1-1 60,0-1 0,1 1 0,-1-1 0,1 0 0,-1 0 0,1 0 0,-1 0 0,1-1 0,0 0 0,-1 0 0,9-1 0,7 0 83,0 1-108,-1 0-1,1-2 0,31-6 1,-44 6-175,-1 0 0,1 0 0,-1 0 0,0-1 0,1 0 0,-1 0 0,-1-1 0,1 0 0,0 0-1,-1 0 1,0 0 0,0-1 0,0 0 0,5-7 0,-8 10 69,0-1 0,-1 1 0,0-1 0,1 1 0,-1 0 0,0-1 0,-1 0 0,1 1 0,0-1 0,-1 0 0,1 1 0,-1-1 0,0 0 0,0 0 0,0 1 0,0-1 0,0 0-1,0 1 1,-1-1 0,0 0 0,1 1 0,-1-1 0,0 0 0,0 1 0,-1-1 0,1 1 0,0 0 0,-1-1 0,1 1 0,-1 0 0,0 0 0,0 0 0,0 0 0,0 0 0,0 1 0,0-1 0,-1 0 0,1 1 0,0 0-1,-1-1 1,1 1 0,-1 0 0,1 0 0,-1 1 0,0-1 0,1 0 0,-1 1 0,0 0 0,0-1 0,1 1 0,-1 0 0,0 1 0,0-1 0,1 0 0,-1 1 0,-3 1 0,4-2 22,1 1 0,0 0 1,0 0-1,-1 0 1,1 0-1,0 0 1,0 0-1,0 0 0,0 0 1,0 0-1,1 0 1,-1 1-1,0-1 0,1 0 1,-1 0-1,0 1 1,1-1-1,-1 1 0,1-1 1,0 0-1,0 1 1,-1-1-1,1 1 0,0 1 1,0 43-46,1-31 39,-1-13 23,0 1 1,0-1 0,0 1-1,1-1 1,-1 0 0,1 1-1,-1-1 1,1 0 0,0 1-1,0-1 1,0 0 0,0 0 0,0 0-1,1 0 1,-1 0 0,1 0-1,-1 0 1,1 0 0,3 2-1,-1-1 61,0-1 0,0 1-1,0-1 1,0 0-1,1-1 1,-1 1 0,1-1-1,-1 0 1,9 1 0,7 0 168,0-1 0,0-1 0,35-5 0,-49 4-304,1 0 0,-1-1 0,0 0 0,0 0-1,0 0 1,0-1 0,6-3 0,38-16-1240,-48 22 1309,-2 39-260,0-35 252,0-1 1,0 0 0,0 0-1,0 0 1,0 1 0,-1-1-1,1 0 1,-1 0 0,0 0-1,0 0 1,0 0 0,-1 0 0,1 0-1,-3 4 1,1-5-1,1-1 0,0 1 0,-1-1 0,1 1 0,-1-1 0,0 0 0,1 0-1,-1 0 1,0 0 0,0-1 0,1 1 0,-1-1 0,0 0 0,0 1 0,0-1 0,-5-1 0,-36 1-1572,35-3 169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2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0 728,'0'0'2738,"-9"17"-2643,-26 52-15,34-69-61,1 1 1,-1 0-1,1-1 1,-1 1 0,1-1-1,-1 1 1,1-1-1,0 1 1,-1 0-1,1-1 1,0 1-1,-1 0 1,1-1-1,0 1 1,0 0 0,0 0-1,0-1 1,0 1-1,0 0 1,0 0-1,0-1 1,0 1-1,0 0 1,0-1 0,0 1-1,0 0 1,1 0-1,-1-1 1,0 1-1,0 0 1,1-1-1,-1 1 1,1-1 0,-1 1-1,0 0 1,1-1-1,-1 1 1,1-1-1,-1 1 1,1-1-1,1 1 1,20-1 606,-19 0-496,52-2 1130,-36 0-1133,0 1 1,0 2-1,-1-1 0,1 2 0,25 5 1,-43-7-151,0 0 1,0 0-1,0 1 1,0-1 0,0 0-1,0 0 1,0 1-1,0-1 1,0 1 0,0-1-1,0 1 1,0-1-1,0 1 1,0 0-1,0-1 1,0 1 0,-1 0-1,1 0 1,0 0-1,0-1 1,-1 1 0,1 0-1,-1 0 1,1 0-1,-1 0 1,1 0 0,-1 0-1,1 0 1,-1 0-1,0 1 1,0-1 0,0 0-1,1 0 1,-1 0-1,0 0 1,0 0 0,0 0-1,-1 0 1,1 0-1,0 1 1,0-1 0,-1 0-1,1 0 1,0 0-1,-1 0 1,1 0 0,-2 1-1,-2 5 125,-1 0-1,-1 0 1,1 0-1,-14 12 1,5-5-72,7-6-77,6-7-53,0 0 0,0 0 0,0 0 0,0 0 0,1 1 0,-1-1 0,0 0 0,0 0 0,1 1 0,-1-1 0,1 0 0,-1 1 0,1-1 0,-1 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3.4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21 290 472,'0'0'4970,"0"27"-4324,0 165 568,-18-372-3355,17 133 1781,0 22 285,1 0-1,0 0 0,2 1 1,8-40-1,-8 57 122,0 0 0,0 1 0,1 0 0,0-1 0,0 1-1,0 0 1,1 0 0,0 1 0,0-1 0,1 1 0,-1 0 0,1 0 0,0 0 0,0 1 0,1 0 0,-1 0 0,1 0-1,0 0 1,0 1 0,0 0 0,9-3 0,-12 6-51,-1-1-1,1 0 0,-1 0 1,1 1-1,-1-1 1,1 1-1,0 0 0,-1 0 1,1 0-1,-1 0 0,1 0 1,0 0-1,-1 1 1,1 0-1,-1-1 0,1 1 1,-1 0-1,0 0 1,1 0-1,-1 0 0,0 1 1,1-1-1,-1 1 1,0-1-1,0 1 0,0 0 1,-1-1-1,1 1 1,0 0-1,-1 0 0,1 1 1,1 2-1,-2-2-8,1 0-1,-1 0 1,0 0 0,0 1-1,0-1 1,0 0 0,0 1-1,-1-1 1,0 0 0,1 1-1,-1-1 1,-1 1-1,1-1 1,0 0 0,-1 1-1,0-1 1,0 0 0,0 1-1,0-1 1,0 0-1,-1 0 1,1 0 0,-1 0-1,-3 4 1,-5 4 12,0-1-1,0 0 1,-1-1-1,-1 0 1,0-1 0,0 0-1,0-1 1,-1-1-1,-15 7 1,96-38 197,-39 13-59,1 1 0,0 1 0,0 2 0,0 1 0,53-5 0,-82 12-138,0 0 0,0 0 0,1 0 0,-1 0 0,0 1 0,0-1 0,0 0 0,1 1 0,-1-1 0,0 1 0,0-1 0,0 1 0,0-1 0,0 1 0,0 0 0,0 0 0,0-1 0,0 1 0,0 0 0,0 0 0,0 0 0,-1 0 1,1 0-1,0 0 0,-1 0 0,2 3 0,6 35 106,-8-36-97,0 1 0,1-1 1,-1 0-1,1 1 0,0-1 1,0 0-1,0 1 0,0-1 1,3 4-1,-4-6 1,0-1 0,0 0-1,0 0 1,1 1 0,-1-1 0,0 0 0,0 0-1,0 0 1,1 0 0,-1 1 0,0-1 0,1 0-1,-1 0 1,0 0 0,0 0 0,1 0 0,-1 0-1,0 0 1,1 0 0,-1 0 0,0 0 0,0 0 0,1 0-1,-1 0 1,0 0 0,1 0 0,-1 0 0,0 0-1,0 0 1,1 0 0,-1 0 0,0 0 0,1 0-1,-1 0 1,0-1 0,0 1 0,1 0 0,-1 0-1,0-1 1,11-13 77,4-23-230,-14 34 124,3-11-401,0-1 1,-1 0-1,0 0 1,-1 0 0,0-19-1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3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 2537,'0'0'2511,"0"24"-1515,-1 10-705,3 142 788,0-158-1025,-2-8-47,1 1 0,1-1 0,0 1 0,0-1 0,4 10 0,-5-17-26,0-1 1,0 0-1,0 0 0,0 0 1,1 0-1,-1 0 0,1 0 1,-1 0-1,1 0 0,-1-1 1,1 1-1,0-1 0,0 1 0,0-1 1,0 0-1,0 1 0,0-1 1,1 0-1,-1 0 0,0-1 1,0 1-1,1 0 0,-1-1 1,0 0-1,1 1 0,-1-1 1,4 0-1,117 0-435,-122 0 435,-1 1-1,0-1 1,0 0-1,1 1 1,-1-1-1,0 1 1,1-1-1,-1 1 1,0-1-1,0 0 1,0 1-1,0-1 1,1 1-1,-1-1 1,0 1-1,0-1 0,0 1 1,0-1-1,0 1 1,0-1-1,0 1 1,0-1-1,0 1 1,-1-1-1,1 1 1,0-1-1,0 1 1,0-1-1,-1 1 1,1-1-1,0 0 1,0 1-1,-1-1 1,1 1-1,-10 18 361,4-14-364,-1 0 1,0 0 0,0-1 0,0 0-1,-1 0 1,0-1 0,1 0 0,-1 0-1,0 0 1,0-1 0,-1-1 0,-14 2-1,23-3-38,-1 0 1,1 0-1,-1-1 0,0 1 0,1 0 0,-1 0 0,1-1 1,-1 1-1,1 0 0,-1-1 0,1 1 0,-1 0 0,1-1 1,-1 1-1,1-1 0,-1 1 0,1-1 0,0 1 0,-1-1 0,1 1 1,0-1-1,-1 1 0,1-1 0,0 0 0,0 1 0,0-1 1,-1 1-1,1-1 0,0 0 0,0 1 0,0-1 0,0 0 1,0 1-1,0-1 0,0 1 0,1-1 0,-1 0 0,0 1 1,0-1-1,0 0 0,0 1 0,1-1 0,-1 1 0,0-1 0,1 1 1,-1-1-1,0 1 0,1-1 0,0 0 0,14-22-2166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1592,'0'0'2729,"-9"149"-1657,9-77-288,0 3-104,0 0-327,0-3-193,0-7-56,0-7-104,0-12-56,0-11-361,0-14-519,0-10-960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0 1304,'0'0'3488,"-6"29"-2637,-18 95-14,20-105-569,2-1 0,0 1 0,1 0 0,1-1-1,0 1 1,4 22 0,-2-35-236,-1 0-1,0 0 1,1-1-1,0 1 1,1-1 0,-1 1-1,1-1 1,0 0-1,0 0 1,1 0 0,-1-1-1,1 1 1,0-1-1,1 0 1,-1 0 0,0 0-1,1-1 1,0 1-1,10 4 1,-12-6-45,0-1 1,0 1-1,0-1 1,1 0 0,-1 0-1,1 0 1,-1-1-1,1 1 1,-1-1-1,1 1 1,-1-1-1,1-1 1,-1 1-1,1 0 1,-1-1-1,1 1 1,-1-1 0,1 0-1,-1 0 1,0-1-1,1 1 1,-1-1-1,0 0 1,0 1-1,0-1 1,0 0-1,-1-1 1,1 1-1,0-1 1,-1 1 0,0-1-1,1 0 1,2-4-1,8-24-191,-12 27 202,1 1 0,-1-1 1,0 0-1,1 1 0,0-1 1,0 1-1,0 0 0,0-1 0,5-4 1,-5 7 49,-2 29-678,-1-11 369,0-12-15,0 0 1,1 1-1,0-1 0,0 1 1,0-1-1,1 0 1,0 1-1,1 4 0,6-4-1557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6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2601,'0'0'704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1488,'72'187'1953,"-81"-176"-1361,0-1-384,0 9-64,0 0 32,9-1 40,0-2 40,0 1 80,0-7-128,0-4-72,0-4 72,18-2 208,9 0-136,8 0-280,1 0-184,0 0-432,-1-2-144,-8-6-1840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2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87 280,'0'0'4349,"0"7"-3762,0 66 1539,-1-73-2365,0 0 1,0 0 0,0 0 0,0 0 0,0 0 0,0 0-1,0 0 1,0-1 0,0 1 0,1 0 0,-1-1 0,0 1-1,0 0 1,0-1 0,0 1 0,1-1 0,-1 1-1,0-1 1,0 0 0,1 1 0,-2-2 0,-4-34 1675,5 30 511,1 21-1635,9 407 2134,-26-440-2523,13 10 2,0-2-1,1 1 1,-1 0-1,2-1 1,-1 1 0,2-1-1,-2-13 1,-1-71-625,4 94 695,-1-19-88,1 0 0,1 0 0,1 0 0,0 0 0,1 1-1,1-1 1,10-27 0,-5 25 81,1 0 0,1 1 0,15-22 0,-22 36 17,1 0 0,-1 0 0,1 0-1,1 1 1,-1 0 0,1 0-1,0 0 1,0 0 0,1 1 0,-1 0-1,1 0 1,13-4 0,-18 7-13,-1 1 0,1-1 1,0 1-1,-1 0 0,1-1 1,0 1-1,0 0 0,-1 0 1,1 0-1,0 0 0,-1 1 0,1-1 1,0 0-1,-1 1 0,1 0 1,0-1-1,-1 1 0,1 0 1,-1-1-1,1 1 0,-1 0 1,1 0-1,-1 0 0,2 2 1,-1 0-3,0 0 0,1 0 0,-1 0 0,0 0 0,0 1 1,-1-1-1,1 1 0,-1-1 0,0 1 0,2 6 0,-2-3 8,0-1 0,0 0-1,0 1 1,-1-1 0,0 1 0,0-1-1,-1 0 1,1 1 0,-2-1-1,1 0 1,-1 1 0,1-1-1,-6 9 1,3-10-48,0 0 1,0 0-1,-1 0 0,0-1 1,0 0-1,-1 0 0,1 0 1,-1 0-1,0-1 1,1 0-1,-2-1 0,1 1 1,0-1-1,0 0 0,-1 0 1,-9 0-1,14-2-70,21-13-1145,7-3 339,0 3-112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18 195 1192,'0'0'3649,"-9"19"-2737,0-19-64,9-19-600,0-7-248,0-4-352,9-2-88,9 3-208,27-6-240,-19 11-232,1 5-553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95 1176,'0'0'4272,"3"11"-4055,11 34 145,-13-44-326,0 0 0,0 0 0,-1 0 0,1 0 0,0 0 0,0 0 0,0 0 0,0-1 0,0 1 0,0 0 0,0-1 0,0 1 0,1 0 0,-1-1 0,0 1 0,0-1 0,0 0 1,1 1-1,-1-1 0,0 0 0,0 0 0,1 0 0,-1 0 0,0 0 0,1 0 0,-1 0 0,0 0 0,0-1 0,1 1 0,-1 0 0,0-1 0,0 1 0,0-1 0,0 1 0,1-1 0,-1 0 0,1 0 0,2-1 4,0-1 0,0 1 0,-1-1 0,1 1 0,-1-1 0,0 0 0,0 0 0,4-6 0,-3 2-162,-1-1 0,0 0 0,-1 0 0,1 0 0,-1 0 0,-1 0 0,0-1 0,0 1 0,-1 0 0,0-16 0,-1 15-101,2 8 208,-1 1 0,0-1 0,0 0-1,-1 1 1,1-1 0,0 1 0,0-1 0,0 1 0,0-1 0,0 1 0,-1-1 0,1 1 0,0-1 0,0 1 0,-1-1 0,1 1 0,0-1 0,-1 1 0,1-1 0,-1 1 0,1 0 0,0-1 0,-1 1 0,1-1 0,-1 1 0,1 0 0,-1 0 0,1-1-1,-1 1 1,1 0 0,-2 0 0,-21-1-667,12 2-45,-7-1-812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7.3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1 917 1768,'0'0'7357,"28"-12"-7116,89-43-125,-111 51-108,0 0 1,0-1-1,0 0 0,-1 1 0,0-2 1,0 1-1,0-1 0,-1 1 1,0-1-1,0 0 0,0-1 0,-1 1 1,0-1-1,0 0 0,0 1 1,-1-1-1,0 0 0,-1 0 0,2-13 1,3-9-8,7-31-52,-3-1 0,4-122 0,-10 109 5,18-107-1,-19 168 73,0 0-1,1 0 1,1 0-1,10-21 0,-14 31-39,1 0 0,-1 1-1,1-1 1,-1 0 0,1 1-1,0-1 1,0 1-1,0 0 1,0 0 0,0-1-1,0 1 1,1 1-1,-1-1 1,1 0 0,0 1-1,-1-1 1,1 1-1,0 0 1,0-1 0,0 1-1,0 1 1,0-1 0,0 0-1,0 1 1,0 0-1,4-1 1,-6 2-55,0-1 1,0 1 0,0 0-1,0-1 1,0 1-1,0 0 1,0 0-1,0 0 1,0-1-1,0 1 1,0 0-1,-1 0 1,1 0 0,0 0-1,-1 1 1,1-1-1,-1 0 1,1 0-1,-1 0 1,1 0-1,-1 1 1,0-1-1,0 0 1,1 0-1,-1 0 1,0 1 0,0 0-1,0 45-790,0-34 732,-1 1 40,0 0 0,-1-1 0,-1 1-1,0-1 1,-1 1 0,0-1 0,-1 0 0,0-1 0,-1 1 0,-12 18 0,-15 45 45,12-24 19,21-52 25,0 1 0,0-1 0,0 0 0,0 1 1,0-1-1,0 0 0,0 1 0,0-1 0,0 0 0,0 0 1,0 1-1,0-1 0,0 0 0,0 1 0,0-1 1,0 0-1,0 1 0,0-1 0,0 0 0,1 1 0,-1-1 1,0 0-1,0 0 0,0 1 0,1-1 0,-1 0 0,0 0 1,0 1-1,1-1 0,-1 0 0,0 0 0,0 0 0,1 1 1,-1-1-1,0 0 0,1 0 0,-1 0 0,0 0 0,1 0 1,-1 0-1,0 0 0,1 0 0,-1 0 0,0 0 0,1 0 1,-1 0-1,0 0 0,1 0 0,-1 0 0,0 0 1,1 0-1,21-1 317,-20 0-264,7 0-4,-1-1 0,0 0 1,0-1-1,0 0 0,0-1 1,-1 1-1,1-1 0,-1-1 1,8-5-1,58-50 65,-71 120-579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7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0 888,'0'0'3897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8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99 488,'141'-93'1187,"-121"88"-668,-12 13-71,-12 24 301,1-20-431,0 25 826,2 1 1,5 63 0,-3-96-1076,0-1 0,0 0 0,0 1 0,0-1 0,1 0 0,-1 0 0,1 0 0,0 0 0,1 0 0,-1-1 0,1 1 0,-1-1 0,1 1 0,0-1 0,0 0 0,1 0 0,5 4 0,-2-2 27,1-1 0,-1 0 1,1 0-1,0-1 1,0 0-1,0 0 0,1-1 1,16 2-1,-14-2-96,0-1 0,0-1 0,1 1-1,-1-2 1,0 0 0,0 0 0,1-1-1,-1 0 1,0-1 0,0 0 0,-1-1-1,1 0 1,-1-1 0,13-7 0,-17 7-182,-1 0 1,1 0 0,-1-1-1,0 1 1,0-1 0,-1 0-1,5-9 1,-8 12 42,1 0 0,0 0 1,-1 0-1,0 0 0,0-1 0,0 1 0,0-1 1,0 1-1,-1 0 0,1-1 0,-1 1 1,0-1-1,0 1 0,0-1 0,-1 1 0,1-1 1,-2-4-1,0 6 129,1 1 1,-1 0 0,1 0-1,-1 0 1,1 0 0,-1 0-1,1 0 1,-1 0 0,0 1-1,1-1 1,-1 1 0,0-1-1,0 1 1,1 0 0,-1-1-1,0 1 1,0 0-1,0 0 1,0 0 0,1 0-1,-1 1 1,-2-1 0,-1 1 4,0-1 1,0 1-1,0 0 1,0 0-1,0 0 1,0 1 0,-6 2-1,7 0-2,0 0-1,1 0 1,-1 1 0,1-1 0,0 1-1,0 0 1,0 0 0,1 0-1,0 1 1,0-1 0,0 0-1,1 1 1,-1-1 0,1 1-1,0 0 1,1-1 0,0 1 0,0 0-1,0-1 1,0 1 0,1 0-1,0-1 1,0 1 0,4 9-1,17 13-713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09.3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0 319 264,'0'0'7700,"38"-3"-6373,542 26-1020,-557-21-304,271 27 69,-191-18-65,-58-5 45,49 1 1,266-10 68,376 6-65,174-1-41,-653-12-22,167-16-5,-1 1 0,992 20 1212,-497-36-984,-713 33-201,46-5-6,167-11-71,-23 3-45,343-30-124,-240 36 59,-338 12 183,69 0-23,203-9 11,-99-18-24,243-14-421,-250 34 390,301-4-59,104 14-637,-531-11 739,-54 1 3,105-4-476,-84 9-219,-184 7 139,1 0-1,0 2 1,0 0-1,-30 12 1,29-10-142,-4 3-1339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5825,'0'0'2073,"205"3"-3914,-151-1-711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09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3569,'0'0'3450,"15"5"-3343,-5-1-161,103 42 101,-104-41-298,1 0-1,-1 0 1,0 1-1,0 0 0,0 0 1,-1 1-1,0 0 0,0 1 1,-1 0-1,8 10 1,-14-16 175,0-1 0,0 1 0,0 0 0,0 0 0,0 0 0,0 0 0,-1 0 0,1 0 0,-1 0 0,1 0 0,-1 0 0,0 0 0,0 0 0,0 0 0,0 0 0,0 0 0,0 1 0,-1-1 1,1 0-1,-1 0 0,1 0 0,-1 0 0,0-1 0,-1 4 0,-1-2 109,1 1-1,-1-1 1,0 0 0,0 0-1,-1-1 1,1 1 0,0-1-1,-1 1 1,1-1 0,-1 0 0,-6 2-1,-4 1 340,1 0-1,-1-1 1,-1-1 0,1 0-1,0-1 1,-17 0-1,-7-2-377,21 0-921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2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178 267 304,'0'0'5775,"2"-8"-5255,4-25 120,4-66 0,-8 67-473,-1 21-203,-1 1 1,1-1 0,-2 0-1,1 0 1,-4-16 0,3 26 6,0 0 1,1 0-1,-1 0 1,0 0-1,0 1 1,0-1 0,0 0-1,0 0 1,0 0-1,0 1 1,0-1-1,0 0 1,0 1-1,0-1 1,0 1-1,0 0 1,-1-1 0,1 1-1,0 0 1,0 0-1,-1-1 1,1 1-1,-2 0 1,-1 0-90,1 0 1,-1 0-1,1 0 0,-1 1 1,1-1-1,-1 1 0,1 0 1,-6 2-1,1 2 66,0-1 1,0 2-1,1-1 0,0 1 1,0 0-1,0 1 0,1-1 1,0 1-1,0 1 0,1-1 1,0 1-1,0 0 0,1 0 1,-4 10-1,1-3 133,2 0 0,-1 0 0,2 1 0,0 0 0,1 0 0,1 0 0,-1 23 0,3-38-54,0 1-1,0-1 1,0 0 0,1 0-1,-1 1 1,0-1 0,0 0-1,1 0 1,-1 0-1,1 0 1,-1 0 0,1 1-1,0-1 1,-1 0-1,1 0 1,0 0 0,0 0-1,0-1 1,-1 1 0,1 0-1,0 0 1,0 0-1,0-1 1,0 1 0,1 0-1,0 0 1,2 0 80,0 0 0,-1 0 0,1 0 0,0 0 0,0-1 0,0 1 0,0-1 0,7-1 0,-2 1 31,1-2 0,-1 1 0,0-1 0,0 0-1,0-1 1,0 0 0,11-6 0,-4 0-163,-1 0 0,0-2 1,0 1-1,-1-2 0,-1 0 0,21-23 0,3 77-292,-16-29-506,0-1 0,44 17 1,-38-18-1200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2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1 100 1240,'0'0'4444,"0"29"-3316,-1 12-761,4 164 1387,9-135-1368,-8-50-463,0 1 0,1 33-1,-1-54-1644,-3-1 1628,-1 1 1,1 0 0,-1-1-1,1 1 1,-1 0 0,0-1 0,1 1-1,-1-1 1,0 1 0,1-1-1,-1 1 1,0-1 0,1 1-1,-1-1 1,0 1 0,0-1 0,1 0-1,42-199-1846,0 2 3795,-5 78-1599,-37 119-260,-1 0 0,1 1-1,-1-1 1,1 0 0,-1 0 0,1 1 0,0-1 0,0 0-1,-1 1 1,1-1 0,0 0 0,0 1 0,-1-1 0,1 1 0,0 0-1,0-1 1,0 1 0,0 0 0,0-1 0,0 1 0,0 0-1,0 0 1,0 0 0,0 0 0,0 0 0,-1 0 0,1 0-1,0 0 1,0 0 0,0 0 0,0 0 0,0 1 0,0-1 0,0 0-1,0 1 1,0-1 0,0 1 0,-1-1 0,1 1 0,0-1-1,1 2 1,31 24-106,-30-20 136,1-1 0,-1 1 0,0 0 0,0 0 0,-1 0 0,0 1 0,0-1 0,0 0 0,-1 1 0,0-1 1,0 1-1,0 0 0,-1-1 0,0 1 0,-2 9 0,1-14-33,-1 0-1,0 1 1,0-1-1,0 0 1,0-1-1,0 1 1,-1 0 0,1 0-1,0-1 1,-1 0-1,1 1 1,-1-1 0,0 0-1,1 0 1,-1 0-1,0-1 1,0 1-1,0-1 1,-4 1 0,-60 3-736,63-4 662,-46 0-1565,38 0 332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3.2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94 624,'0'0'2134,"0"7"-2102,0 50-836,0-57 930,0-39 399,0-29-289,1 61 53,2 14 446,3 16-34,-6-21-823,6 20 303,-3-12-93,-1 1 0,0-1 0,2 21 0,-4-30 92,0-14-84,1-22-1828,8-48 1,-2 53 237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3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1040,'0'0'4960,"0"19"-4687,0 104 198,1-122-457,-1 0 0,0 0-1,1 0 1,-1 0 0,1 0 0,0 0 0,-1 0-1,1 0 1,0 0 0,-1 0 0,1 0-1,0 0 1,0-1 0,0 1 0,0 0-1,0 0 1,0-1 0,0 1 0,0-1 0,0 1-1,0-1 1,0 1 0,0-1 0,0 0-1,0 0 1,0 1 0,1-1 0,-1 0 0,0 0-1,0 0 1,0 0 0,0 0 0,1 0-1,-1-1 1,0 1 0,0 0 0,2-1-1,-1 1-40,1 0-1,-1-1 1,1 1-1,-1-1 1,1 0-1,-1 1 0,1-1 1,-1 0-1,1 0 1,-1-1-1,0 1 0,0 0 1,0-1-1,0 1 1,0-1-1,0 0 0,3-2 1,-2-2-166,-1 1 0,1-1 1,-1 0-1,0 0 0,0 0 1,-1 0-1,0 0 0,0 0 1,0 0-1,-1 0 0,0 0 1,0-1-1,0 1 0,-2-8 1,1 14 178,1-1 1,-1 0-1,1 0 1,-1 0-1,1 0 1,-1 0-1,0 1 1,0-1-1,1 0 1,-1 1-1,0-1 1,0 0-1,0 1 1,0-1-1,0 1 1,0-1-1,0 1 0,0 0 1,0-1-1,0 1 1,0 0-1,0 0 1,-1 0-1,-29-1-619,22 1 141,-18 0-1179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4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20 304,'0'0'3430,"0"6"-3247,1-1-1,0 1 1,-1-1-1,2 0 1,-1 1-1,1-1 1,2 6-1,3-2 120,1 1-1,0-1 0,1 0 0,0-1 0,0 0 0,12 8 0,-14-12-233,0 0 0,-1-1 0,2 0 0,-1 0 0,0-1 0,0 0 1,1 0-1,-1-1 0,1 0 0,-1 0 0,10-1 0,-13 1-96,-1-1 0,1 0 0,-1 0 0,1-1 0,-1 1 0,1-1 0,-1 0 0,0 0 0,1 0 0,-1 0 0,0 0 0,0-1 0,0 1 0,0-1 0,0 0 0,0 0 0,0 0 0,-1-1 0,1 1 0,-1 0 0,1-1 0,-1 0 0,0 1 0,0-1 0,0 0 0,0 0 0,-1 0 0,1-1 0,-1 1 0,0 0 0,0 0 0,1-4 0,2-12-430,-1 0-1,-1 1 1,0-26 0,-3 61-1678,-6-1-186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4.8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27 102 5401,'0'0'3818,"12"-2"-3694,38-9-41,-47 10-104,-1 0 1,0 0-1,0 0 0,0 0 1,0 0-1,1 0 0,-2-1 0,1 1 1,0-1-1,0 1 0,0-1 1,-1 0-1,1 0 0,-1 0 0,1 0 1,-1 0-1,0 0 0,0 0 1,0 0-1,0-1 0,0 1 1,0 0-1,0-5 0,0 5-200,-1 0 0,0 0 0,0-1 0,0 1 0,0 0 0,0-1 1,0 1-1,-1 0 0,1-1 0,-1 1 0,0 0 0,1 0 0,-3-3 0,2 4 98,-1 0-1,1 0 1,-1 0 0,1 0-1,-1 0 1,0 0 0,1 1-1,-1-1 1,0 1-1,0 0 1,0-1 0,1 1-1,-1 0 1,0 0 0,0 0-1,-3 0 1,-32 4-621,34-4 741,1 1 0,-1 0 0,1 0 0,-1 0 0,1 0 0,-1 0 0,1 0 0,0 1 0,0-1 0,0 1 0,0-1-1,0 1 1,0 0 0,0 0 0,1 0 0,-1 0 0,0 0 0,1 0 0,0 0 0,-1 1 0,0 4 0,-1 0 111,2 0 1,-1 0-1,1 1 1,0-1-1,0 1 1,1 9-1,1-15-64,-1 0 0,1 0-1,0 0 1,0 0-1,0-1 1,0 1 0,0 0-1,0 0 1,0 0-1,1-1 1,-1 1-1,1-1 1,-1 1 0,1-1-1,-1 0 1,1 1-1,0-1 1,0 0-1,0 0 1,0 0 0,0 0-1,0-1 1,0 1-1,0 0 1,0-1 0,0 0-1,0 1 1,3-1-1,70 8 412,-65-8-515,35 3-524,-8-3-1449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349 0 1816,'0'0'3586,"0"0"-3546,-1 0 0,0 0 0,0 0 0,0 0 0,0 1 0,1-1 0,-1 0-1,0 0 1,0 0 0,1 1 0,-1-1 0,0 0 0,0 1 0,1-1-1,-1 1 1,0-1 0,1 1 0,-1-1 0,0 1 0,1-1 0,-1 1 0,1 0-1,-1-1 1,1 1 0,-1 0 0,1-1 0,-1 2 0,-54 96 964,-46 117-1,39-78-792,47-107-189,-62 147-32,76-176-45,1 1 1,0-1 0,0 0-1,-1 0 1,1 0 0,-1 1-1,1-1 1,-1 0 0,0 0-1,1 0 1,-1 0 0,0 0-1,0 0 1,1 0 0,-1-1-1,0 1 1,0 0 0,0 0-1,-2 0 1,2-1-27,1-1-1,0 1 1,-1-1-1,1 0 1,0 1-1,-1-1 1,1 0-1,0 0 1,0 1-1,-1-1 1,1 0-1,0 0 1,0 1-1,0-1 1,0 0-1,0 0 1,0 1-1,0-1 1,0 0-1,0 0 1,1 0-1,-1 1 1,0-1-1,0 0 1,1 1-1,-1-1 1,0 0-1,1 1 1,0-2-1,14-27-4215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1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1 134 992,'0'0'4548,"3"14"-4348,6 32-321,-4-21 507,-4-22 423,-3-10 603,-2-11-1463,1 0 1,1 0-1,0-22 1,2 36 48,-1-1 0,2 1 0,-1-1 0,0 1 0,1 0 0,0-1 1,0 1-1,0-1 0,1 1 0,-1 0 0,1 0 0,0 0 0,0 0 0,0 0 0,1 0 0,0 1 0,-1-1 1,1 1-1,4-4 0,2 1-290,1 1 1,-1 1-1,1 0 1,0 0-1,0 1 1,0 0-1,0 1 1,0 0-1,1 0 1,-1 1-1,20 1 1,-2 0-3925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5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1 128 4033,'0'0'4239,"18"-3"-4040,56-13-92,-70 15-188,1 0 0,-1 0 0,0-1 0,0 1 0,0-1 1,0 1-1,0-1 0,0-1 0,0 1 0,-1 0 0,1-1 0,-1 0 0,0 0 1,1 0-1,-1 0 0,-1-1 0,1 1 0,0-1 0,-1 1 0,0-1 0,0 0 1,0 0-1,0 0 0,-1 0 0,1 0 0,-1 0 0,0-1 0,0 1 0,-1 0 1,1-8-1,-2 11 31,0 0 0,0 1 0,0-1 0,0 0 0,0 1 0,0-1 0,0 0 0,0 1 1,0-1-1,0 1 0,0 0 0,0-1 0,-1 1 0,1 0 0,0 0 0,0-1 0,0 1 0,-1 0 1,1 0-1,0 1 0,0-1 0,0 0 0,-1 0 0,-1 1 0,-3-1-85,1 1 103,0 0 1,-1 1 0,1-1-1,0 1 1,0 0 0,0 0 0,0 1-1,0-1 1,1 1 0,-1 0-1,1 0 1,-1 1 0,-6 6 0,9-8 39,0 0 1,0 0 0,0 0 0,0 0-1,0 0 1,1 0 0,-1 1 0,1-1 0,-1 0-1,1 1 1,0 0 0,0-1 0,0 1-1,0-1 1,0 1 0,1 0 0,-1 0 0,1-1-1,0 1 1,0 0 0,0 0 0,0 0 0,0-1-1,0 1 1,1 0 0,-1 0 0,1-1-1,0 1 1,1 3 0,0-4 6,0 0 0,0-1 0,0 1 0,0 0-1,0-1 1,0 1 0,0-1 0,1 1 0,-1-1 0,0 0 0,1 0 0,-1 0 0,1 0 0,-1-1-1,1 1 1,-1-1 0,1 1 0,3-1 0,56 0-86,-40 0-81,29-3-1083,-13-8-2103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1464,'0'0'4780,"0"22"-4705,1 66 18,-1-87-87,0 1 0,0-1 0,0 0 0,0 1 0,1-1 0,-1 0 0,0 1 0,0-1 0,1 0 0,-1 1 0,1-1 0,-1 0 0,1 0 0,0 1 0,-1-1 0,1 0 0,0 0 0,0 0 0,0 0 0,0 0 0,2 2 0,14-3 41,-14-1-30,3 2-100,1-1 0,-1-1 0,0 1 0,0-1 0,1 0 0,-1-1 0,0 1 0,0-1 0,0 0 0,-1-1-1,1 1 1,0-1 0,-1 0 0,0-1 0,1 1 0,-1-1 0,-1 0 0,1-1 0,-1 1 0,1-1 0,-1 1 0,-1-1 0,1-1 0,-1 1 0,0 0 0,0-1 0,0 0 0,-1 1-1,1-1 1,-2 0 0,1 0 0,-1 0 0,0-1 0,0 1 0,0-9 0,-11 23-553,-7 5-426</inkml:trace>
  <inkml:trace contextRef="#ctx0" brushRef="#br0" timeOffset="1">1 5 4217,'71'141'1512,"-71"-125"-1192,0 14-200,9 13 64,9 34 32,0-7-216,-18-11-600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1 656,'0'0'3289,"-3"22"-2220,-3 26-596,-49 309 3413,45-318-3870,-2 0 1,-34 74-1,45-132-1892,1-11-573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2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2961,'0'0'2816,"0"75"-3384,9-59-768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5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0 130 3289,'0'0'4357,"9"-3"-4229,15-8-214,-1-1 0,0-1 1,-1-1-1,36-29 1,-41 21-548,-13 16 448,2 0 94,-18 11 80,-12 7-36,23-11 44,-12 10-3,1 1 0,0 0 0,-11 15 0,19-22 29,1 0 0,0 0 0,0 1 0,1-1 0,0 1-1,0-1 1,0 1 0,0 0 0,1-1 0,0 1 0,0 0 0,0 10-1,2-15-18,0 0 0,0 0 0,-1 0 0,1 0 0,0-1 0,0 1 0,0 0-1,0 0 1,0-1 0,0 1 0,0 0 0,0-1 0,0 1 0,0-1 0,0 0-1,0 1 1,0-1 0,0 0 0,0 0 0,1 1 0,-1-1 0,0 0 0,0 0 0,0 0-1,0 0 1,3-1 0,43 0-154,-40 0 79,5 0-300,-1 0 0,1-1-1,0-1 1,-1 0 0,1-1-1,13-5 1,19-12-3563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126 367 3625,'0'0'2376,"-18"16"-2241,-55 51 56,43-29 58,26-13 169,4-16-142,19-9-162,-11-1-206,0 0 1,0 0-1,0-1 0,-1 0 1,1-1-1,-1 1 0,0-1 0,1-1 1,-1 1-1,8-7 0,-9 7-151,30-18-1720</inkml:trace>
  <inkml:trace contextRef="#ctx0" brushRef="#br0" timeOffset="1">304 1 1296,'0'0'4705,"-27"157"-3937,19-106-183,-1 0-153,9-3-240,0-8-88,0-8-32,0-8-72,0-8-192,0-10-704,-9-30-3249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2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4729,'0'0'4513,"187"26"-4513,-124-15-304,-10-3-1560,-8-5-777</inkml:trace>
  <inkml:trace contextRef="#ctx0" brushRef="#br0" timeOffset="1">401 110 3017,'0'0'5233,"-26"142"-5225,26-129-8,0-7-360,8-6-577,10 0-463,-9-14-600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5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80 4321,'63'-80'3977,"-54"99"-4489,-9 8-120,8 7-401,1-4-775,0-9-2505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9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66 496,'0'0'7319,"12"12"-6472,40 35-59,-49-45-758,1 0 0,0 0-1,0 0 1,1 0 0,-1 0 0,0-1 0,0 0-1,1 0 1,-1 0 0,0-1 0,1 1 0,-1-1 0,1 0-1,-1 0 1,1-1 0,5 0 0,5 0-25,-12 0-95,0 1 0,0 0-1,-1-1 1,1 0 0,0 1-1,-1-1 1,1 0 0,-1 0 0,1-1-1,-1 1 1,0 0 0,1-1-1,-1 0 1,0 1 0,0-1-1,0 0 1,0 0 0,0 0 0,0 0-1,-1 0 1,1-1 0,-1 1-1,0-1 1,1 1 0,-1-1 0,0 1-1,0-1 1,-1 1 0,1-1-1,0 0 1,-1 1 0,0-1 0,0 0-1,1 0 1,-2 1 0,1-1-1,0 0 1,0 0 0,-1 1-1,0-1 1,1 0 0,-1 1 0,0-1-1,0 1 1,-1-1 0,1 1-1,0-1 1,-1 1 0,0 0 0,1 0-1,-1 0 1,0 0 0,-3-2-1,-1 0 64,-1 0 0,0 1 0,0 0 0,-1 0-1,1 1 1,0 0 0,-1 0 0,0 1 0,1 0-1,-1 0 1,0 1 0,1 0 0,-1 0 0,-12 3-1,18-3 24,0 1 0,0 0-1,0 0 1,0 0-1,0 0 1,0 1-1,0-1 1,0 1 0,1-1-1,-1 1 1,1-1-1,-1 1 1,1 0 0,-1 0-1,1 0 1,0 0-1,0 0 1,0 0 0,0 0-1,0 0 1,1 0-1,-2 4 1,2-5 25,0 0-1,-1 1 1,1-1-1,0 0 1,0 1 0,0-1-1,0 1 1,0-1-1,0 0 1,0 1 0,1-1-1,-1 0 1,0 1 0,1-1-1,-1 0 1,1 1-1,-1-1 1,1 0 0,0 0-1,0 0 1,-1 0 0,1 1-1,0-1 1,0 0-1,0-1 1,0 1 0,0 0-1,0 0 1,1 0 0,-1 0-1,0-1 1,0 1-1,1-1 1,-1 1 0,0-1-1,0 1 1,1-1 0,2 1-1,37 3 619,0-1 1,79-5-1,-30 0-374,-88 4-194,0 0-1,0 0 0,-1 1 0,1-1 1,-1 1-1,1-1 0,-1 1 1,0-1-1,0 1 0,0 0 0,-1 0 1,1-1-1,0 1 0,-1 0 1,0 0-1,0 3 0,27-5 122,-16-2-157,-1-1-1,1 0 0,-1-1 1,1 0-1,-1 0 1,17-9-1,15-4-17,-33 13-53,43-11 86,-51 13-68,1 1 0,-1 0 0,0-1 0,0 1-1,1 0 1,-1 0 0,0 0 0,0 0-1,1 0 1,-1 0 0,0 0 0,0 0-1,1 0 1,-1 1 0,0-1 0,0 0 0,0 1-1,0-1 1,1 1 0,-1-1 0,0 1-1,0 0 1,0 0 0,0-1 0,0 1-1,0 0 1,0 0 0,-1 0 0,1 0 0,0 0-1,0 0 1,0 1 0,1 13-360,0 1 1,-1-1-1,-1 0 0,-1 0 1,-3 23-1,-3-5-3537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49.8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0 104,'0'0'5337,"10"0"-3295,131 0-6455,-114 0 2207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0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56,'0'0'1184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0.6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0 104,'0'0'2561,"71"0"-2625,-53 0-321,0 0-687</inkml:trace>
  <inkml:trace contextRef="#ctx0" brushRef="#br0" timeOffset="1">365 0 1344,'0'0'1537,"107"8"-3114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1240,'0'0'3332,"0"-18"707,0 10-4490,3 46 225,1 0-1,2-1 0,17 62 1,5 26 292,60 389 328,-82-482-366,-2-11-11,0 0 0,0 30 1,-4-51-39,0 1 1,-1-1-1,1 0 0,0 0 1,0 1-1,0-1 1,0 0-1,0 0 0,0 1 1,0-1-1,0 0 1,0 0-1,0 1 1,0-1-1,0 0 0,0 1 1,0-1-1,0 0 1,0 0-1,0 1 1,0-1-1,0 0 0,0 0 1,0 1-1,1-1 1,-1 0-1,0 0 0,0 0 1,0 1-1,0-1 1,1 0-1,-1 0 1,0 0-1,0 0 0,0 1 1,1-1-1,-1 0 1,0 0-1,0 0 1,1 0-1,-1 0 0,0 0 1,0 1-1,1-1 1,-1 0-1,0 0 0,0 0 1,1 0-1,-1 0 1,0 0-1,0 0 1,1 0-1,-1 0 0,0 0 1,0-1-1,1 1 1,-1 0-1,-7-5-2490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0.9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1088,'0'0'3505,"116"0"-3497,-89 0-8,-1 0-8,-8 0-360,18 0-464,-10 0-249,-8 0-799</inkml:trace>
  <inkml:trace contextRef="#ctx0" brushRef="#br0" timeOffset="1">384 8 680,'0'0'1993,"107"21"-2338,-89-18-223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1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54 1088,'0'0'1489,"187"0"-1489,-133-8-345,-19 3-575</inkml:trace>
  <inkml:trace contextRef="#ctx0" brushRef="#br0" timeOffset="1">526 1 1032,'0'0'2481,"143"32"-4106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1.6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2817,'0'0'2184,"71"0"-4208,-44 3 1504,0 5-57,-1-3-439</inkml:trace>
  <inkml:trace contextRef="#ctx0" brushRef="#br0" timeOffset="1">607 19 720,'0'0'2089,"62"24"-2906,-35-24-271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1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1736,'0'0'2849,"54"33"-6026</inkml:trace>
  <inkml:trace contextRef="#ctx0" brushRef="#br0" timeOffset="1">330 14 1840,'0'0'2113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8.2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204 15 928,'0'0'3564,"-9"-12"-2079,-1 11-1481,0 0 0,0 1 0,-1 0-1,1 1 1,0 0 0,0 0 0,0 1 0,0 0-1,0 1 1,1 0 0,-1 0 0,1 1 0,-1 1-1,1 0 1,1 0 0,-1 0 0,1 1 0,-13 12-1,68-9 143,4-4 8,-6-3-257,0 3 0,-1 2 1,0 1-1,58 21 0,-100-29 63,-1 0 1,1 0 0,-1 1 0,1-1 0,-1 1-1,1-1 1,-1 1 0,1 0 0,-1 0 0,0-1 0,1 1-1,-1 0 1,0 0 0,0 0 0,0 0 0,0 1-1,0-1 1,0 0 0,0 0 0,0 1 0,0-1 0,0 0-1,-1 1 1,1-1 0,-1 1 0,1 2 0,-1-3 22,-1 1 1,0 0-1,0-1 1,0 1-1,0 0 1,0-1-1,0 1 1,0-1-1,0 0 1,-1 1-1,1-1 1,-1 0-1,1 0 1,-1 0-1,1 0 1,-1 0-1,-3 1 1,-10 5 34,0 0 0,-1-1 1,-19 4-1,-16 0 43,-63 4 1,82-11-41,24-2-89,24 0-1787,2-1-55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8.8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1 680,'0'0'4048,"-12"12"-3694,-37 39-39,47-49-254,0 1 0,0-1 1,0 0-1,0 1 0,0 0 0,1-1 0,-1 1 0,1 0 0,-1 0 0,1-1 0,0 1 1,0 0-1,1 0 0,-1 1 0,0-1 0,1 0 0,0 4 0,0-4-20,1-1-1,0 0 0,-1 0 1,1 0-1,0 0 0,0 0 1,0 0-1,0 0 0,1 0 1,-1 0-1,1 0 0,-1-1 1,1 1-1,-1 0 0,1-1 1,0 0-1,0 1 1,2 0-1,5 3 37,1 0 1,1-1 0,-1 0-1,0 0 1,1-2-1,0 1 1,12 1-1,9 0-174,-1-2-1,36-1 1,-60 0-30,0-2 0,1 1 0,-1-1 0,0 0 1,1-1-1,-1 1 0,0-2 0,0 1 0,0-1 1,-1 0-1,1 0 0,0-1 0,-1 0 0,0 0 0,7-6 1,-11 8 136,-1-1 0,0 1 0,1 0 0,-1-1 0,0 0 0,0 1 0,0-1 0,-1 1 0,1-1 1,-1 0-1,1 0 0,-1 1 0,0-1 0,0 0 0,0 0 0,-1-4 0,0-5 568,0 11-567,0 1 0,-1 0 0,1 0 0,0 0-1,0 0 1,-1 0 0,1 0 0,0 1 0,-1-1 0,1 0 0,0 1 0,0-1-1,-1 1 1,1-1 0,0 1 0,0-1 0,0 1 0,-2 1 0,2 1 6,0-1 1,0 1-1,1 0 1,-1-1-1,1 1 1,-1 0-1,1 0 1,0-1-1,0 1 0,0 0 1,0 0-1,1-1 1,-1 1-1,1 0 1,0-1-1,-1 1 1,1 0-1,1-1 1,-1 1-1,0-1 1,0 0-1,1 1 1,-1-1-1,1 0 1,0 0-1,0 0 1,0 0-1,2 2 1,19 2 20,0-1 0,1-2 0,-1 0 0,1-1 0,-1-1 1,1-2-1,40-5 0,-60 5-116,0 1 0,0-1-1,0-1 1,0 1 0,0 0 0,0-1 0,0 0 0,0 0 0,0 0 0,-1-1-1,1 1 1,3-5 0,-5 6 45,-1 0-1,0-1 1,0 1-1,0-1 1,0 1 0,0-1-1,0 1 1,0-1-1,0 0 1,0 1-1,-1-1 1,1 0-1,-1 1 1,1-1 0,-1 0-1,0 0 1,0 0-1,0 0 1,0 1-1,0-1 1,0 0 0,0 0-1,-1 0 1,1 1-1,-1-1 1,1 0-1,-1 0 1,0 1-1,1-1 1,-1 0 0,-1-1-1,-1 0 37,1 1 0,-1 0 0,1 0 0,-1 0 0,0 0 0,1 0 0,-1 0 0,0 1 0,0-1 1,-1 1-1,1 0 0,0 0 0,0 0 0,0 0 0,-6 0 0,-52-5 16,45 5-71,10 0-25,-1 0 1,1 1-1,0-1 1,0 1-1,-1 1 1,1-1-1,0 1 1,0 0-1,0 1 1,0-1-1,0 1 0,0 0 1,0 1-1,-7 3 1,3 5-1604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9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1 131 1120,'0'0'4181,"0"29"-2617,0-4-1276,7 152 1069,-5 31-782,-2-240-1500,3 0 1,8-47-1,-4 47 888,1 0 0,2 0 0,1 1 0,2 0 0,1 1 0,1 1 1,1 0-1,27-36 0,-34 54 59,1 1 1,0-1-1,0 2 1,1-1-1,0 1 1,14-8-1,-20 14-13,0 0 0,0 0 0,1 0 0,-1 1 0,1-1 0,0 1 0,-1 1 0,1-1 0,0 1 0,0 0 0,0 0 0,0 1 0,0 0 0,0 0 0,0 0 0,12 3 0,-17 2-13,-1 0 0,1 0 0,-1 0 0,0 0 0,0 0 0,-1 0 0,0 5 0,-2-6 5,1 1 0,-1-1-1,1 0 1,-1 0 0,0 0 0,-1 0-1,1-1 1,-1 1 0,0-1-1,0 0 1,-5 3 0,-29 31 56,37-36-26,-1 1-1,1-1 1,1 1-1,-1 0 1,0-1-1,0 1 1,1 0-1,-1 0 1,1-1-1,-1 1 1,1 0-1,0 0 1,0 0-1,0 0 1,0 0-1,0-1 1,0 1-1,0 0 1,1 0-1,-1 0 1,1 0-1,-1-1 1,1 1-1,1 2 1,0-3 28,0 1 0,0-1 0,0 0 0,1 1 0,-1-1 0,0 0 1,1 0-1,-1-1 0,1 1 0,-1 0 0,1-1 0,0 0 0,-1 1 1,1-1-1,0 0 0,-1 0 0,1-1 0,-1 1 0,4-1 0,2 1 95,13 0-52,0-2 0,0 1-1,0-2 1,0-1 0,34-11 0,-46 12-233,0-1-1,0 0 0,0 0 1,-1-1-1,1 0 0,-1 0 1,0-1-1,-1 0 1,0 0-1,0-1 0,0 0 1,-1 0-1,0-1 0,9-13 1,-13 19 27,-1 0 1,0 0-1,0 0 1,1 0-1,-1 0 1,0 0-1,-1-1 1,1 1-1,0 0 1,-1 0-1,1-1 1,-1 1 0,0 0-1,0-1 1,0 1-1,0-1 1,0 1-1,0 0 1,-1-1-1,1 1 1,-1 0-1,1 0 1,-1-1-1,0 1 1,-1-3-1,-1 3 85,1 0 0,-1 0 1,1 0-1,-1 1 0,0-1 0,0 0 0,0 1 0,1 0 1,-1 0-1,0 0 0,-1 0 0,1 0 0,0 1 0,0-1 1,0 1-1,0 0 0,0 0 0,-4 0 0,2 0 46,1 0 0,-1 1 0,1-1 0,0 1 0,-1 0 0,1 0 0,0 0 0,0 0-1,0 1 1,0 0 0,0-1 0,0 2 0,0-1 0,0 0 0,1 1 0,-1 0 0,1-1 0,0 1 0,0 1 0,0-1-1,0 0 1,0 1 0,1 0 0,0-1 0,-1 1 0,1 0 0,1 0 0,-1 0 0,1 0 0,-1 1 0,1-1 0,0 0-1,1 1 1,-1-1 0,1 0 0,0 1 0,0 6 0,0-7 7,1-1 0,-1 0 0,0 1 0,1-1 0,0 0 0,0 0 0,0 1 0,0-1 0,1 0 0,-1 0 0,1 0 0,-1 0 1,1-1-1,0 1 0,0 0 0,1-1 0,-1 1 0,0-1 0,1 0 0,0 0 0,-1 0 0,1 0 0,0 0 0,0-1 0,0 1 0,0-1 0,0 0 0,6 2 0,8 2-45,1-1 1,0-1-1,0-1 1,21 1-1,-14-2 4,64 5-1000,-7-5-2482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2.2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0 175 696,'0'0'5664,"17"15"-5192,53 48-109,-68-60-322,1-1 0,0 0 0,1 0 0,-1 0 0,0 0 0,1-1 0,-1 1 0,0-1 0,1 0 0,0 0 0,-1 0 0,1-1-1,0 1 1,-1-1 0,1 0 0,0 0 0,0 0 0,-1 0 0,6-1 0,7-1 155,-14 2-180,1 0 0,-1-1 0,0 1 0,0-1 0,0 1 0,0-1 0,1 0 0,-1 0 0,0 0 1,0 0-1,-1 0 0,1 0 0,0-1 0,0 1 0,0-1 0,-1 1 0,1-1 0,-1 1 0,1-1 0,-1 0 0,0 0 1,0 0-1,0 0 0,0 0 0,0 0 0,0 0 0,0 0 0,-1 0 0,1 0 0,0-4 0,1-8-29,0 1 1,0-1-1,-2-24 0,0 30-37,0 1-13,-1 1-1,0 0 0,-1-1 1,1 1-1,-1 0 1,-1 0-1,1 0 1,-1 0-1,0 0 1,0 1-1,0-1 0,-1 1 1,-6-7-1,7 7 1,-1 2 0,0-1 0,1 0 1,-1 1-1,0-1 0,-1 1 0,1 0 0,0 1 0,-1-1 0,0 1 0,1 0 0,-1 0 0,0 0 0,0 1 0,0 0 0,-1-1 0,-6 1 0,12 1 22,-1 0 1,0 1-1,0-1 0,0 0 1,1 0-1,-1 1 0,0-1 1,0 0-1,1 1 1,-1-1-1,0 1 0,1-1 1,-1 1-1,0 0 0,1-1 1,-1 1-1,1-1 0,-1 1 1,1 0-1,-1-1 0,1 1 1,0 0-1,-1 0 0,1-1 1,0 1-1,0 0 0,-1 0 1,1 0-1,0 0 0,0-1 1,0 2-1,-2 30-720,3-27 577,1 29-955,13-4-332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3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0 936,'0'0'3525,"1"28"-2558,0 5-680,-1-12-92,1 0 1,1 0 0,1 0 0,0 0 0,12 36-1,55 232 1476,-65-261-1830,-11-54-765,0 0 239,-3-11 178,2 0 0,2-1 0,1 1 0,2-1 0,4-54 0,-1 83 540,1 1-1,1-1 1,0 1-1,0-1 1,1 1-1,-1 0 1,2 0-1,-1 0 1,1 1-1,1 0 1,-1 0-1,1 0 1,0 0-1,1 1 1,0 0 0,12-9-1,-10 9-24,-1 0 1,1 1-1,1 0 0,-1 0 1,1 1-1,-1 0 0,1 0 0,0 1 1,0 1-1,1 0 0,-1 0 1,1 1-1,-1 0 0,11 1 1,-19 1-5,0-1 1,0 1 0,0 0-1,-1 0 1,1 0 0,0 0-1,0 0 1,-1 0 0,1 1-1,-1-1 1,1 1 0,-1-1-1,0 1 1,1-1 0,-1 1-1,0 0 1,0-1 0,0 1-1,0 0 1,-1 0 0,1 0-1,0 0 1,-1 0 0,1 0-1,-1 2 1,2 2 13,-1-1-1,0 1 1,-1-1-1,1 1 0,-1-1 1,0 1-1,-1-1 1,0 7-1,0-8-11,-1-1-1,1 1 1,-1-1-1,0 0 1,0 0 0,0 0-1,0 0 1,0 0-1,-1 0 1,1 0-1,-1-1 1,0 1-1,-4 2 1,-46 26 28,27-16-19,63-14 185,-14-7-199,0 0 0,0-1 1,-1-2-1,0 0 0,-1-1 0,38-24 0,-57 33-14,-1 0 0,0 0-1,1 0 1,-1 0 0,0 0 0,0 0-1,0 0 1,1-1 0,-1 1 0,0 0-1,-1-1 1,1 1 0,0 0 0,0-1 0,0 1-1,-1-1 1,1 1 0,-1-1 0,1 0-1,-1 1 1,0-1 0,0-3 0,0 4-35,-1-1-1,1 0 1,-1 1 0,0-1 0,0 1 0,0-1 0,1 1 0,-2 0 0,1-1 0,0 1 0,0 0-1,0-1 1,-1 1 0,1 0 0,0 0 0,-1 0 0,-2-1 0,-3-2-90,0 1 1,0 0-1,0 1 1,0-1-1,-1 1 0,1 1 1,-1-1-1,-10 0 1,16 2 142,1 0 1,-1 0 0,1 0 0,-1 0 0,1 0-1,-1 0 1,1 0 0,-1 0 0,1 1-1,-1-1 1,1 1 0,-1-1 0,1 1 0,-1-1-1,1 1 1,0 0 0,0 0 0,-1 0 0,1 0-1,0 0 1,0 0 0,0 0 0,0 0-1,0 0 1,0 0 0,0 1 0,0-1 0,0 2-1,0 1 91,0 0-1,1 0 1,-1 0-1,1 0 0,0 0 1,0 0-1,1 0 0,-1 0 1,3 8-1,-2-8-31,1 0-1,0 0 1,0 0-1,0 0 1,0-1 0,1 1-1,-1-1 1,1 1-1,0-1 1,0 0 0,1 0-1,-1 0 1,0 0-1,1-1 1,0 1-1,-1-1 1,1 0 0,0 0-1,0 0 1,1-1-1,-1 1 1,0-1 0,5 1-1,9 2 43,1 0 0,-1-2 0,1 0 0,21 0 1,-11-1-24,-10-1-116,1 0-1,26-4 1,-41 4 7,0-1 1,0 0 0,-1-1-1,1 1 1,0-1-1,-1 0 1,1 0 0,-1 0-1,0-1 1,0 1 0,0-1-1,0 0 1,0 0 0,4-6-1,-2-4 446,-9 33-356,9-18-86,0-1 0,0 0 0,0 0 0,-1 0 0,1-1 0,0 1 0,0-2 0,0 1 0,0 0 0,8-3 0,-5 0-24,0-1 1,0-1-1,-1 1 1,1-2-1,7-5 1,10-6-52,-24 16 400,-1 31-607,14 11-1561,-13-27-938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3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0 1040,'0'0'3857,"-17"153"-3673,8-129-104,9-6-56,0-2-16,0-8-8,0-2-520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11 992,'0'0'2074,"27"0"-1957,169 0 1128,107 0 274,-186 3-1190,96-3 183,-173-3-450,153-7 451,-98 18-146,-93-8-359,-1 2-2,5-2-2,-4 0 8,24 0 46,447 0 375,-377-8-442,-94 8-6,7 0-40,25 0-149,-33 0 180,-10 0-4407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4.1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1 360,'0'0'808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4.4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35 307 1216,'0'0'3577,"-6"25"-3092,-17 76-180,22-99-279,0 0 0,0 1 0,0-1 0,1 0 1,-1 1-1,1-1 0,0 1 0,-1-1 0,1 1 1,0-1-1,1 1 0,-1-1 0,0 1 0,1-1 1,-1 1-1,1-1 0,0 0 0,0 1 1,0-1-1,2 3 0,-2-4 4,1 0 0,-1-1 1,1 1-1,-1-1 0,1 1 0,0-1 0,-1 0 1,1 0-1,0 0 0,-1 0 0,1 0 0,0 0 1,-1 0-1,1 0 0,0-1 0,-1 1 1,3-1-1,8-1 0,-8 1-55,1 0 1,-1 0-1,1-1 0,-1 0 1,1 1-1,-1-2 1,0 1-1,0 0 1,0-1-1,0 1 0,-1-1 1,1 0-1,-1-1 1,1 1-1,-1 0 1,0-1-1,0 0 1,-1 0-1,4-6 0,3-7-472,-1-1-1,-1 1 0,7-26 0,-11 36 346,3-18 163,-1-1 1,-1 1-1,-1-1 1,-1 0-1,-1 0 1,-2 0-1,-5-37 1,5 57 34,-1-1 1,-1 0 0,1 1-1,-1-1 1,0 1 0,-1 0-1,1 0 1,-8-9 0,2 2-2,8 11-23,-7 0 76,7 3-98,0 1 0,0-1-1,0 1 1,0 0 0,0-1 0,1 1 0,-1 0-1,1-1 1,-1 1 0,1 0 0,0 0 0,-1 3-1,1-5 7,-4 38 435,2 0-1,4 54 1,1-15-106,-3-71-313,0 0 0,1 0-1,0 0 1,0 1 0,1-1-1,-1 0 1,2-1 0,-1 1-1,0 0 1,1-1 0,0 1-1,0-1 1,1 0 0,0 0-1,0 0 1,0 0 0,0-1-1,1 1 1,6 4 0,3 1-148,2 0 1,-1-1 0,1-1 0,0 0 0,27 9 0,1-3-1566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5.4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0 130 1640,'0'0'4313,"5"26"-3769,24 191 1247,-26-71-1099,-4-84-639,1-61-88,0 0 0,0 0 1,0 0-1,-1 0 0,1 0 1,0 1-1,0-1 1,-1 0-1,1 0 0,-1 0 1,1 0-1,-1 0 0,0 0 1,1 0-1,-1-1 1,0 1-1,-1 2 0,-4-4-689,3-12 111,2-12 201,2 0-1,1 0 0,0 0 1,12-47-1,18-52 318,-23 82 194,2 0 1,1 1-1,3 0 0,29-61 0,-43 101-84,-1 0-1,1-1 1,-1 1-1,1 0 1,0 0-1,0 0 1,-1-1-1,1 1 0,0 0 1,0 0-1,0 0 1,0 0-1,0 1 1,0-1-1,0 0 1,1 0-1,-1 1 0,0-1 1,0 0-1,1 1 1,-1-1-1,0 1 1,1 0-1,-1-1 1,0 1-1,2 0 0,-1 1-17,0-1-1,-1 1 0,1 0 0,-1 0 1,1 0-1,-1 0 0,0 0 0,1 0 0,-1 0 1,0 1-1,0-1 0,0 0 0,0 1 1,0-1-1,0 1 0,0-1 0,1 3 0,1 5-47,1-1 0,-1 1 0,0 0 0,-1 0 0,0 0 0,1 14-1,-3-11 49,0 0 0,0 0 0,-2 0 0,-2 14 0,2-20 13,0 0 0,-1 0-1,0-1 1,0 1 0,0-1 0,-1 0 0,1 0 0,-1 0-1,-9 8 1,9-8 0,0 0-5,0-1 0,0 0 0,-1 0 0,1 0 0,-1 0 0,1 0 0,-1-1 0,-1 0 0,1 0 0,0 0 0,-10 3 0,15-6-20,-1 0 0,1 0 0,0-1 0,-1 1 1,1 0-1,-1 0 0,1 0 0,0 0 1,-1 0-1,1 0 0,-1 0 0,1-1 0,0 1 1,-1 0-1,1 0 0,0 0 0,-1-1 1,1 1-1,0 0 0,0-1 0,-1 1 1,1 0-1,0 0 0,0-1 0,-1 1 0,1-1 1,0 1-1,0 0 0,0-1 0,0 1 1,0 0-1,-1-1 0,1 1 0,0-1 1,0 1-1,3-21-561,13-16-978,2 10-407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5.8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55 120 3729,'0'0'3054,"-4"14"-2864,-15 40 65,18-53-195,1 0 0,0 0-1,0 0 1,-1 0 0,1 0 0,-1 0-1,1-1 1,-1 1 0,1 0 0,-1 0-1,0 0 1,1 0 0,-1-1 0,0 1-1,0 0 1,0-1 0,1 1 0,-1 0-1,-2 0 1,-6-11 553,2-22-571,7 24-135,-1 4-11,1-1 0,-1 1 0,1 0 0,0-1 0,0 1-1,1 0 1,-1-1 0,1 1 0,0 0 0,0-1 0,1 1-1,-1 0 1,1 0 0,0 0 0,0 0 0,0 1 0,0-1-1,1 0 1,0 1 0,-1 0 0,1-1 0,1 1 0,5-4-1,6-3-603,0 0-1,32-14 1,-12 12-1356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6.1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75 1560,'104'2'2031,"-103"-2"-1964,0 0 0,0 0 0,0 1 0,0-1 0,0 0-1,0 0 1,0 1 0,0-1 0,0 0 0,0 1-1,0-1 1,0 1 0,0 0 0,0-1 0,-1 1-1,1-1 1,0 1 0,0 0 0,-1 0 0,1-1 0,-1 1-1,1 0 1,-1 0 0,1 0 0,-1 0 0,1 0-1,-1 0 1,0 0 0,1 0 0,-1 0 0,0 1 0,-1 28 746,0-24-592,1-4-159,0 0 0,0 0 1,0 0-1,0 0 0,0 0 0,0 0 0,1 1 1,-1-1-1,1 0 0,-1 0 0,1 0 0,0 0 1,0-1-1,0 1 0,0 0 0,0 0 0,0 0 1,2 2-1,0-3-2,0 1 0,-1-1 0,1 0 1,0 0-1,-1 0 0,1-1 0,0 1 0,0-1 1,0 1-1,0-1 0,0 0 0,5-1 1,-3 2-53,0-1 1,0 0 0,0-1 0,0 1 0,0-1 0,0 0 0,-1 0 0,1-1 0,0 1-1,0-1 1,-1 0 0,1-1 0,4-2 0,-6 2-117,0 0 0,0-1 1,0 1-1,0-1 0,-1 1 0,0-1 0,1 0 1,-1 0-1,-1 0 0,1 0 0,-1 0 0,1 0 1,-1 0-1,0-1 0,0-5 0,0 4-11,0 0-1,0 1 1,-1-1-1,0 0 0,0 0 1,0 1-1,-1-1 1,0 0-1,-2-7 1,3 11 110,-1 0 1,0 0-1,0 0 1,0 1-1,-1-1 1,1 0 0,0 0-1,-1 1 1,1-1-1,-1 1 1,1-1-1,-1 1 1,0 0-1,1 0 1,-1 0 0,0 0-1,0 0 1,0 0-1,0 0 1,0 0-1,0 1 1,0-1 0,0 1-1,0 0 1,-1-1-1,1 1 1,0 0-1,-3 1 1,4-2-34,0 1-1,1 0 1,-1 0-1,0 0 1,1 0 0,-1 0-1,1 0 1,-1 1-1,0-1 1,1 0 0,-1 0-1,0 0 1,1 1 0,-1-1-1,1 0 1,-1 0-1,1 1 1,-1-1 0,1 1-1,-1-1 1,1 0 0,-1 1-1,1-1 1,-1 1-1,1-1 1,0 1 0,-1-1-1,1 1 1,0 0 0,-1-1-1,1 1 1,0-1-1,0 1 1,0 0 0,-1-1-1,1 1 1,0-1-1,0 1 1,0 0 0,0-1-1,0 2 1,0 0-124,-8 17-1856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6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1043 3937,'0'0'4672,"10"-1"-3478,5-6-1065,-1-2 1,1 1-1,-2-1 0,1-1 0,-2-1 0,1 0 0,13-15 0,1 0-81,-11 12-54,0-2 1,-1 0 0,-1 0-1,21-31 1,-30 37-32,1 0 0,-1 0 0,-1 0 1,0-1-1,0 1 0,-1-1 0,-1 0 0,0 0 0,0 0 0,0-21 1,-2 3-113,-1 0 1,-1-1 0,-2 2 0,-1-1-1,-1 0 1,-10-29 0,5 25 102,1-1 0,2 0 0,2 0 0,1-1 0,-1-67 0,6 97 57,0 0 1,1-1-1,-1 1 0,1 0 1,1 0-1,-1 0 0,1 0 1,0 0-1,0 0 0,0 0 1,1 0-1,0 1 0,0-1 0,6-7 1,-2 5-9,0 0 1,0 1-1,1 0 1,0 0 0,0 1-1,0 0 1,16-7-1,-4 4-86,-1 1 0,1 1-1,1 1 1,-1 1 0,1 0-1,-1 2 1,23 0 0,-40 2 7,0 0 0,0 0 0,0 0-1,-1 1 1,1-1 0,0 1 0,0 0 0,-1 0 0,1 0 0,0 0 0,-1 0 0,1 1 0,-1-1-1,0 1 1,1 0 0,-1-1 0,0 1 0,0 0 0,0 0 0,0 1 0,-1-1 0,1 0 0,0 0-1,-1 1 1,0-1 0,1 1 0,-1 0 0,0-1 0,0 1 0,-1 0 0,1-1 0,0 1 0,-1 0 0,0 0-1,0 0 1,0 4 0,0 4-87,0-1 1,-1 1-1,0-1 0,-1 1 0,0-1 0,0 0 1,-1 1-1,-1-2 0,-5 12 0,-7 6 51,-2 0 0,-1-2 0,-1 0 0,-1-1 0,-43 36 0,-14 18 1115,75-74-1225,-9 13 2282,38-16 642,-11-3-2581,1 0 1,-1-2 0,1 0-1,19-8 1,-21 7-158,1 0 1,0 0-1,0 2 0,1 0 1,24-2-1,-37 8 2,1 1 0,-1 0 0,0-1 0,0 1 0,0 0 0,-1 0 0,0 1 0,1-1 0,-1 0 0,-1 1-1,3 6 1,6 12-29,-4-12-9,-6-10-16,1 1 0,-1-1-1,1 0 1,-1 0 0,1 1 0,0-1 0,-1 0 0,1 0 0,0 0-1,0 0 1,0 0 0,0 0 0,0 0 0,0 0 0,0-1 0,0 1-1,1 0 1,-1 0 0,0-1 0,0 1 0,1-1 0,-1 1-1,0-1 1,1 0 0,-1 1 0,0-1 0,3 0 0,5 0-1718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7.1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2657,'0'0'760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07.5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0 2945,'0'0'2220,"-5"26"-1353,-3 4-535,2-7 17,0 1 0,2 1 0,1-1 1,0 44-1,2-11 330,-1-24-368,2 0-1,1 0 1,9 57-1,-8-83-261,-1 1 0,1-1-1,0 0 1,1 1-1,0-2 1,0 1-1,1 0 1,-1 0-1,1-1 1,1 0 0,-1 0-1,1 0 1,0 0-1,1-1 1,-1 0-1,1 0 1,0 0-1,0-1 1,1 0 0,-1 0-1,12 4 1,-9-5-27,-1 0 1,1-1 0,0 0 0,-1 0-1,1-1 1,0-1 0,0 1-1,0-1 1,0-1 0,0 0 0,0 0-1,0 0 1,-1-1 0,10-3-1,-14 3-97,0 0 1,1 0-1,-1 0 0,0 0 0,0 0 0,0-1 0,0 0 0,-1 0 0,1 0 0,-1 0 0,0 0 0,1-1 0,-2 0 0,1 1 0,0-1 0,-1 0 0,0 0 0,1-1 0,-2 1 1,1 0-1,0-1 0,-1 1 0,0-1 0,0 1 0,0-1 0,-1 0 0,1-6 0,-1 6-104,0 0-43,0 0 0,0 0 0,0 0 0,-1-1-1,0 1 1,0 0 0,0 0 0,-2-6 0,2 9 203,-1 0-1,1 1 1,0-1 0,-1 1 0,1-1 0,-1 1 0,0 0 0,1-1 0,-1 1 0,0 0 0,0 0 0,0 0 0,0 0 0,1 1-1,-1-1 1,0 1 0,0-1 0,-1 1 0,1-1 0,0 1 0,0 0 0,0 0 0,0 0 0,-3 1 0,2-2 13,1 1 1,0 0-1,0 0 1,0 0-1,0 0 1,-1 0-1,1 1 1,0-1-1,0 0 1,0 1-1,0 0 1,0-1-1,0 1 1,0 0-1,0 0 1,0 0-1,0 1 1,0-1-1,-2 3 1,2 0 12,0 0 0,1 0 0,0 0 0,0 0 0,0 0 0,1 0 0,-1 0 0,1 0 1,0 0-1,1 7 0,-1-8 12,0 0 1,1 0-1,-1-1 1,1 1-1,0 0 0,0-1 1,0 1-1,0-1 1,1 1-1,-1-1 1,1 1-1,-1-1 1,1 0-1,0 0 1,0 0-1,0 0 0,0 0 1,0 0-1,0-1 1,5 4-1,54 25 310,-47-25-289,63 24-144,-4-9-743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44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2 1088,'-6'0'9138,"21"0"-9137,-1-1-2,1 0 0,-1 2 0,1-1 1,-1 2-1,1 0 0,-1 1 0,0 0 1,0 1-1,0 1 0,14 6 0,-29-9-4,0 0-1,0-1 1,0 1-1,0-1 1,-1 1 0,1-1-1,0 1 1,-1-1-1,1 0 1,-1 0-1,0 0 1,1 0 0,-1 0-1,0 0 1,1 0-1,-4 1 1,-49 28-117,43-24 112,-7 4 10,-4 2 0,0 1-1,-38 29 1,58-39 1320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1112,'0'0'2944,"-4"-7"-2240,-1 5 1719,8 34-2493,1 1 1,2-1 0,1 1-1,18 49 1,2 7 66,-9 0 18,8 92 0,-8-44-11,-10-45 40,-6-63-19,0-1 0,11 46-1,-11-63 12,2 4-58,-4-15 6,1 0 1,-1 1-1,1-1 1,-1 0-1,1 0 1,-1 0-1,1 0 1,-1 0-1,1 0 1,-1 0-1,0-1 1,1 1-1,-1 0 1,1 0-1,-1 0 1,1 0-1,-1-1 1,1 1-1,-1 0 1,0 0 0,1-1-1,-1 1 1,0 0-1,1 0 1,-1-1-1,0 1 1,1-1-1,-1 1 1,0 0-1,0-1 1,1 1-1,-1 0 1,0-1-1,0 1 1,1-1-1,6-11-2099,-6 0-1787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1512,'0'0'3826,"0"3"-3970,27 603 2349,-13-446-1932,6 32-158,-20-107-2031,-8-97-178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0 105 384,'0'0'2851,"9"0"-2309,416-16 2975,-279 8-3325,-21 4-171,124-10 56,-67 8-46,-62 4-6,-42 1-24,-54 2 7,1-1 1,-1-1 0,0-1-1,0-1 1,-1-1-1,1-1 1,25-10 0,-33 10-6,1 0 0,0 0 0,0 2 0,0 0 0,24-1 0,92 6-47,-52 0 66,-29-2-126,-51 0 48,-1 15-3767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41 264,'0'0'3042,"-2"-1"-2854,-4-3-108,-4-23-1320,9 18 3125,-3 16-1074,0 20-775,6 4 11,1-1-1,2-1 0,10 38 1,3 21 297,30 174 675,-33-198-874,2-1 0,28 63 0,-24-71-137,-13-31 22,1-2 0,15 29 0,-22-46-122,0-1 0,0 1 1,-1-1-1,0 1 0,0 0 0,0-1 0,0 1 0,-1 0 0,0 0 1,0-1-1,0 6 0,0 1-793,0 1-1059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1 246 800,'0'0'4875,"9"0"-4714,118-14 1034,231-56 1,-112 18-853,-77 22-310,285-12-1,-174 23 22,46 0-273,-229 19 187,-96 0-203,-3 10-1829,-13 9 955,-3 0-200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4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14 113 432,'0'0'6846,"-9"-1"-5402,8 39-1622,-1-27 188,1 1 0,1 0-1,0-1 1,1 1 0,0 0 0,3 11 0,-3-20 18,1 0 0,0-1 0,-1 1 0,1-1 0,0 1 0,0-1 0,1 0 0,-1 0 0,0 0 0,1 0 0,-1 0 1,1-1-1,0 1 0,-1-1 0,1 0 0,0 1 0,0-1 0,0 0 0,0-1 0,0 1 0,0-1 0,0 1 0,0-1 1,0 0-1,0 0 0,0 0 0,1 0 0,2-1 0,2 0 4,0 0 0,-1 0 0,1 0 0,-1-1 0,1 0 0,-1-1 0,0 1 0,0-1 0,0-1 0,10-6 0,-12 6-18,0-1-1,0 1 1,0-1-1,-1 0 1,0-1-1,0 1 1,0-1-1,-1 0 1,1 0-1,-2 0 1,1 0-1,-1-1 1,1 1-1,0-10 1,0-6 4,0 0 0,-2 0 0,-2-26 0,0 5 9,1 43-34,-9 2-3164,0 7 557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5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1 832,'0'0'5433,"0"10"-5438,0 169 485,-1-174-486,1 0 0,-1 0 0,1 0 1,-2-1-1,1 1 0,0 0 0,-1-1 0,0 1 0,0-1 0,0 1 0,-1-1 0,1 0 0,-1 0 1,0 0-1,0 0 0,0-1 0,-1 1 0,1-1 0,-1 0 0,0 0 0,0 0 0,0 0 1,0-1-1,-1 0 0,1 0 0,-1 0 0,1 0 0,-7 1 0,6-1-40,0-1 1,-1 0-1,1 0 0,-1 0 0,0-1 1,1 1-1,-1-1 0,1-1 0,-1 1 1,1-1-1,-1 0 0,1 0 0,-1 0 1,1-1-1,0 0 0,0 0 0,0 0 0,0-1 1,0 0-1,0 0 0,0 0 0,1 0 1,0-1-1,-6-5 0,10 9 69,0-1 0,0 1 0,-1 0 1,1-1-1,0 1 0,0 0 0,0 0 0,0-1 0,0 1 0,-1 0 0,1-1 0,0 1 0,0 0 1,0-1-1,0 1 0,0-1 0,0 1 0,0 0 0,0-1 0,0 1 0,0 0 0,0-1 0,0 1 1,0 0-1,1-1 0,-1 1 0,0 0 0,0-1 0,0 1 0,0 0 0,0 0 0,1-1 0,-1 1 1,0 0-1,0 0 0,1-1 0,-1 1 0,0 0 0,0 0 0,1-1 0,-1 1 0,0 0 0,1 0 1,-1 0-1,0 0 0,1 0 0,-1-1 0,0 1 0,1 0 0,-1 0 0,0 0 0,1 0 1,-1 0-1,0 0 0,1 0 0,-1 0 0,0 0 0,1 0 0,-1 0 0,0 1 0,1-1 0,30-1-49,-26 1 143,268 0-3,-271 0-1009,-2-8-2992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5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1 680,'0'0'6842,"125"0"-6626,-98 0-112,0 0-96,-10 0-8,-8 0-624,0 8-745,0-3-1519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32 880,'0'0'3629,"-4"-5"-3376,-5-4-562,-13-9 2373,15 25-969,5 18-1123,4 83 145,30 201 0,-13-166-17,-10-69-107,25 106 0,-33-178-186,0 1 1,-1-1-1,0 0 0,1 0 0,-1 1 0,0-1 0,0 0 0,0 1 1,-1-1-1,1 0 0,0 0 0,-2 3 0,-5-1-1867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1976,'0'0'4365,"28"-7"-3822,-2 1-377,35-8 364,66-7 1,369-30 1014,66-8-1426,-291 35-474,299 11 0,-517 13 348,77-11 16,-128 11 118,-10 1-671,1 1 123,-1-1 1,1 1 0,0 0 0,0 1 0,0 0-1,-10 5 1,14-6 236,-33 14-2043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1424,'0'0'4357,"2"21"-4194,3 41 397,3 0 0,32 117 0,36 87-278,-72-249-362,-1 0-1,-1 0 1,1 21 0,-3-32-109,0 1 1,-1 0-1,1 0 1,-1-1-1,-1 1 0,1 0 1,-1-1-1,0 1 1,-1-1-1,-5 10 1,-17 17-1474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1560,'0'0'6178,"25"-7"-5953,31-8 35,1 3 0,99-7 0,549-6 806,308-23-976,-921 44 158,-33 1-1236,-31 0-2985,-45 8 2116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92 592,'0'0'4168,"-6"0"-2495,246 10-453,9 1-654,-89-13-447,219-30-1,-242 17-109,200 5 0,-121-3-137,-22-17-406,-152 24 487,-36 3-730,-26 2-1357,2 1-808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1 184,'0'0'1736,"0"3"-1376,0 2-127,0 8-233,0 1-473,0-1-279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1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1 440,'27'88'7046,"-27"-88"-7021,0 0 0,0 1 0,0-1 1,0 0-1,0 0 0,0 0 0,0 0 0,0 0 1,0 1-1,0-1 0,0 0 0,0 0 1,0 0-1,0 0 0,0 0 0,0 1 0,0-1 1,0 0-1,0 0 0,0 0 0,0 0 1,-1 0-1,1 0 0,0 1 0,0-1 0,0 0 1,0 0-1,0 0 0,0 0 0,0 0 1,0 0-1,-1 0 0,1 0 0,0 0 0,0 1 1,0-1-1,0 0 0,0 0 0,0 0 1,-1 0-1,1 0 0,0 0 0,0 0 1,0 0-1,0 0 0,0 0 0,-1 0 0,1 0 1,0 0-1,0 0 0,0 0 0,0 0 1,0 0-1,-1 0 0,1 0 0,0 0 0,0 0 1,0-1-1,0 1 0,0 0 0,0 0 1,-1 0-1,1 0 0,0 0 0,0 0 0,0 0 1,0 0-1,0-1 0,-5 13 188,-3 37-243,1 0-1,1 80 1,3-61 44,0 77 187,5 1 0,34 226 0,151 813 506,-134-780-598,18 109-81,65 494 29,-45-467-70,-6-45 4,6 236 71,-58-560-75,-5-37 4,1 26 7,21 142 4,77 842 38,-73-719-26,24 236 10,-56-499-28,71 267 0,2 132 26,-56-283-12,15 334-157,-46-463 164,-4 98-53,1 19-46,-3-109-68,-3-98 102,10 91 0,-2-93 46,-3-23 2,10 46 0,86 369 23,-95-412-21,1 43 1,-1-2 9,-3-45-5,-2-28-7,0 0 0,0 0 0,1-1 1,-1 1-1,1 0 0,1 0 1,-1 0-1,1 0 0,0-1 0,5 11 1,-5-13 7,-2-2 88,-2-104-2220,-5 72-1939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5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1216,'0'0'4325,"0"12"-4107,0 212 1427,0-125-3424,0-108 771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5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4257,'0'0'3629,"25"-7"-3625,79-18-44,-102 25 34,0-1 0,1 1 0,-1-1 0,0 1 0,0 0 0,0 0 0,0 0 0,0 0 0,1 0 0,-1 0 1,0 0-1,0 1 0,0-1 0,0 1 0,0 0 0,0 0 0,4 2 0,-5-2-5,0 0 0,0 0-1,0 0 1,0 0 0,0 0 0,0 1-1,0-1 1,-1 1 0,1-1 0,0 0 0,-1 1-1,1-1 1,-1 1 0,0-1 0,1 1-1,-1-1 1,0 1 0,0 2 0,0 2-23,-1 0 0,1-1 0,-2 1 0,1 0 1,0 0-1,-1 0 0,0-1 0,-4 9 1,-39 47 65,35-49-23,0 1 1,1 0-1,-12 21 0,20-33-8,1 1 0,-1-1 0,1 0 0,-1 0 0,1 0 0,0 1 0,0-1 0,-1 0 0,1 1-1,0-1 1,0 0 0,0 0 0,0 1 0,1-1 0,-1 0 0,0 1 0,0-1 0,1 0 0,-1 0 0,1 1 0,-1-1 0,1 0 0,-1 0 0,2 1 0,0 1 31,1-1 0,-1 1 1,1-1-1,-1 0 0,1 0 1,0 0-1,0 0 0,0 0 1,4 1-1,7 3 108,1-1 0,0-1 1,16 4-1,-31-8-140,46 8-761,1-1 0,61 0 0,-89-7-1782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5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1 704,'0'0'4932,"-17"4"-4957,14-3 30,-17 4 15,0 0 0,1 1 1,-1 1-1,2 1 1,-1 0-1,1 2 0,-31 21 1,48-30 0,0 0 1,0 0-1,0 0 1,0 0 0,0 0-1,0 0 1,0 0-1,1 0 1,-1 0 0,0 1-1,1-1 1,-1 0-1,1 0 1,-1 1 0,1-1-1,0 0 1,0 1 0,-1-1-1,1 0 1,0 1-1,0-1 1,0 0 0,0 1-1,1-1 1,-1 0-1,0 1 1,1-1 0,-1 0-1,0 1 1,1-1-1,0 0 1,-1 0 0,1 1-1,0-1 1,-1 0 0,1 0-1,0 0 1,0 0-1,0 0 1,0 0 0,0 0-1,2 1 1,4 4 193,0-1 1,1 1 0,0-1-1,15 7 1,33 11 132,-41-18-336,-1 0 1,1 1 0,-1 1 0,-1 0-1,1 1 1,-1 0 0,-1 1 0,22 20-1,-32-28-47,-1 0-1,0 1 0,0-1 0,0 0 1,0 1-1,0-1 0,0 0 0,0 1 1,0-1-1,0 1 0,-1 0 0,1-1 1,-1 1-1,1 0 0,-1-1 0,0 1 0,0 0 1,1-1-1,-1 1 0,0 0 0,0-1 1,-1 1-1,1 0 0,0 0 0,-1-1 1,1 1-1,-1-1 0,1 1 0,-1 0 1,0-1-1,1 1 0,-1-1 0,0 1 1,0-1-1,0 0 0,-1 1 0,1-1 0,0 0 1,0 0-1,-1 0 0,1 0 0,0 0 1,-3 1-1,-4 3 17,-1 0-1,0-1 1,-1 0-1,1 0 1,-14 2 0,-16 4-561,3-3-1206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58.6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234 1 680,'3'1'7252,"-9"4"-6277,-39 23-971,-46 34-1,28-17 5,35-23-8,27-22-3,1 0 1,0 1-1,0-1 0,-1 0 1,1 0-1,0 1 1,0-1-1,-1 0 0,1 1 1,0-1-1,0 0 0,0 1 1,0-1-1,-1 0 1,1 1-1,0-1 0,0 1 1,0-1-1,0 0 0,0 1 1,0-1-1,0 1 1,0-1-1,0 0 0,0 1 1,0-1-1,0 0 0,1 1 1,-1-1-1,0 1 1,0-1-1,0 0 0,0 1 1,1-1-1,-1 0 1,0 1-1,0-1 0,0 0 1,1 0-1,-1 1 0,0-1 1,1 0-1,-1 0 1,0 1-1,1-1 0,14 12-107,-15-12 114,37 22 228,0-1 1,46 18-1,-71-33-214,23 15-9,-34-21 425,-1-32-729,0 25 93,1 0 1,-2 0-1,1 0 1,-1-1-1,0 1 0,-1 0 1,1 1-1,-1-1 1,-1 0-1,1 0 0,-1 1 1,-1-1-1,1 1 1,-1 0-1,0 0 0,0 0 1,-7-6-1,9 10 298,1 0-1,-1-1 0,0 1 1,1-1-1,-1 0 0,1 0 1,0 0-1,0 1 0,0-1 1,0 0-1,0 0 1,1 0-1,-1-7 1349,1 40-1833,-1-17 340,3 36-268,-2-48 266,0 1-1,0-1 1,0 0-1,1 0 1,-1 1 0,0-1-1,1 0 1,-1 0-1,1 0 1,-1 0 0,1 0-1,0 1 1,-1-1-1,1 0 1,0 0-1,0-1 1,0 1 0,0 0-1,0 0 1,0 0-1,0-1 1,0 1 0,0 0-1,0-1 1,0 1-1,0-1 1,0 1-1,0-1 1,1 1 0,-1-1-1,0 0 1,2 0-1,-2-1 54,0 0 1,0 0-1,-1 0 0,1 0 0,0 0 0,-1 0 1,1-1-1,-1 1 0,1 0 0,-1 0 0,1-1 0,-1 1 1,0 0-1,0-1 0,1 1 0,-1 0 0,0-1 1,0 1-1,-1 0 0,1-3 0,0-43-162,-1 34 104,-3-70 56,2 73-180,1 11-200,-1 43-1232,2-7-903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2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89 232,'-3'-4'6416,"3"4"-6323,0 0 1,0 0-1,-1 0 1,1 0-1,0 0 1,0 0-1,-1 0 1,1 0-1,0 0 1,0 0-1,-1 0 1,1 0 0,0 0-1,0 0 1,0 0-1,-2 1 655,1-1-654,0 14-42,-1 0 0,0 0 0,-2-1-1,1 1 1,-7 13 0,-11 48 170,11 11-870,12-91 344,0 0-1,0 0 1,0 0 0,1 0-1,0 1 1,5-8 0,13-23-1131,-13 10 665,-1 0 0,-1 0-1,3-30 1,-2-81 4580,-7 152-3550,0 0-99,0 1 1,2 0 0,0-1 0,0 1 0,2-1 0,0 0-1,1 0 1,0 0 0,2 0 0,-1-1 0,2 0-1,0-1 1,1 1 0,18 21 0,-9-22-2624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1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4417,'0'0'2705,"160"0"-3738,-133 5-759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1 472,'0'0'5409,"-62"149"-4697,62-119-55,0-6-241,0-5-184,9-6-48,18-2-32,-1-6-80,19-5-72,-9 0-1168,-10 0-1041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8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1 1488,'0'0'5287,"-16"23"-4395,-50 77-175,64-96-650,-1 0 0,1 0-1,0 1 1,0-1 0,0 1-1,0-1 1,1 1 0,0-1-1,0 1 1,0 0 0,1 0-1,-1-1 1,1 1 0,0 0-1,1 0 1,0 6 0,1 11 217,-2-19-275,0-1-1,0 1 1,0-1 0,0 0-1,0 1 1,0-1-1,1 1 1,-1-1 0,1 1-1,0-1 1,0 0-1,0 0 1,0 1 0,0-1-1,0 0 1,1 0-1,-1 0 1,1 0 0,-1 0-1,1 0 1,0-1-1,0 1 1,0-1 0,0 1-1,0-1 1,0 1-1,0-1 1,0 0 0,0 0-1,1 0 1,-1 0-1,0-1 1,1 1 0,-1-1-1,1 1 1,-1-1-1,1 0 1,-1 0 0,4 0-1,4 1-147,0 0 0,0 0 0,0-1 0,0-1 0,0 0 0,0 0-1,0-1 1,-1 0 0,1 0 0,0-1 0,-1-1 0,15-6 0,4-9-2270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1168,'0'0'5502,"0"13"-5767,-2 30 280,-2 0-1,-10 44 0,-1 7 121,1 1-61,4-29-162,-2 85 0,30-586-1941,-18 308 3444,10 129-1418,-4 2 22,-1 1 0,0 1 1,0-1-1,0 1 0,-1-1 0,1 2 0,-2-1 1,1 0-1,-1 1 0,0-1 0,0 1 0,0 0 1,1 8-1,10 20 144,26 49 167,-7-18-298,26 76 1,-57-133-394,0-1-1,0 1 1,-1 0 0,0 0 0,0 0-1,-1 10 1,0-5-1328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4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0 163 4033,'0'0'4373,"11"-1"-3992,-5 0-322,-2 2-40,-1-1 1,0 0 0,1 0-1,-1-1 1,0 1 0,0-1-1,1 0 1,-1 1-1,0-1 1,0-1 0,0 1-1,0 0 1,0-1-1,0 0 1,0 1 0,0-1-1,-1 0 1,1 0 0,-1-1-1,1 1 1,-1-1-1,0 1 1,2-4 0,0-4-389,0 1 1,-2-1 0,1 0-1,-1 0 1,0-1 0,-1 1-1,0 0 1,-1 0 0,-1-11-1,1 14 61,0 6 306,0 1 0,-1-1 0,1 1 0,0-1 0,-1 1 0,1-1 0,-1 1 0,1-1 0,0 1 0,-1 0 0,1-1 0,-1 1 0,1-1 0,-1 1 0,1 0-1,-1 0 1,0-1 0,1 1 0,-1 0 0,1 0 0,-1 0 0,1 0 0,-1-1 0,0 1 0,1 0 0,-1 0 0,1 0 0,-1 0 0,0 1 0,1-1 0,-1 0 0,1 0 0,-1 0 0,0 0 0,0 1 0,-23 7 148,21-4-56,0 1 0,1-1-1,-1 0 1,1 1-1,0 0 1,0 0-1,1-1 1,-1 1-1,1 0 1,0 0 0,0 0-1,1 0 1,0 1-1,0-1 1,0 6-1,0-7-31,0 1 0,1-1 0,-1 1 0,1 0 0,0-1 0,0 1 0,0-1 0,1 0 0,-1 1 0,1-1 0,0 0 0,0 0 0,1 0 0,-1 0 0,1-1 0,0 1 0,4 3 0,1-2-245,1 0 1,0-1-1,0-1 1,0 1-1,0-1 0,1-1 1,-1 0-1,1 0 1,-1-1-1,1 0 0,0-1 1,-1 0-1,18-2 0,-6-3-4275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4.6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 0 3305,'0'0'4251,"-15"10"-4224,6-4-24,-49 32 79,52-34-47,1 0 0,0 0 0,0 1 0,1-1 0,0 1 0,-1 0 0,1 0 0,1 1 0,-6 10 0,8-15-23,1 0 1,-1 1 0,1-1 0,-1 0 0,1 0-1,0 0 1,0 0 0,0 1 0,0-1-1,0 0 1,0 0 0,0 0 0,0 1-1,0-1 1,0 0 0,1 0 0,-1 0-1,1 0 1,-1 1 0,1-1 0,-1 0 0,1 0-1,-1 0 1,1 0 0,0 0 0,0 0-1,-1 0 1,1-1 0,0 1 0,0 0-1,0 0 1,0-1 0,0 1 0,0 0-1,0-1 1,0 1 0,0-1 0,1 1 0,1-1-1,6 3 57,0-1 1,1 0-1,0 0 0,12 0 0,4 0-77,-24-2 0,-1 0 0,1 1 0,0-1 0,0 0 0,0 0 0,-1 1 0,1-1 0,0 1 0,-1 0 0,1-1 1,-1 1-1,1 0 0,0 0 0,-1 0 0,0 0 0,1 0 0,-1 0 0,0 0 0,1 1 0,-1-1 0,0 0 0,0 1 0,0-1 0,0 1 0,0-1 0,-1 1 0,1 0 1,0-1-1,-1 1 0,1 0 0,-1-1 0,1 4 0,-2-2-4,1-1 1,-1 0-1,0 1 1,0-1-1,-1 0 0,1 0 1,0 0-1,-1 1 1,1-2-1,-1 1 1,1 0-1,-1 0 0,0 0 1,0-1-1,0 1 1,0-1-1,0 1 1,0-1-1,-1 0 0,1 0 1,0 0-1,-5 1 1,-29 9-3490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5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143 0 1672,'0'0'6312,"-16"9"-6184,-52 31 75,63-38-157,1 2 0,0-1 0,0 0 0,0 1 0,0 0 0,0 0 0,1 0 0,0 0 0,0 1 1,0-1-1,0 1 0,1 0 0,0 0 0,0 0 0,0 0 0,0 0 0,1 0 0,0 0 0,0 1 0,0 8 0,1-13-34,0 0 0,1 0 0,-1 0-1,1 0 1,0 0 0,-1 0 0,1 0 0,0 0 0,-1 0 0,1 0 0,0-1-1,0 1 1,0 0 0,-1 0 0,1-1 0,0 1 0,0-1 0,0 1-1,0-1 1,0 1 0,1-1 0,-1 0 0,0 1 0,1-1 0,36 10 164,-26-8-138,-6-1-44,3 1 27,0 1 0,0 0 0,-1 0 0,12 6 0,-18-8-40,0 0 0,0 0 0,0 0 0,0 1 0,-1-1 0,1 1 0,-1-1 0,1 1 0,-1-1 0,1 1 0,-1 0 0,0 0 0,0 0 0,0 0 0,0 0 0,0 0 0,0 0 0,-1 0 1,1 0-1,-1 0 0,1 0 0,-1 1 0,0 2 0,0-3 4,0-1 0,0 0-1,0 0 1,0 0 0,0 1 0,-1-1 0,1 0 0,0 0 0,-1 0 0,1 0 0,-1 0 0,1 0 0,-1 0 0,0 0-1,1 0 1,-1 0 0,0 0 0,0 0 0,0 0 0,1 0 0,-1-1 0,0 1 0,0 0 0,0 0 0,0-1 0,0 1 0,-1-1-1,1 1 1,0-1 0,0 0 0,0 1 0,-2-1 0,-43 0-3185,36-2 182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5.8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 5513,'0'0'4721,"53"0"-4713,-26 0 16,-9 0-24,8 0-176,-8-5-576,0-3-1400,-9 0-1737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1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4489,'0'0'5753,"36"75"-5481,-18-32-96,-9 2-72,0 1-24,-9-1-32,9-5-48,-9-5-184,0-8-144,0-3-424,0-8-1008,0-8-977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4241,'0'0'2865,"187"27"-3306,-151-19-1287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8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39 2817,'0'0'5373,"-1"19"-5161,-5 60 48,5-78-246,1 1 1,0 0-1,0-1 1,0 1-1,0 0 1,1-1-1,-1 1 0,0-1 1,1 1-1,-1 0 1,1-1-1,-1 1 1,1-1-1,0 1 1,0-1-1,0 0 0,0 1 1,-1-1-1,2 0 1,-1 0-1,0 1 1,0-1-1,0 0 1,1 0-1,-1 0 0,0-1 1,1 1-1,-1 0 1,1 0-1,-1-1 1,1 1-1,-1-1 1,1 1-1,-1-1 1,1 0-1,0 1 0,-1-1 1,1 0-1,-1 0 1,1 0-1,0 0 1,1-1-1,2 1-12,1-1 0,-1 1 0,0-1 0,0 0 1,0-1-1,0 1 0,0-1 0,0 0 0,0 0 0,7-5 0,-8 3-282,1 0 0,-1 0 0,0 0 0,0-1-1,0 1 1,0-1 0,-1 0 0,0 0 0,0-1 0,0 1 0,-1 0 0,0-1 0,0 0-1,0 1 1,-1-1 0,0 0 0,0 0 0,0 0 0,-1 0 0,0 0 0,0 0-1,0 0 1,-1 0 0,-1-6 0,1 11 293,1-1-1,-1 1 1,0 0-1,0-1 1,0 1-1,0 0 1,-1 0-1,1 0 0,0 0 1,0 0-1,-1 0 1,1 0-1,0 0 1,-1 0-1,1 1 1,-1-1-1,1 1 1,-1-1-1,1 1 1,-1 0-1,0-1 1,1 1-1,-1 0 1,1 0-1,-1 0 1,0 0-1,1 0 1,-1 0-1,1 1 1,-1-1-1,-2 1 1,-2 1-134,1-1 1,-1 0 0,1 1 0,0 0 0,0 0 0,0 1 0,-7 3 0,-7 11-1622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7.3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1840,'0'0'7146,"18"142"-6666,-9-102-240,9-3-144,-9-2-32,0-3-64,0-8-184,0-5-872,-9-6-1201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7.6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0 4321,'0'0'1880,"-7"26"-1609,-4 5-143,-2 8 300,2 1 0,-8 45 0,18-15 179,4-69-507,1 0 0,-1 0 0,1 0 1,-1-1-1,1 0 0,0 1 0,-1-1 0,1 0 0,4-1 0,-4 1 23,9 0-78,-1 0 0,1-1 0,-1 0 0,1-1 0,-1-1-1,0 0 1,0 0 0,0-1 0,-1-1 0,1 0 0,-1 0-1,14-9 1,-23 11-127,1 1-1,-1-1 1,1 1 0,-1-1-1,0 0 1,0 0-1,0 0 1,-1 0 0,1 0-1,-1 0 1,0 0-1,1 0 1,-1-1 0,-1 1-1,1-1 1,0-4 0,0 7-12,-1-1 1,0 0 0,0 1-1,0-1 1,0 0 0,0 0 0,0 1-1,0-1 1,0 0 0,-1 0 0,1 1-1,-1-1 1,1 0 0,-1 1 0,0-1-1,0 1 1,1-1 0,-1 1 0,0-1-1,0 1 1,-1 0 0,1-1-1,0 1 1,0 0 0,-1 0 0,1 0-1,0 0 1,-1 0 0,1 0 0,-1 0-1,0 0 1,1 1 0,-3-2 0,2 1 74,0 1 0,0-1 0,1 0 0,-1 1 1,0 0-1,0-1 0,0 1 0,0 0 0,0 0 1,0 0-1,0 0 0,1 0 0,-1 0 0,0 1 1,0-1-1,0 0 0,0 1 0,0 0 1,1-1-1,-1 1 0,0 0 0,1 0 0,-1 0 1,0 0-1,1 0 0,-1 0 0,1 1 0,0-1 1,-1 0-1,0 3 0,0 1 126,0 1 0,1 0 0,0-1 0,0 1 0,0 0 0,1 0 0,-1 0 0,2 8-1,-1-3 240,1-10-314,-1 0-1,0 0 1,0 0 0,1 0 0,-1 0-1,1 0 1,-1-1 0,1 1-1,-1 0 1,1 0 0,0 0 0,-1-1-1,1 1 1,0 0 0,0-1-1,0 1 1,-1 0 0,1-1-1,0 1 1,0-1 0,0 0 0,0 1-1,0-1 1,0 0 0,0 1-1,0-1 1,0 0 0,0 0 0,0 0-1,0 0 1,1 0 0,43 1 667,-33-1-479,4-1-245,0-1 0,-1-1 0,1 0 1,-1-1-1,0 0 0,0-2 0,0 1 0,0-2 1,26-16-1,-25 15-203,-16 7 222,1 0 1,-1 1 0,1-1 0,0 1 0,0-1-1,-1 1 1,1-1 0,0 1 0,0-1 0,0 1-1,-1 0 1,1-1 0,0 1 0,0 0 0,0 0-1,0 0 1,0-1 0,0 1 0,0 0 0,0 0-1,-1 0 1,1 1 0,0-1 0,0 0 0,0 0-1,0 0 1,0 1 0,0-1 0,-1 0 0,1 1-1,1 0 1,-3 24 91,-1 1 20,2-25-106,0 0 0,0-1 0,0 1-1,0 0 1,0-1 0,1 1 0,-1 0 0,0-1 0,0 1 0,1-1 0,-1 1 0,0 0 0,1-1 0,-1 1 0,0-1 0,1 1 0,-1-1 0,1 1 0,-1-1 0,1 1 0,-1-1 0,1 0 0,-1 1 0,1-1 0,0 0 0,-1 1 0,1-1 0,0 0 0,-1 0 0,2 1 0,3-1-13,-1 0 0,1 0 0,0 0 0,0 0 0,0-1 0,0 0 0,-1 0 1,1 0-1,0 0 0,-1-1 0,1 0 0,-1 0 0,1 0 0,-1 0 0,0-1 0,0 0 1,0 0-1,6-5 0,-6 4-1,0 0 0,1 1 0,0 0 0,0 0 0,0 0 0,0 1 0,0-1 0,0 1 0,1 0 0,-1 1 0,1-1 0,-1 1 1,7 0-1,-10 1 16,1 0 1,-1 1-1,1 0 1,-1-1-1,0 1 1,0 0-1,1 0 1,-1 1-1,0-1 1,0 0 0,0 1-1,0-1 1,0 1-1,-1 0 1,1-1-1,1 3 1,30 38-241,-17-19-313,3 0-1872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8.9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14 856,'0'0'5297,"0"-8"-5737,0 5-496,9 1-552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3225,'0'0'1296,"161"-43"-2736,-143 43-1113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78 720,'5'-26'703,"-2"0"108,-2 0 3967,-1 35-4567,0-4-141,0 34 515,1-1 1,8 48-1,-7-74-557,1-1-1,0 1 1,1-1 0,0 0-1,0 0 1,1 0-1,1-1 1,-1 0 0,2 0-1,-1 0 1,17 17 0,19-6-3273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6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5025,'0'0'3857,"196"0"-3841,-151 0-16,17 0-576,-17 0-1065,-9 0-703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9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 2601,'0'0'3926,"10"19"-3589,35 55-37,-44-72-275,0 0-1,0-1 1,0 1-1,0-1 1,1 0-1,-1 1 1,0-1-1,1 0 1,-1 0-1,1 0 1,-1 0-1,1 0 1,0 0-1,-1 0 1,1 0-1,0-1 1,0 1-1,0-1 1,0 1-1,-1-1 1,1 0-1,0 0 1,0 0-1,0 0 1,0 0-1,0 0 0,0 0 1,-1-1-1,1 1 1,0-1-1,0 1 1,0-1-1,-1 0 1,1 0-1,0 1 1,-1-1-1,1 0 1,-1-1-1,1 1 1,-1 0-1,1 0 1,-1-1-1,0 1 1,0-1-1,0 1 1,1-1-1,-1 1 1,-1-1-1,1 0 1,0 1-1,0-3 1,1-1-145,0 1 0,0-1 1,-1 0-1,1 0 0,-1 0 1,-1 0-1,1 0 1,-1 0-1,0 0 0,0-1 1,0 1-1,0 0 0,-1 0 1,-2-6-1,3 9 18,-1-1 0,0 1 0,0 0 0,-1-1 0,1 1 0,0 0 0,-1 0-1,1 0 1,-1 0 0,0 0 0,0 0 0,1 1 0,-1-1 0,-1 0 0,1 1 0,0 0 0,0-1 0,0 1 0,-1 0 0,1 0 0,0 0 0,-1 1 0,1-1 0,-1 0 0,1 1 0,-1 0 0,1-1 0,-6 1-1,-17 0-1119,5 0-479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0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3689,'0'0'4145,"9"177"-3865,0-140-144,0-2-56,0-3-80,-1-8-280,1-8-809,0-5-55,0-11-1096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0.7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0 1040,'0'0'5588,"-9"27"-5189,-28 84 64,31-98-335,2 1 0,0 0 0,0 1 0,1-1 0,1 1 0,1-1 0,-1 16 0,3-28-110,-1-1 0,0 1 0,0-1 0,1 1 0,-1-1 0,1 1-1,0-1 1,-1 1 0,1-1 0,0 0 0,0 1 0,0-1 0,0 0 0,0 0 0,0 0 0,0 1 0,0-1 0,0 0 0,1 0 0,-1-1 0,0 1 0,1 0 0,-1 0 0,1-1 0,-1 1 0,1-1-1,-1 1 1,1-1 0,-1 1 0,4-1 0,53 5 493,-45-5-421,31 2 189,-20 0-334,0-1 0,0-1 0,38-6 0,-61 5 2,0 1 0,0-1-1,0-1 1,0 1 0,0 0 0,0 0-1,0 0 1,-1 0 0,1-1 0,0 1-1,-1 0 1,1 0 0,-1-1 0,1 1 0,-1-1-1,0 1 1,1 0 0,-1-1 0,0 1-1,0-1 1,0 1 0,-1-3 0,2 1-211,-1-1 0,0 1 0,0-1 0,-1 1 0,1 0 0,-1-1 0,0 1 1,-2-6-1,0 6 177,0 0 1,-1 0-1,1 1 1,-1-1-1,0 1 1,1 0-1,-1 0 1,0 0-1,0 1 1,-1 0 0,1-1-1,0 1 1,0 1-1,-1-1 1,1 1-1,0-1 1,-8 2-1,8-1 109,0 0-1,1 0 0,-1 1 1,0-1-1,1 1 0,-1 0 0,0 0 1,1 1-1,-7 2 0,9-3 8,0 0 1,-1 0-1,1 0 0,0 0 0,0 0 0,0 0 0,0 0 0,0 1 0,0-1 1,0 0-1,0 0 0,0 1 0,0-1 0,1 1 0,-1-1 0,1 1 0,-1-1 1,1 1-1,-1-1 0,1 1 0,0-1 0,0 4 0,0-2 67,-1-1 0,1 1 0,0 0 0,1 0-1,-1 0 1,0-1 0,1 1 0,-1 0 0,1-1 0,0 1-1,0 0 1,0-1 0,0 1 0,1-1 0,-1 1 0,1-1-1,3 4 1,-2-4-1,1 0 0,-1 0 0,1 0 0,-1-1 0,1 1 0,0-1 0,0 0 0,0 0 0,0-1 0,0 1 0,0-1 0,8 0-1,5 2-52,0-1 0,1-1 0,-1-1 0,1-1 0,-1 0 0,0-1 0,0 0 0,30-12 0,-45 15-63,-1 0-1,0 0 1,1 0 0,-1 0-1,0 0 1,1 1 0,-1-1 0,0 0-1,1 1 1,-1-1 0,0 1-1,0 0 1,0-1 0,1 1 0,-1 0-1,0 0 1,0-1 0,0 1 0,0 0-1,0 0 1,-1 0 0,2 2-1,0-1 26,0 0 0,0 0-1,0-1 1,1 1 0,-1 0 0,0-1-1,1 1 1,-1-1 0,1 0-1,0 0 1,-1 0 0,5 1-1,0-2-81,1-1 0,-1 1 0,1-2 0,-1 1-1,1-1 1,-1 0 0,0 0 0,0-1 0,0 0 0,0 0-1,0-1 1,-1 0 0,1 0 0,-1 0 0,9-9-1,26-15-535,-40 29 634,0-1 1,0 1-1,-1 0 1,1 0-1,0 0 1,0 1-1,0-1 0,-1 0 1,1 0-1,-1 0 1,1 0-1,-1 1 1,1-1-1,-1 0 1,0 1-1,1-1 1,-1 0-1,0 1 1,0-1-1,0 2 1,5 37 160,-4-10-422,8 56 0,-1-63-942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2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6 904,'0'0'6126,"-17"0"-9814,-1 0 8400,30-1-3608,131-4 542,-82 5-4468,-38 0 420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3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1480,'0'0'7589,"0"3"-7437,2 30 118,1-1-1,10 40 1,-7-39-181,0 1 0,0 42 0,-2-26-43,1-5-3626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4945,'0'0'3809,"169"0"-3761,-142 5-48,9 0-272,-10 3-1224,-8-2-625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9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3385,'0'0'4054,"14"13"-3761,42 41 25,-53-52-275,1 1 0,-1-1 1,0 0-1,1 0 1,-1-1-1,1 1 0,0-1 1,0 0-1,-1 0 1,1 0-1,0 0 0,0-1 1,0 0-1,0 1 1,0-1-1,0-1 0,0 1 1,0 0-1,-1-1 1,1 0-1,0 0 0,0 0 1,0-1-1,-1 1 0,1-1 1,-1 0-1,7-4 1,-7 3-104,0 0 0,0 0 1,0 0-1,0-1 0,-1 1 1,1-1-1,-1 1 0,0-1 1,0 0-1,-1 0 0,1 0 1,-1 0-1,0 0 0,0 0 1,0 0-1,0-1 0,-1 1 1,0-5-1,-9 10-3306,0 7 1162</inkml:trace>
  <inkml:trace contextRef="#ctx0" brushRef="#br0" timeOffset="1">0 8 1432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3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1432,'125'133'2417,"-125"-122"-1505,0 5 32,0 11-64,9 5 217,0 5-497,0 6-128,-9 5-160,0 0-32,0-2-128,0-3-104,0-9 8,0-7-56,-9-8-168,9-6-496,0-7-696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19 171 464,'0'0'5616,"-3"-5"-5040,-8-16-78,8 15-81,1 5 149,8 0-231,1283 6-62,-1053-24-765,-28 0-527,-186 19 878,-1-2 0,1 0 0,-1-2 0,0 0 0,0-1 0,0-1 0,-1-1 0,0-1 0,31-17 0,-49 24 136,6 1 2272,-7-29-3290,14 21-1708,-13 5 559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1792,'0'0'2717,"-25"7"-2654,-82 26 9,94-29 29,0 1 1,1 1 0,-1 0-1,1 0 1,0 1 0,1 1-1,0 0 1,0 1 0,1 0 0,0 0-1,-12 15 1,22-24-101,-1 0 0,1 1-1,0-1 1,-1 0 0,1 1 0,0-1 0,-1 0 0,1 1-1,0-1 1,0 0 0,-1 1 0,1-1 0,0 0 0,0 1 0,0-1-1,0 1 1,-1-1 0,1 0 0,0 1 0,0-1 0,0 1-1,0-1 1,0 1 0,0-1 0,0 1 0,0-1 0,0 0-1,0 1 1,0-1 0,1 1 0,-1-1 0,0 0 0,0 1-1,0-1 1,0 1 0,1-1 0,-1 0 0,0 1 0,0-1-1,1 0 1,-1 1 0,0-1 0,1 0 0,-1 1 0,0-1 0,1 0-1,-1 0 1,0 1 0,1-1 0,-1 0 0,1 0 0,-1 0-1,0 0 1,1 1 0,0-1 0,25 3 104,-23-3-77,113-2 755,-88 0-828,0 0-1,1 3 0,-1 0 0,0 1 0,0 2 1,40 11-1,-64-15 4,-1 1 0,0 0 1,1 0-1,-1 0 0,0 0 0,0 1 1,0-1-1,0 1 0,0 0 0,0 0 1,-1 0-1,1 0 0,0 0 1,-1 1-1,0-1 0,0 1 0,1-1 1,-1 1-1,-1 0 0,1 0 1,0 0-1,-1 0 0,0 0 0,1 0 1,-1 1-1,0-1 0,-1 0 0,1 1 1,-1-1-1,1 0 0,-1 1 1,0-1-1,0 1 0,-1 5 0,0-5 39,0 0-1,0 1 0,-1-1 1,1 0-1,-1 0 0,0 0 0,0 0 1,0 0-1,-1 0 0,0-1 1,1 1-1,-1-1 0,0 0 0,0 0 1,-1 0-1,1 0 0,-1 0 0,1-1 1,-6 3-1,-8 6 77,-1-1 1,-34 15-1,39-20 11,1-1 0,-1 0 0,0 0 0,-26 3 0,29-8-468,14-2-137,-3 3 319,21-14-2071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6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4217,'0'0'3009,"44"107"-2945,-44-86 32,0-2-16,0-1-32,0-4-48,0-6-136,0-3-305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9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1 1 1512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5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1 177 1512,'67'-70'2937,"-53"54"-268,-13 13-2582,1 1 0,-1 0 0,1 0 0,0 0 0,0 0 0,0 0 0,0 0 0,0 1 0,0-1-1,0 1 1,0-1 0,1 1 0,-1 0 0,0 0 0,1 0 0,-1 0 0,1 0 0,0 0 0,-1 1 0,5-1 0,-3 0 70,8-2-74,-4 1-110,0 1 0,1-1-1,0 1 1,12 0 0,-19 1-8,-1 0-1,0 0 1,0 1 0,1-1-1,-1 0 1,0 0 0,0 1 0,1-1-1,-1 0 1,0 1 0,0-1-1,0 1 1,0 0 0,0-1 0,0 1-1,0 0 1,0 0 0,0-1-1,0 1 1,0 0 0,0 0 0,-1 0-1,1 0 1,0 0 0,-1 0-1,1 1 1,-1-1 0,1 0 0,-1 0-1,1 0 1,-1 0 0,0 1-1,0-1 1,1 0 0,-1 0 0,0 1-1,0 0 1,0 3-60,1 0 1,-1 0-1,0 0 1,0 0-1,-1 0 0,1 0 1,-1 0-1,0 0 1,-1 0-1,1 0 0,-1-1 1,0 1-1,0 0 1,0-1-1,-1 0 0,1 1 1,-1-1-1,0 0 1,-1-1-1,1 1 0,0 0 1,-1-1-1,0 0 1,0 0-1,0 0 0,0 0 1,-1-1-1,1 1 1,-6 1-1,0 1-307,1-1 0,-1-1 0,1 0 1,-1 0-1,0-1 0,-1 0 0,1 0 0,-17-1 0,47-17 2245,19 0-77,73-21 0,-80 29-1470,0-2 0,0-1 0,56-30 0,-87 40-325,1 0 0,-1 0-1,0 0 1,0 0 0,0 0 0,0 0 0,-1 0-1,1 0 1,0 0 0,0-1 0,-1 1 0,1 0-1,-1-1 1,1 1 0,-1 0 0,1-1 0,-1 1 0,0-1-1,0 1 1,0 0 0,0-1 0,0 1 0,0-1-1,0 1 1,0-1 0,0 1 0,-1 0 0,1-1-1,0 1 1,-2-2 0,1 0-69,0 1 1,0-1-1,0 1 1,0-1-1,0 1 1,-1 0-1,1 0 0,-1-1 1,0 1-1,0 0 1,1 1-1,-1-1 1,0 0-1,-5-3 0,-29-6-226,35 10 337,0 1 0,0 0 0,1-1 0,-1 1 0,0 0 0,1 0 0,-1 0 0,0 0 0,0-1 0,1 1 0,-1 0 0,0 0 0,0 0 0,1 0 0,-1 1 0,0-1 0,0 0 0,1 0 0,-1 0 0,0 1 0,0-1 0,1 0 0,-1 1 0,0-1 0,1 0 0,-1 1 0,1-1 0,-1 1 0,0-1 0,1 1 0,-1-1 0,1 1 0,-1 0 0,1-1 0,0 1 0,-1 0 0,1-1 0,0 1 0,-1 0 0,1-1 0,0 2 0,-1 3 54,1-1-1,1 1 1,-1-1 0,1 0 0,-1 1 0,1-1-1,0 0 1,1 1 0,-1-1 0,1 0-1,0 0 1,0 0 0,0-1 0,0 1 0,5 5-1,0-3 14,-1 0 0,2 0-1,-1-1 1,0 0 0,1-1-1,0 1 1,13 4 0,19 8-586,64 16 1,-40-20-3750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34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0 754 336,'3'-6'9418,"-3"6"-9317,55-5-22,1 3 0,62 4 0,-8 1-72,78 1 1,234 35-1,4-7 10,3-32 10,-179-3-21,20 6-9,325-9 14,424-68 330,-161 60-337,-666 14 4,-32-10 21,-1-1-27,344 15 66,482-8 126,-723-14-190,66-1 0,115-3-74,-56 0 12,332-32 66,-183-32 23,-57 12-57,-466 72 24,99-11-5,114 1 0,5 0 2,142-13 1,286-36-8,-353 11 12,324-71-336,-524 94 293,1 4 0,218-18 0,-313 41-32,219-7 149,-75 12-3265,-157-12 3009,-7-8-1892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36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428 9 984,'0'0'6675,"9"-8"-7106,-232 134 493,83-41-112,68-40 46,70-44 540,68-3 1274,-35 0-1842,1 2 1,52 5-1,-71-1 22,0 0 0,0 1 0,-1 1 0,0 0 0,0 0 0,21 15 0,-8-5 18,-24-15-43,0 0 1,0 0 0,0-1 0,1 1-1,-1 0 1,0-1 0,0 1-1,0-1 1,1 1 0,-1-1-1,0 0 1,0 1 0,1-1 0,-1 0-1,0 0 1,1 0 0,-1 0-1,0 0 1,1 0 0,-1-1 0,3 1-1,-3-2-20,1 1 0,-1-1-1,0 1 1,0-1 0,1 0 0,-1 1-1,0-1 1,-1 0 0,1 0-1,0 1 1,0-1 0,-1 0 0,1 0-1,-1 0 1,1-4 0,2-15-533,-2-1 0,0 1 0,-3-35 0,0 4 470,2 48 136,-1 0 1,0 0 0,0 0-1,-1 0 1,1 0 0,-1 0-1,-3-5 1,4 8-6,1 0 0,0 0 0,0 0 0,-1 1 1,1-1-1,0 0 0,-1 0 0,1 1 0,-1-1 0,1 0 0,-1 1 0,0-1 0,1 0 1,-1 1-1,1-1 0,-1 1 0,0-1 0,0 1 0,1-1 0,-1 1 0,0 0 1,0-1-1,1 1 0,-1 0 0,0 0 0,0-1 0,0 1 0,0 0 0,1 0 1,-1 0-1,0 0 0,0 0 0,0 0 0,0 0 0,0 0 0,1 1 0,-1-1 0,0 0 1,0 0-1,0 1 0,-1 0 0,1 3-15,0 0 1,0 0-1,1 0 1,-1 0-1,1 1 1,0-1-1,0 0 1,1 0-1,0 5 1,0 3 40,-2 6 135,1 0-1,0 0 1,2 0 0,0 0-1,1 0 1,1 0-1,0-1 1,2 1 0,9 22-1,-11-32-135,5 11-31,-5-17 7,-3-11 34,-2-6-63,-1 0-1,-1 1 1,0-1 0,-1 0-1,0 1 1,-1 0-1,-8-14 1,-13-43-15,23 60-306,2 13-67,2 20-486,1-5 207,-2 15-1177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39.3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1 928,'0'0'3620,"0"5"-2433,0 224 1118,0-229-2360,0 0 0,0 0 0,0 1 0,0-1 0,0 0 0,0 1 0,0-1 0,0 0 0,0 1 0,0-1 0,0 0 0,0 1 0,0-1 0,0 0 0,0 1 0,0-1 0,0 0 0,0 0 0,0 1 0,1-1-1,-1 0 1,0 1 0,0-1 0,0 0 0,1 0 0,-1 1 0,0-1 0,0 0 0,0 0 0,1 0 0,-1 1 0,0-1 0,1 0 0,-1 0 0,0 0 0,0 0 0,1 0 0,-1 1 0,0-1 0,1 0 0,-1 0 0,0 0 0,1 0 0,-1 0-1,0 0 1,1 0 0,-1 0 0,0 0 0,1 0 0,-1 0 0,0-1 0,1 1 0,-1 0 0,1 0 0,6 0-1725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39.6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1608,'0'0'2817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0.0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70 177 312,'0'0'5038,"-12"25"-4585,-36 75-140,47-99-282,0 1 0,0-1-1,0 1 1,0 0 0,0-1 0,1 1-1,-1 0 1,0 0 0,1-1 0,0 1 0,-1 0-1,1 0 1,0 0 0,0 0 0,0 0 0,0-1-1,0 1 1,0 0 0,1 0 0,-1 0-1,0 0 1,2 2 0,-1-4 18,0 1 0,0-1 0,0 1 0,0-1 0,0 0 0,0 1 1,1-1-1,-1 0 0,0 0 0,0 0 0,0 0 0,0 0 0,1 0 0,-1 0 0,0 0 0,0 0 0,2-1 0,5 0 112,1 0-93,1 0 0,-1-1 0,0 0 0,1 0 0,-1 0-1,0-2 1,-1 1 0,1-1 0,-1 0 0,1-1 0,-1 0 0,0 0-1,-1 0 1,1-1 0,8-10 0,-8 8-288,-1 1 0,0-1 0,0-1 0,-1 0 0,0 1 0,-1-2 0,0 1 0,0-1 0,-1 1 0,0-1 0,-1 0 1,0-1-1,2-17 0,-3 6-1064,-2 1 0,-2-30 0,-5 13-739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0.3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0 128,'0'0'4961,"-18"161"-4129,27-110-8,9-3-279,8-3-249,1-5-192,0-5 16,8-6-56,19-2-64,-10-8-1185,-8-8-1463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0.7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 1240,'0'0'5764,"25"0"-5737,100 0-429,-161 0-636,12 1 332,0-1-1,-24-3 0,40 1-127,7-2-131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2561,'0'0'2027,"-29"-35"1252,29 35-3267,0 0 1,-1 0-1,1 0 0,0 1 1,-1-1-1,1 0 0,0 0 1,-1 0-1,1 0 0,0 0 1,-1 0-1,1 0 0,0 1 1,0-1-1,-1 0 0,1 0 1,0 0-1,0 1 0,-1-1 1,1 0-1,0 0 0,0 1 1,-1-1-1,1 0 0,0 1 1,0-1-1,0 0 0,0 1 1,0-1-1,0 0 0,-1 1 1,1-1-1,0 0 0,0 1 1,0-1-1,0 0 0,0 1 1,0-1-1,0 0 0,0 1 1,1-1-1,-1 24-327,0-15 353,4 59-21,3 0-1,3-1 1,23 78-1,-5-19 48,39 153 158,-20-89 0,-44-176-208,226 1031 481,-166-749-367,27 159-60,30 76 68,-56-285-81,3 123 31,-44-216-68,1-3-12,15 90 9,22 112-3,-9 150 4,-15-111-24,43 514-9,-68-694 20,4 145 2,29 184-193,-10-224 104,3 290 131,11-230-44,-30-265 4,-9-47 20,71 500 24,-39-275-58,-4-43-16,-21-73 22,10 78 9,-12-164-8,0-3-2,-3 0-1,0 87 0,-3 308 196,-7-368-167,1-40-23,-10 99 0,-9-95 12,16-72-23,0-18-235,-2-47-1725,-5 32-982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1.1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0 4201,'0'0'3761,"-18"192"-2993,18-125-72,0 0-232,0 0-280,0-8-88,9-6-88,-9-7-8,0-9-264,0-7-568,0-12-696,0-7-249,-18-8-1495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1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4609,'0'0'2945,"152"46"-2945,-90-25-496,-8-5-449,-19-5-855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1.8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70 3385,'0'0'4710,"0"15"-4597,4 44-18,-3-57-75,1 0 0,-1 0 0,0-1 0,1 1 1,-1-1-1,1 1 0,-1-1 0,1 1 0,0-1 0,0 0 0,0 0 0,0 0 0,-1 0 0,1 0 0,1 0 1,-1 0-1,0-1 0,0 1 0,0-1 0,0 0 0,0 1 0,0-1 0,1 0 0,3-1 0,53-2 354,-58 3-394,4-2-119,-1 1 1,1-1-1,-1 0 0,1 0 0,-1 0 0,0 0 0,0-1 0,0 0 0,0 0 0,-1 0 0,1 0 1,-1-1-1,0 1 0,0-1 0,0 0 0,0 0 0,0 0 0,-1 0 0,0 0 0,0-1 1,3-8-1,-4 11 41,0 0 1,0-1 0,0 1-1,-1 0 1,1-1 0,0 1-1,-1-1 1,0 1 0,0-1-1,0 1 1,0-1 0,0 1-1,0-1 1,0 1-1,-1-1 1,0 1 0,1-1-1,-1 1 1,0 0 0,0-1-1,0 1 1,0 0 0,-1 0-1,1 0 1,0 0 0,-1 0-1,0 0 1,1 0 0,-1 0-1,0 1 1,0-1 0,0 1-1,0-1 1,0 1 0,0 0-1,-1-1 1,1 1-1,0 1 1,-1-1 0,1 0-1,-4 0 1,0-1 83,0 1 0,0 0 0,0 1-1,-1-1 1,1 1 0,0 0 0,0 1 0,0-1-1,-1 1 1,1 1 0,0-1 0,0 1 0,0 0 0,1 0-1,-1 1 1,0 0 0,1 0 0,-10 7 0,-4 11-788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2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1880,'0'0'8338,"0"48"-8210,9-8 104,8 5-48,-8 1-80,0 2-56,-9-5-32,9-6-16,-9 1-360,0-12-424,0-7-1104,0-8-993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2.4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 1 3649,'0'0'4851,"-6"28"-4270,-31 137-64,36-163-498,1-1 0,-1 1 0,1 0 0,-1-1 0,1 1 0,0 0 0,0-1 0,0 1 0,0 0 0,0 0 0,0 0 0,0-1 0,0 1 0,1 0-1,-1-1 1,1 1 0,-1 0 0,1-1 0,-1 1 0,1 0 0,0-1 0,0 1 0,0-1 0,0 1 0,0-1 0,0 0 0,1 0 0,-1 1 0,0-1 0,1 0 0,-1 0 0,4 2 0,1-2 75,0 1 0,1-1 0,-1-1 0,0 1 0,1-1 0,-1 0 0,11-1 0,9 0-54,4 2-65,47-1-94,-73 0-12,-1 0 1,1 0-1,-1-1 0,0 0 0,1 1 0,-1-1 1,0 0-1,0-1 0,0 1 0,0 0 0,0-1 1,0 0-1,0 0 0,0 0 0,-1 0 0,1 0 1,3-4-1,-5 2-306,0 1 0,0 0 0,-1 0 0,1-1 1,-1 1-1,0 0 0,0-1 0,0 1 0,0 0 0,0-1 0,-1 1 1,1 0-1,-3-6 0,-12-5-1965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42.8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1 544,'72'124'1019,"-72"-123"-952,1 1-1,0-1 1,0 1-1,-1-1 1,1 1-1,-1 0 1,1-1 0,-1 1-1,0-1 1,1 1-1,-1 0 1,0 0-1,0-1 1,0 1-1,-1 0 1,1-1 0,0 1-1,-1 0 1,1-1-1,-1 1 1,1-1-1,-1 1 1,0-1 0,1 1-1,-1-1 1,0 1-1,0-1 1,0 0-1,0 1 1,0-1-1,-2 1 1,-6 11 748,8-11-726,1 0 1,-1 0-1,1 0 1,-1 0-1,1 0 0,0 0 1,-1 0-1,1 0 1,0 0-1,1 0 1,-1 0-1,0 1 1,0-1-1,1 0 1,-1 0-1,1 0 1,0-1-1,0 1 1,0 0-1,0 0 1,0 0-1,0 0 1,0-1-1,0 1 1,1-1-1,-1 1 1,0-1-1,1 1 0,0-1 1,-1 0-1,1 1 1,0-1-1,0 0 1,-1 0-1,1-1 1,0 1-1,0 0 1,0 0-1,0-1 1,4 1-1,9 2 93,0-2-1,0 1 1,1-2-1,24-1 1,-12 0-53,122-7-1966,-148 47 1676,-2-38 162,0 0 0,0 0 0,0-1 0,0 1 0,0 0 0,1-1-1,-1 1 1,0 0 0,1 0 0,-1-1 0,1 1 0,-1-1 0,0 1 0,1 0 0,-1-1 0,1 1 0,0-1 0,-1 1 0,1-1 0,-1 1 0,1-1 0,0 0 0,-1 1 0,1-1 0,0 0-1,0 1 1,-1-1 0,1 0 0,0 0 0,0 0 0,-1 0 0,1 0 0,0 0 0,0 0 0,-1 0 0,1 0 0,0 0 0,0 0 0,-1 0 0,1 0 0,0-1 0,0 1 0,-1 0 0,2-1-1,34-14-86,5-17-215,-33 25 240,-1 1 1,1-1-1,0 1 0,1 0 1,-1 1-1,1 0 1,0 1-1,1 0 1,16-5-1,-25 9 23,1 1 0,0-1-1,0 1 1,0 0 0,-1-1 0,1 1 0,0 0 0,0 0-1,-1 1 1,1-1 0,-1 0 0,1 0 0,-1 1-1,0-1 1,0 1 0,1-1 0,-1 1 0,0 0 0,0-1-1,0 1 1,0 3 0,1-3-136,8 20-2035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1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47 184,'0'0'4500,"0"-46"-2088,1 60-2377,-2 1 0,0 0-1,-1-1 1,0 1 0,-1-1-1,-1 0 1,0 0 0,-1 0-1,0-1 1,-1 1 0,-1-1-1,0 0 1,-1-1 0,-18 23-1,21-29-206,-19 26 205,17-11-3001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1.7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12 126 1736,'0'0'4897,"16"0"-4738,51 2-26,-65-2-142,-1 0 0,1 0-1,0 0 1,0 0 0,-1-1-1,1 1 1,0 0 0,-1-1-1,1 0 1,0 1 0,-1-1-1,1 0 1,-1 1 0,1-1-1,-1 0 1,0 0-1,1 0 1,-1-1 0,0 1-1,0 0 1,1 0 0,-1-1-1,0 1 1,0 0 0,0-1-1,-1 1 1,1-1 0,0 0-1,-1 1 1,1-1 0,-1 0-1,1 1 1,-1-1-1,0 0 1,1 1 0,-1-1-1,0-2 1,0-2-340,0 1 0,0-1 0,-1 1-1,0-1 1,0 1 0,0-1 0,0 1 0,-4-9-1,3 12 286,1 0 0,0 0 0,-1 0-1,1 0 1,-1 1 0,1-1-1,-1 1 1,0-1 0,0 1 0,0-1-1,0 1 1,0 0 0,0 0-1,0 0 1,0 0 0,0 0 0,-1 1-1,1-1 1,0 1 0,-1-1 0,1 1-1,0 0 1,-1 0 0,1 0-1,0 0 1,-1 0 0,1 0 0,-4 2-1,3-2 179,0 1-1,0 0 0,0 0 0,0 0 0,0 0 1,0 0-1,0 1 0,1-1 0,-1 1 0,0 0 1,1 0-1,0 0 0,-1 0 0,1 0 1,0 1-1,0-1 0,0 1 0,0-1 0,1 1 1,-3 4-1,1 0 68,1 0-1,0 0 1,0 1 0,1-1 0,0 0-1,1 1 1,-1-1 0,1 1 0,1-1-1,-1 1 1,1-1 0,3 10 0,-3-13-145,1 0 1,-1-1 0,1 1 0,0-1 0,0 1-1,0-1 1,1 0 0,-1 0 0,1 0-1,-1 0 1,1 0 0,0 0 0,0-1 0,1 1-1,-1-1 1,0 0 0,1 0 0,-1 0-1,1-1 1,0 1 0,0-1 0,-1 0 0,1 0-1,0 0 1,5 0 0,18 2-463,0-1 1,1-2 0,37-3-1,-19-6-1822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0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0 1272,'0'0'5241,"-107"126"-5233,98-118-8,9-6-360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4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144 17 1880,'-134'-16'1905,"125"29"-481,9 6-568,0 2 64,0-2-295,0 3-105,27-4-64,8-2-192,1-2-136,17-6-128,10-8-328,-10 0-1417,-8 0-2247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19 824,'0'0'4278,"-14"-15"-4147,10 12 2991,22 382-3358,29 91 635,13 104 66,-8-97-18,4 24-206,2-188-201,-21-125 39,-24-119-62,65 472 170,-55-294-39,79 359 0,-61-401-134,18 248 1,-34 209 3,-21-533-25,5 0 0,38 180 1,85 243 204,-59-264-119,152 773 96,-148-654-95,14 90 12,-55-57-3,11 74-163,15 57-137,-53-501 157,2 0 0,38 123-1,-30-127 43,80 274 11,-29-145-38,-59-153 36,-2 1 0,-3 1 0,0-1 1,-2 68-1,-3-96 3,0 0 0,1 1 1,7 23-1,-5-24-18,-1 0 0,0 0 0,0 23 0,-3-37 49,-1-17-2813,-6 3-2351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33 3385,'0'0'3814,"-1"28"-2925,-2 23-539,-27 347 1146,28-360-2098,2-35-32,0-5-33,1-21-447,2-11 199,1 1-1,1-1 1,19-57-1,-5 18 1211,-14 51-22,26-95 1052,-26 104-1194,0 1-1,0 0 1,1 0 0,1 1-1,0 0 1,0 0 0,10-10-1,-16 19-121,0 1-1,0-1 1,0 1-1,1 0 0,-1 0 1,0-1-1,1 1 1,-1 0-1,1 0 0,-1 0 1,1 1-1,0-1 1,-1 0-1,1 0 0,0 1 1,-1-1-1,1 1 1,0 0-1,0-1 0,0 1 1,-1 0-1,1 0 1,0 0-1,0 0 0,0 1 1,-1-1-1,1 0 1,0 1-1,0-1 0,-1 1 1,1 0-1,0-1 1,-1 1-1,1 0 0,-1 0 1,1 0-1,-1 0 1,1 0-1,-1 1 0,0-1 1,0 0-1,1 1 1,0 1-1,2 2 1,-1-1 0,0 1 0,0 0 0,0 0 1,-1 0-1,1 0 0,-1 0 0,0 1 0,-1-1 0,1 1 0,-1-1 0,0 9 0,-1-9-12,-1-1 0,0 0-1,1 0 1,-2 0-1,1 0 1,0 0-1,-1 0 1,0 0-1,0 0 1,0 0-1,0-1 1,-1 1-1,0-1 1,1 0 0,-1 0-1,0 0 1,-6 5-1,2-2-217,-1-1-1,0 0 0,0 0 1,0 0-1,0-1 1,-1 0-1,-10 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0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37 183 2617,'0'0'4681,"-27"149"-4617,27-125-64,0-8-417,-9-8-783</inkml:trace>
  <inkml:trace contextRef="#ctx0" brushRef="#br0" timeOffset="1">10 1 2481,'0'0'1384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0 159 2721,'0'0'4599,"5"22"-4473,12 67-56,-12-266-1867,-5 168 1668,4-36-274,-3 43 331,0 0 0,0-1 0,0 1 0,0 0-1,0 1 1,1-1 0,-1 0 0,1 0-1,-1 0 1,1 1 0,0-1 0,0 1 0,-1-1-1,1 1 1,0 0 0,0 0 0,5-2-1,10-3-1638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7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57 4153,'178'24'4009,"-160"-24"-3641,9 0-232,0 0-56,-1 0-80,-8-6-472,0-4-392,-18-12-153,9 1-431,-9-1-1273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4.0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96,'0'0'5453,"10"17"-4955,36 52-97,-43-66-369,-1-1-1,0 0 0,1 1 1,-1-1-1,1 0 1,0 0-1,-1 0 1,1 0-1,0-1 1,0 1-1,0-1 1,0 0-1,1 0 1,-1 0-1,0 0 1,0-1-1,1 1 1,-1-1-1,0 0 1,1 0-1,-1 0 0,1 0 1,-1 0-1,4-2 1,11 1 73,-1 1-312,-1-2 0,1 1 0,-1-2-1,31-9 1,-46 12 560,-1 2-337,0-1 0,1 1 0,-1 0-1,0 0 1,1 0 0,-1 0 0,1 0-1,0 0 1,-1 0 0,1-1-1,0 1 1,0 0 0,0 0 0,0-1-1,1 1 1,-1-1 0,0 1 0,1-1-1,-1 0 1,1 1 0,-1-1 0,1 0-1,-1 0 1,1 0 0,0 0-1,0 0 1,-1-1 0,1 1 0,0 0-1,0-1 1,0 0 0,0 1 0,0-1-1,3 0 1,-1 1-33,1-1 0,-1 0 0,1 0 0,-1-1 0,0 1 0,1-1 0,-1 0 0,0 0-1,0 0 1,1-1 0,-1 0 0,0 1 0,0-2 0,6-3 0,-3 0 81,26-17-766,-32 23 646,-1 0 0,1 0-1,0 0 1,-1-1 0,1 1 0,0 0-1,-1 0 1,1 0 0,0 0-1,0 0 1,-1 1 0,1-1 0,0 0-1,-1 0 1,1 0 0,0 1 0,-1-1-1,1 0 1,-1 1 0,1-1 0,0 0-1,-1 1 1,1-1 0,-1 1-1,1-1 1,-1 1 0,1-1 0,-1 1-1,0-1 1,1 1 0,-1 0 0,1-1-1,-1 1 1,0 0 0,0-1 0,1 1-1,-1 0 1,0-1 0,0 1-1,0 0 1,0-1 0,0 1 0,0 0-1,0 1 1,2 19-2710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0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 3137,'0'0'7044,"0"12"-6792,-2 31-152,1 36 104,2-72-209,-1-1-1,1 0 1,0 0-1,0 0 1,1 0-1,0 0 1,0-1-1,0 1 1,5 8-1,-5-8-131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4993,'0'0'4761,"0"11"-5825,0 18 176,0-2-641,0 0-631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40 3201,'0'0'4285,"11"16"-4143,0 2-103,37 49 108,-47-67-133,-1 1 0,1 0 1,0-1-1,0 1 1,-1-1-1,1 1 1,0-1-1,0 1 0,0-1 1,0 0-1,-1 1 1,1-1-1,0 0 0,0 0 1,0 0-1,0 0 1,0 0-1,0 0 0,0 0 1,0 0-1,0 0 1,0 0-1,-1 0 0,1 0 1,0-1-1,0 1 1,0 0-1,0-1 0,0 1 1,-1-1-1,1 1 1,0-1-1,0 1 1,-1-1-1,1 1 0,0-1 1,0-1-1,28-28 349,-25 24-380,75-90-139,-79 96 148,1-1 1,-1 1-1,0-1 0,0 1 0,1-1 1,-1 1-1,0 0 0,1-1 0,-1 1 1,0 0-1,1-1 0,-1 1 0,1 0 1,-1 0-1,0-1 0,1 1 0,-1 0 1,1 0-1,-1 0 0,1-1 1,-1 1-1,1 0 0,-1 0 0,1 0 1,-1 0-1,1 0 0,-1 0 0,1 0 1,-1 0-1,1 0 0,-1 0 0,1 0 1,-1 1-1,1-1 0,-1 0 0,1 0 1,-1 0-1,1 1 0,-1-1 0,0 0 1,1 0-1,-1 1 0,1-1 0,-1 0 1,0 1-1,1-1 0,-1 1 0,0-1 1,0 0-1,1 1 0,-1-1 0,0 1 1,0-1-1,1 1 0,-1-1 0,0 1 1,0-1-1,0 1 0,0 0 0,11 41-48,-7-23 28,29 57-1318,-23-48-781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7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0 1400,'0'0'8258,"-53"168"-8258,8-93-40,10-16-1448,8-16-3553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3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1840,'0'0'5097,"0"-10"-3294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1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27 800,'0'0'3557,"0"30"-1890,0-26-1500,1 1 1,0 0-1,0 0 1,0-1-1,1 1 0,-1-1 1,1 1-1,0-1 0,1 0 1,-1 0-1,6 7 1,40 45 484,-24-29-403,-23-27-238,0 1-1,-1 0 1,1-1-1,0 1 1,-1 0 0,1-1-1,0 1 1,0-1-1,0 0 1,-1 1 0,1-1-1,0 1 1,0-1-1,0 0 1,0 0 0,0 0-1,0 1 1,0-1-1,-1 0 1,1 0 0,0 0-1,0 0 1,0 0-1,0-1 1,0 1 0,0 0-1,0 0 1,0-1-1,-1 1 1,1 0 0,0-1-1,0 1 1,0-1-1,-1 1 1,1-1 0,0 1-1,0-2 1,22-26 210,-18 17-214,-1-1-1,-1 1 1,0-1 0,-1 0-1,0 0 1,-1-1 0,0 1 0,-1 0-1,-2-19 1,1-4 57,1 35-188,2 19-3984,5-3 2532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3.6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1880,'0'0'5410,"9"14"-6179,-9-12-119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5.2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80 592,'0'0'3658,"7"17"-2623,5 26-418,9 58-1,0 0-374,-19-76-610,-3-20-667,1-18 39,0-132-1906,0-2 5987,0 144-3021,0 1 0,1-1 0,-1 0 0,0 0 0,1 1 0,0-1 1,-1 0-1,1 1 0,0-1 0,1 1 0,-1-1 0,0 1 0,1-1 1,-1 1-1,1 0 0,0 0 0,0 0 0,0 0 0,0 0 0,0 0 1,0 0-1,0 1 0,1-1 0,-1 1 0,1-1 0,-1 1 0,1 0 1,-1 0-1,1 0 0,0 0 0,-1 1 0,1-1 0,5 1 0,-4-1-65,0 1 0,0 0 0,0 0 0,0 0 0,0 1 0,0-1 0,0 1 0,-1 0 0,1 0 0,0 1 0,0-1-1,-1 1 1,1-1 0,-1 1 0,1 0 0,-1 1 0,0-1 0,0 0 0,0 1 0,0 0 0,0 0 0,-1 0 0,1 0 0,1 4-1,1 4-9,-1 1 0,0 0 0,-1 0 0,-1 0-1,0 0 1,0 0 0,-1 0 0,-1 1-1,0-1 1,0 0 0,-5 23 0,3-30-12,1 0 0,-1 0 1,-1 0-1,1 0 0,-1-1 0,0 1 1,0-1-1,0 0 0,-1 1 1,1-1-1,-1-1 0,0 1 0,0-1 1,0 1-1,-1-1 0,1 0 0,-1-1 1,0 1-1,0-1 0,0 0 1,0 0-1,0 0 0,0-1 0,0 0 1,-1 0-1,-7 0 0,32-22 507,-12 18-454,-1 0-1,1 0 1,0 0 0,-1 1-1,1 0 1,0 0-1,0 1 1,1 0-1,-1 0 1,0 1 0,0 0-1,14 1 1,-18 0-31,0-1 0,-1 1 0,1-1 0,0 1 0,0 0 0,0 0 0,0 0 0,-1 0 0,1 1 0,-1-1 0,1 1 0,-1-1 0,1 1 0,-1 0 0,0 0 0,0 0 1,0 0-1,0 1 0,0-1 0,0 0 0,-1 1 0,1-1 0,-1 1 0,0 0 0,0-1 0,0 1 0,0 0 0,0 0 0,0 0 0,-1 0 0,1 0 0,-1 0 0,0 4 0,0-1-11,1-1 0,-1 1 0,-1 0-1,1-1 1,-1 1 0,0-1 0,0 1-1,0-1 1,-1 1 0,0-1-1,0 0 1,0 0 0,-1 0 0,1 0-1,-1 0 1,-1 0 0,1-1-1,-1 0 1,1 0 0,-1 0 0,0 0-1,-1 0 1,1-1 0,-1 1-1,1-1 1,-1 0 0,0-1 0,-7 3-1,-18 4-425,29-8 319,0-1-1,0 1 0,0-1 1,-1 0-1,1 0 1,0 0-1,0 1 0,-1-1 1,1 0-1,0-1 1,0 1-1,-1 0 0,1 0 1,0 0-1,0-1 1,-1 1-1,1-1 0,0 1 1,0-1-1,0 1 0,0-1 1,0 0-1,-1 0 1,0-11-2114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5.6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92 1144,'0'0'4989,"25"-11"-4254,-24 5-714,1 1 0,-1-1-1,-1 0 1,1 0 0,-1 1 0,0-1-1,-2-10 1,1-5-515,-1 20 470,0 0 0,0 1 0,0-1 0,1 1 0,-1 0 0,0-1 1,0 1-1,0 0 0,0 0 0,0 0 0,0 1 0,0-1 0,1 0 0,-1 1 0,0-1 0,0 1 0,0 0 0,-2 0 0,2 4 20,-1 0 0,1-1 0,0 1 0,0 0 0,1 0-1,-1 0 1,1 0 0,0 0 0,0 6 0,1-9 9,0-1 0,0 1-1,1-1 1,-1 1 0,0-1 0,1 1 0,-1-1-1,1 1 1,-1-1 0,1 1 0,0-1 0,0 0 0,0 1-1,-1-1 1,1 0 0,0 0 0,1 1 0,-1-1-1,0 0 1,0 0 0,0 0 0,1 0 0,-1-1 0,0 1-1,1 0 1,-1 0 0,1-1 0,-1 1 0,1-1-1,-1 0 1,1 1 0,-1-1 0,1 0 0,-1 0 0,3 0-1,81 2-712,-64-3 39,14-1-1714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2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 1 536,'0'0'2953,"-15"15"-2595,-45 52 41,57-64-359,1 1-1,-1 0 1,1 0 0,-1 0-1,1 0 1,1 0 0,-1 0-1,0 1 1,1-1-1,0 1 1,0-1 0,0 1-1,1-1 1,-1 1 0,1-1-1,1 9 1,0 0 45,-1-11-82,1-1 1,0 1-1,-1-1 0,1 0 0,0 1 0,0-1 1,0 0-1,0 0 0,0 1 0,1-1 1,-1 0-1,0 0 0,1 0 0,-1 0 1,0-1-1,1 1 0,-1 0 0,1-1 0,-1 1 1,1-1-1,-1 1 0,1-1 0,0 1 1,-1-1-1,1 0 0,-1 0 0,1 0 1,0 0-1,2-1 0,51-2 80,-51 2-113,0-1 0,-1 0 1,1 1-1,-1-1 0,1-1 0,-1 1 0,0 0 1,1-1-1,-1 0 0,-1 0 0,1 0 0,0 0 1,-1 0-1,1 0 0,-1-1 0,0 1 0,0-1 1,2-5-1,-1 0 158,0 1 0,-1-1 0,0 0 0,0 0 1,-1 0-1,1-19 852,5 43-955,-5-8-80,0 1 0,1-1 0,0 0 0,0 1 0,1-1 0,-1-1 0,9 12 0,-9-15-20,-1-1 1,1 1 0,-1-1-1,1 1 1,0-1-1,0 0 1,0 0-1,1-1 1,-1 1-1,0-1 1,1 1-1,-1-1 1,1 0 0,-1 0-1,1-1 1,-1 1-1,1-1 1,7 1-1,-2-1-2351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5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28 134 1304,'0'0'3769,"2"6"-3512,0 3-132,3 24 1103,-23-40-797,16 4-492,0 0 0,0 0 0,0 0 0,0 0 0,1-1 0,-1 1 0,1-1 0,0 1 1,0 0-1,0-1 0,0 0 0,1 1 0,-1-1 0,1 1 0,0-1 0,0 0 0,1 1 0,-1-1 1,1 0-1,-1 1 0,1-1 0,0 1 0,1-1 0,-1 1 0,0 0 0,1-1 0,0 1 1,0 0-1,0 0 0,0 0 0,0 1 0,1-1 0,-1 0 0,1 1 0,0-1 0,0 1 1,3-2-1,79-35-1210,-48 27 255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9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0 113 1800,'178'-8'3225,"-160"8"-3017,9-6-120,-9-4-88,-1-1-312,1-2 168,-9-3-216,-9 0-464,0 2-168,0 1-169,0 7-367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7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1 134 392,'0'0'3866,"4"16"-3514,18 49-174,-21-63-178,0-1 0,1 1 1,-1-1-1,0 1 0,1-1 1,-1 1-1,1-1 0,-1 0 1,1 1-1,-1-1 0,1 0 1,0 0-1,0 0 0,-1-1 1,1 1-1,0 0 0,0-1 1,0 1-1,0-1 0,0 0 1,0 1-1,0-1 0,0 0 0,0 0 1,0 0-1,0-1 0,0 1 1,3-1-1,5 0-32,0 1-301,1-1-1,-1 0 1,1-1 0,-1 0-1,0-1 1,1 0 0,-1-1-1,-1 0 1,1-1 0,15-9-1,7-2 60,-32 15 351,0 1-1,1 0 1,-1-1 0,1 1-1,-1 0 1,0-1 0,1 1-1,-1 0 1,1 0 0,-1-1-1,1 1 1,-1 0 0,1 0-1,-1 0 1,1 0 0,-1 0-1,1 0 1,-1 0-1,1 0 1,-1 0 0,1 0-1,0 0 1,-1 0 0,1 0-1,-1 0 1,1 0 0,-1 0-1,1 1 1,-1-1 0,1 0-1,-1 0 1,0 1 0,1-1-1,-1 0 1,1 1 0,-1-1-1,0 0 1,1 1-1,0 0 1,-1 20 1793,0-11-979,0-23-658,-1 8-269,0-1 1,1 1 0,0 0 0,0 0-1,0-1 1,1 1 0,0 0 0,0 0-1,0 0 1,0 0 0,1 0 0,0 0 0,0 0-1,0 1 1,1-1 0,0 1 0,-1-1-1,1 1 1,1 0 0,-1 0 0,1 0 0,4-4-1,25-13-1214,42-20 0,-74 41 1230,45-23-3501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2473,'0'0'1983,"0"10"-1469,-1 65 33,3 0-1,3 0 1,26 122-1,78 295-191,12 50-243,-75-347 45,33 328-1,-2-62 583,-38-268-705,-34-145-14,-5-39-15,0 0 1,1 0 0,0 0 0,1 0 0,0-1-1,0 1 1,1 0 0,6 12 0,-8-63-122,-1 18-1467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1 184,'0'0'1918,"0"19"-1675,0-5-229,0 28 1406,8 74-1,21 139 846,25 103-1123,35 195-592,-41-319-457,98 538 118,-80-445-171,-8-44-16,-11-20 48,-40-238-61,-5-44-160,-5-44-1302,-4 20-962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2481,'0'0'4741,"-1"0"-4639,1-1 0,-1 1 0,1-1 1,-1 1-1,1 0 0,-1 0 0,0-1 1,1 1-1,-1 0 0,1 0 0,-1 0 1,0-1-1,1 1 0,-1 0 0,0 0 1,1 0-1,-1 0 0,0 0 1,1 0-1,-1 1 0,1-1 0,-1 0 1,0 0-1,0 1 0,0 2-93,0 1 0,0 0-1,0 0 1,1 0 0,0-1-1,0 1 1,0 0 0,1 5 0,0 12-8,0 53 46,4-1-1,26 141 1,314 1329 508,-252-1099-484,20 76-29,-24-95 18,-89-425-60,8 41-13,-3 0 0,0 46 1,-5-95-298,-1 1-1,-1 0 1,1-1 0,-1 1 0,0 0 0,-1 0 0,-4-9 0,-10-26-4896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4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1 227 576,'0'0'4585,"10"-8"-955,56-11-3576,0 3 0,1 3 0,0 2 0,1 4 0,76 1 0,-140 6-52,30-1-3,1 2 1,-1 1 0,0 1 0,0 2 0,33 9-1,90 20 22,-55-15-2,-45-10 10,0-2 0,116-3 0,-132-5-22,-23 1 11,88 1 92,155-20-1,-67-5 121,47-8 363,136-16-404,-37 9-175,-317 37-13,145-6-4,38-5 1,88-13 16,1178 0 27,-1105 27-35,212-9-109,-208 24-618,-354-13 658,38 0 24,-54-3 18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 1280,'0'0'3649,"-8"-18"575,36 411-3460,122 1172-722,-40-737-1266,-106-805 1131,20 185-309,6 33 325,-28-233 381,-4-26-263,0 11-400,1-1 0,-1 1 0,0 0 0,-1-1 0,-4-8-1,-11-12-4265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0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1 434 968,'0'0'2611,"1"-48"1714,25 42-4204,-1 0 0,1 2-1,0 1 1,0 1 0,45 3 0,141 23-197,-21-2 101,600-14 922,-459-10-823,17 17-80,8-12-15,-190-5-21,-5 3-5,177-3 9,144-16-10,1483 23 93,-1633-22-76,-6-1 1,24 3 51,-95 2 27,4-9 72,40 0-141,80 2 5,-152 5-19,147-16 113,-72 5-22,193 9-58,-209 13-34,34-1 0,347-18-4,-318 12-6,4 0 0,-73 0 1,-73 0-2,159-16-8,-100 4 2,-200 19-2,356-13-94,-36-4-36,-7 2-842,-122 3 1102,-120 15-669,-173 1-1740,-23 0-1390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11 808,'0'0'5593,"-6"-5"-4833,6 5-725,1 0-1,-1 0 1,0 0 0,0 0-1,0 0 1,0 0 0,0 0 0,0 0-1,1 0 1,-1 0 0,0 0-1,0 0 1,0 0 0,0 0-1,0 0 1,0 0 0,1 0 0,-1 0-1,0 0 1,0 0 0,0 0-1,0 0 1,0 0 0,0 0 0,1 0-1,-1-1 1,0 1 0,0 0-1,0 0 1,0 0 0,0 0-1,0 0 1,0 0 0,0 0 0,0-1-1,0 1 1,0 0 0,1 0-1,-1 0 1,0 0 0,0 0-1,0 0 1,0-1 0,0 1 0,0 0-1,0 0 1,0 0 0,0 0-1,0 0 1,0 0 0,0-1-1,0 1 1,0 0 0,-1 0 0,1 0-1,0 0 1,0 0 0,0 0-1,0-1 1,0 1 0,0 0-1,0 0 1,0 0 0,0 0 0,0 0-1,0 0 1,-1 0 0,62 5-28,0 3 1,-1 2-1,96 30 1,-145-37-6,24 7-41,45 18 0,-80-28 31,0 1 0,1-1-1,-1 0 1,0 0 0,1 0-1,-1 1 1,0-1 0,1 0-1,-1 1 1,0-1 0,0 0-1,1 1 1,-1-1-1,0 0 1,0 1 0,0-1-1,1 0 1,-1 1 0,0-1-1,0 0 1,0 1 0,0-1-1,0 1 1,0-1 0,0 0-1,0 1 1,0-1 0,0 1-1,0-1 1,0 0 0,0 1-1,0-1 1,0 1 0,0-1-1,-1 0 1,1 1 0,0-1-1,0 0 1,0 1-1,-1-1 1,1 0 0,0 1-1,0-1 1,-1 0 0,1 1-1,0-1 1,-1 0 0,1 0-1,0 0 1,-1 1 0,1-1-1,0 0 1,-1 0 0,1 0-1,0 0 1,-1 1 0,1-1-1,-1 0 1,1 0 0,-23 12-20,-72 20 22,-99 19 0,5-2 334,187-48-433,1-1 71,1 0 1,0 0 0,-1 0 0,1 0-1,0 0 1,-1 0 0,1 0-1,0 1 1,-1-1 0,1 0-1,0 0 1,0 0 0,-1 0 0,1 1-1,0-1 1,-1 0 0,1 0-1,0 0 1,0 1 0,0-1-1,-1 0 1,1 0 0,0 1 0,0-1-1,0 0 1,-1 1 0,1-1-1,0 0 1,0 0 0,0 1 0,0-1-1,0 0 1,0 1 0,0-1-1,0 1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0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1 869 80,'0'0'2957,"0"-1"-2754,0 0 0,0 0 0,-1-1 0,1 1 0,0 0 0,0-1 0,0 1 1,0 0-1,0 0 0,0-1 0,1 1 0,-1 0 0,0 0 0,1-1 0,-1 1 0,1 0 1,-1 0-1,1 0 0,1-2 0,86-2 529,132-24 0,-51 4-197,412-12 106,4 33-451,-397 5-64,-30-6-58,169-27 0,154-47 189,236-27-15,675 47-186,-1000 47-44,0 0 0,802 12 74,-873-16-52,313 3 268,184-19-278,-614 21-12,511-35 9,44 28-16,-244 13-7,-91 0 4,183-9 17,-8-4 43,88-7 4,168-13-40,-497 28 7,311-20 69,106-2-47,-215-13-3,-254 26-50,-175 14-9,653-19-23,-630 19 30,102-7-30,-224 8 29,142-8-1,117 22-350,-95-7 355,-105-5-54,-86 2-17,-1 1-1,1 0 1,-1 0 0,1 0-1,-1 0 1,0 1 0,1-1-1,-1 1 1,0 0 0,0 0 0,7 5-1,12 6-6,6-5-262,0-2-1,1-1 0,0-2 1,-1 0-1,44-3 0,-63 3-1955,-10-1 243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0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 1816,'0'0'6480,"1"-1"-6425,0 0-1,0 0 1,0 0-1,0 0 0,0 0 1,0 0-1,0 0 1,1 0-1,-1 0 0,0 1 1,1-1-1,-1 0 1,3 0-1,6 2-43,0 1-1,-1 0 1,1 1 0,0 0-1,-1 0 1,0 1 0,0 0-1,0 1 1,0 0 0,14 10-1,0 0-6,-22-15-12,0 1-1,1 0 0,-1 0 1,1-1-1,-1 1 0,0 0 1,0 0-1,0 0 0,1 1 1,-1-1-1,0 0 0,-1 0 1,1 1-1,0-1 0,0 0 1,0 1-1,-1-1 0,1 1 0,-1-1 1,1 1-1,-1-1 0,1 1 1,-1 0-1,0-1 0,0 1 1,0-1-1,0 1 0,0-1 1,0 1-1,0 0 0,-1-1 1,1 1-1,-1-1 0,1 1 1,-1-1-1,1 1 0,-1-1 1,0 1-1,0-1 0,1 0 1,-1 0-1,0 1 0,0-1 1,-1 0-1,1 0 0,-2 2 1,-4 3 7,0 1 1,0-2-1,0 1 1,-1-1-1,1 0 1,-17 7 0,-58 33-1693,56-34-366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1096,'0'0'6590,"-9"9"-6590,4-3-22,-10 11 1,1 0 0,0 1 0,1 0 0,1 1-1,1 1 1,1-1 0,-11 31 0,16-35 38,2-7 6,0 0-1,1 0 1,0 1 0,0-1-1,0 9 1,2-15-12,0 1 0,0-1 0,0 0 0,1 0 1,-1 0-1,1 0 0,-1 0 0,1 0 0,-1 0 0,1 0 0,0-1 0,0 1 1,0 0-1,0 0 0,0-1 0,1 1 0,-1 0 0,0-1 0,1 1 0,-1-1 1,1 0-1,0 1 0,-1-1 0,1 0 0,0 0 0,2 1 0,12 3 95,-1 0 0,1-1 0,0-1 0,0 0 0,1-1 0,-1-1 0,1-1 0,-1 0 0,0-1-1,1-1 1,17-3 0,-29 4-125,0 0 0,0 0 0,-1-1-1,1 1 1,0-1 0,-1 0 0,1 0 0,-1 0-1,0-1 1,0 0 0,0 1 0,0-1 0,0-1-1,-1 1 1,1-1 0,-1 1 0,0-1-1,0 0 1,0 0 0,-1 0 0,0 0 0,1-1-1,-1 1 1,-1-1 0,1 1 0,-1-1 0,1 0-1,-1 0 1,-1 1 0,1-1 0,-1-5 0,0 8-8,0 1 1,-1 0 0,0-1 0,1 1-1,-1 0 1,0 0 0,0-1 0,1 1 0,-1 0-1,0 0 1,0 0 0,0 0 0,0 0-1,0 0 1,-1 1 0,1-1 0,0 0 0,0 0-1,-1 1 1,1-1 0,0 1 0,-1-1 0,1 1-1,0 0 1,-1-1 0,1 1 0,0 0-1,-1 0 1,1 0 0,-3 0 0,-55-1-714,46 2 407,11-1 265,-10-1-100,0 2 0,0 0 0,-23 4 0,33-5 89,0 1 0,0-1 0,0 1 1,0-1-1,0 1 0,0 0 0,0 0 0,0 0 0,0 0 0,1 0 1,-1 0-1,0 1 0,1-1 0,-1 0 0,1 1 0,-1 0 0,1-1 0,0 1 1,-1 0-1,1-1 0,0 1 0,0 0 0,1 0 0,-1 0 0,0 0 0,0 0 1,1 0-1,-1 0 0,1 0 0,0 3 0,0 1-1335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1816,'0'0'5144,"15"0"-4548,2 1-457,0 1-15,0 0 1,0-2-1,0 0 0,0-1 0,27-4 0,-41 3-118,0 1 0,0 0 0,0-1-1,0 0 1,-1 0 0,1 0-1,0 0 1,-1 0 0,0 0-1,1 0 1,-1-1 0,0 0-1,3-4 1,-4 6-54,0 0 0,-1-1 1,1 1-1,0 0 0,-1-1 0,1 1 0,-1 0 1,1-1-1,-1 1 0,1-1 0,-1 1 1,0-1-1,0 1 0,0-1 0,0 1 0,0-1 1,0 1-1,0-1 0,-1 1 0,1-1 0,0 1 1,-1 0-1,1-1 0,-1 1 0,0-1 1,1 1-1,-1 0 0,0 0 0,0-1 0,0 1 1,-2-2-1,-3 1 3,0 0 0,-1 1-1,1-1 1,-1 1 0,1 1 0,-1-1 0,0 1 0,1 0-1,-1 1 1,1-1 0,-1 1 0,1 1 0,-1-1 0,-7 4-1,12-4 52,1 1-1,-1 0 1,1-1-1,0 1 0,0 0 1,0 0-1,0 0 0,0 0 1,0 0-1,0 0 1,1 0-1,-1 0 0,1 1 1,-1-1-1,1 0 1,0 0-1,0 0 0,0 0 1,0 1-1,0-1 1,0 0-1,1 0 0,0 4 1,0-3 6,0 0 0,-1-1 0,1 1-1,0 0 1,0 0 0,0-1 0,0 1 0,1-1 0,-1 1 0,1-1 0,0 0 0,-1 0 0,1 1 0,0-1 0,0 0 0,1-1 0,-1 1 0,3 2-1,15 1-294,1 0 0,-1-2-1,1 0 1,0-1 0,0-1 0,0-1-1,0-1 1,40-7 0,-31-1-3277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0 800,'0'0'5171,"1"30"-4202,0 8-616,0 2 110,2 0 1,10 58-1,-7-68-222,60 276 662,-59-287-1557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4977,'0'0'3937,"170"32"-3937,-108-26-104,0-6-1008,-17 0-2089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16,'0'0'3845,"0"-4"-3529,0-15 128,0 11 518,0 17 489,0 263-1435,20-301 101,-14 13-172,0-1 0,0 1 0,-2-1 0,0 0 0,3-34 0,1-3-61,-7 22 109,-1 25 57,11 25-94,12 29 60,-16-30 11,2 1 1,0-1-1,1-1 0,18 24 0,-13-23 0,-9-9-95,0-1 0,0 0 0,1 0 0,0-1 0,1 0 0,8 6 0,-14-11-696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2713,'0'0'3348,"6"3"-3094,161 56 400,-21-9-239,-146-50-425,1 0-1,-1 0 0,1 0 0,0 0 1,-1 0-1,1 0 0,-1 0 1,1 1-1,-1-1 0,0 0 0,1 0 1,-1 1-1,1-1 0,-1 0 1,1 1-1,-1-1 0,0 0 1,1 1-1,-1-1 0,0 1 0,1-1 1,-1 0-1,0 1 0,1-1 1,-1 1-1,0-1 0,0 1 1,0-1-1,0 1 0,1-1 0,-1 1 1,0-1-1,0 1 0,0-1 1,0 1-1,0 0 0,0-1 0,0 1 1,0-1-1,-1 1 0,1-1 1,0 1-1,0-1 0,0 1 1,0-1-1,-1 1 0,1-1 0,0 0 1,-1 1-1,1-1 0,0 1 1,-1-1-1,1 0 0,0 1 1,-1-1-1,1 0 0,-1 1 0,1-1 1,0 0-1,-1 1 0,1-1 1,-1 0-1,1 0 0,-1 0 0,1 0 1,-2 1-1,-35 16 52,8-7-256,0-1 1,-1-1-1,-57 7 0,68-15-2105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4177,'0'0'3585,"161"-14"-4281,-126 14-17,1 0-375,-9 0-528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1 696,'0'0'4645,"0"3"-4573,-2 34 212,3 45 171,0-75-436,0-1 1,0 1 0,1-1-1,0 1 1,0-1 0,0 1-1,1-1 1,0 0 0,0 0-1,4 5 1,-1-2-61,-6-8 11,0 0 1,1-1-1,-1 1 1,1 0-1,-1 0 1,1-1-1,-1 1 1,1 0-1,-1-1 1,1 1-1,0-1 1,-1 1-1,1 0 1,0-1-1,0 0 1,-1 1 0,1-1-1,0 1 1,0-1-1,0 0 1,-1 0-1,1 1 1,0-1-1,0 0 1,0 0-1,0 0 1,0 0-1,1-2-566,-2-6-300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24 60 3929</inkml:trace>
  <inkml:trace contextRef="#ctx0" brushRef="#br0" timeOffset="1">24 60 3929,'-7'-11'146,"5"9"-74,0 0 1,1-1 0,-1 1 0,1-1 0,-1 1-1,1-1 1,0 1 0,0-1 0,0 0 0,0 0-1,1 0 1,-1-2 0,12-4 428,18 6-60,-10 3-264,-8-1-141,-1 1-1,1 1 1,-1-1-1,1 2 1,-1-1-1,11 4 1,-18-4-28,-1 0 0,1 0 0,-1 0 0,0 1 0,0-1 0,1 1 0,-1 0 0,0-1 0,-1 1 0,1 0 0,0 0 0,0 0 0,-1 0-1,1 0 1,-1 1 0,0-1 0,1 0 0,-1 1 0,0-1 0,0 1 0,-1-1 0,1 1 0,-1-1 0,1 1 0,-1 0 0,0-1 0,0 1 0,0 4 0,0-5 8,0 0-1,0 0 1,0 0-1,0 0 1,-1-1-1,1 1 1,-1 0-1,1 0 1,-1 0-1,0-1 1,1 1-1,-1 0 1,0-1-1,0 1 1,0-1-1,0 1 1,-1-1-1,1 1 1,0-1-1,0 0 1,-1 0-1,1 1 1,-1-1-1,1 0 1,-1 0-1,-2 0 1,-2 1-269,1 0-1,-1 0 1,1-1-1,-1 0 1,0 0 0,0-1-1,-8 0 1,17-1-1424,12-3-866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1408,'0'0'4235,"1"23"-3990,1 6-175,-1 11 92,11 62-1,-10-97-150,-1 0 0,-1-1 1,1 1-1,-1 0 0,1 0 0,-1-1 0,-1 1 0,1 0 0,-1-1 0,-1 7 0,1-9-32,0 0 0,0-1 0,0 0 0,0 1 0,-1-1 1,1 1-1,0-1 0,-1 0 0,1 0 0,-1 0 0,0 0 0,1 0 0,-1 0 0,0-1 0,1 1 0,-1 0 1,0-1-1,0 1 0,1-1 0,-1 0 0,0 1 0,0-1 0,0 0 0,0 0 0,0 0 0,-2-1 1,-1 1-124,0 1 0,0-1-1,0 0 1,1 0 0,-1-1 0,0 0 0,0 1 0,0-2 0,1 1 0,-1 0 0,1-1 0,-1 0 0,1 0 0,0 0 0,-1-1 0,1 0 0,-5-4 0,8 6 88,-12-17 1936,38 15-731,37 4-1039,69-3-968,-122-1-111,-8-4-396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2937,'0'0'4537,"81"0"-4529,-55 8 96,1-2-104,9-4-528,-1 4-481,-17-4-1007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17 656,'0'0'4928,"3"-2"-4864,23-12-124,-25 14 59,-1-1 1,1 1-1,-1 0 1,1 0-1,-1 0 1,1 0 0,-1 0-1,1 0 1,-1 0-1,1 1 1,-1-1 0,1 0-1,-1 0 1,0 0-1,1 0 1,-1 0 0,1 1-1,-1-1 1,1 0-1,-1 1 1,0-1 0,1 0-1,-1 1 1,1-1-1,-1 0 1,1 1 0,-1 1-9,1 1-1,0-1 1,-1 0 0,1 0 0,-1 1 0,0-1 0,1 0 0,-1 0 0,0 1 0,-1-1 0,1 3 0,-1 0-85,-15-4-1753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1064,'0'0'3982,"0"24"-3508,0 150 317,0-173-775,1 0 1,0 0 0,-1-1 0,1 1-1,0 0 1,0 0 0,-1-1 0,1 1-1,0 0 1,0-1 0,0 1 0,0-1-1,0 1 1,0-1 0,0 1 0,0-1-1,0 0 1,0 1 0,0-1 0,0 0-1,0 0 1,0 0 0,1 0-1,-1 0 1,2 0 0,0 0 10,0 0 0,-1 0 0,1 0 0,0 0 1,0 0-1,0-1 0,0 1 0,0-1 0,-1 0 0,5-1 0,-4-1-76,1 0 1,-1-1-1,1 1 0,-1-1 0,0 0 0,-1 0 1,1 0-1,-1 0 0,1 0 0,-1-1 0,0 1 1,-1-1-1,1 0 0,-1 1 0,1-9 0,1-8-84,-1 1-1,-1-28 0,-1 38 331,0 9 48,1 34-156,0-27-55,0 0-1,1 1 1,0-1-1,0 0 1,0 0-1,1 0 1,-1 0-1,1 0 1,1-1-1,-1 1 1,1-1-1,0 0 1,0 0-1,1 0 1,-1-1-1,1 1 1,0-1-1,1 0 1,-1-1-1,0 1 1,1-1-1,0 0 1,0-1-1,0 1 1,0-1-1,0 0 1,0-1-1,1 1 1,-1-1-1,1 0 1,-1-1-1,1 0 1,7 0-1,-14-1-38,1 1 0,0 0-1,0-1 1,0 1 0,-1 0-1,1-1 1,0 1 0,-1-1 0,1 0-1,0 1 1,-1-1 0,1 1-1,-1-1 1,1 0 0,-1 1-1,1-1 1,-1 0 0,0 0-1,1 1 1,-1-1 0,0 0 0,1 0-1,-1 0 1,0 0 0,0-1-1,6-38-401,-6 34 355,1-1 0,-2 1 0,1-1 0,-1 1 0,1-1 0,-2 1 0,1-1 0,-1 1 0,-4-11 0,-9 1 324,15 16-335,0-1 0,0 1 0,0 0 0,0-1 0,0 1 0,-1 0 0,1 0 1,0-1-1,0 1 0,0 0 0,0 0 0,0-1 0,-1 1 0,1 0 0,0 0 0,0-1 0,0 1 0,-1 0 0,1 0 0,0 0 1,0 0-1,-1-1 0,1 1 0,0 0 0,-1 0 0,1 0 0,0 0 0,0 0 0,-1 0 0,1 0 0,0 0 0,-1 0 0,1 0 1,0 0-1,-1 0 0,1 0 0,0 0 0,0 0 0,-1 0 0,1 0 0,0 0 0,-1 0 0,1 0 0,0 0 0,0 1 0,-1-1 1,1 0-1,0 0 0,-1 0 0,1 12-1498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1688,'0'0'4593,"-1"28"-4003,-7 188 1304,8-215-1866,0 0 0,1 1 0,-1-1 0,0 0 0,1 0 0,-1 0 0,1 1 0,-1-1 0,1 0 1,-1 0-1,1 0 0,0 0 0,0 0 0,-1 0 0,1 0 0,0 0 0,0-1 0,0 1 1,0 0-1,0 0 0,0-1 0,0 1 0,0 0 0,0-1 0,1 1 0,-1-1 0,0 0 0,0 1 1,0-1-1,1 0 0,-1 0 0,2 0 0,51 1 405,-37-2-353,7 2-112,-17 0-232,-1 0-1,1-1 1,0 0-1,-1 0 1,1 0-1,0-1 1,-1 0-1,1 0 0,-1-1 1,1 1-1,-1-2 1,0 1-1,0-1 1,8-4-1,-11 0-1762,-3-3-551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1792,'0'0'4593,"89"0"-4593,-71 0-24,-9 0-520,-9-11-1360,0 0-1313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63 196 3449,'-63'-193'1744,"63"190"-856,18 3-504,18 0-280,-9 0-104,8 0 8,1 0-8,0 8-616,-19 3-904,1-5-1713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33 656,'0'0'3059,"0"0"-2963,0 0-1,0-1 0,0 1 0,0-1 0,0 1 1,1 0-1,-1-1 0,0 1 0,0 0 0,1-1 0,-1 1 1,0 0-1,0-1 0,1 1 0,-1 0 0,0-1 0,1 1 1,-1 0-1,0 0 0,1 0 0,-1-1 0,0 1 1,1 0-1,-1 0 0,0 0 0,1 0 0,-1 0 0,1-1 1,0 1-1,-3 15 22,0 0 0,-1 0 1,0 0-1,-1 0 0,-1-1 0,0 0 1,-9 15-1,4-6 117,-12 43-1,18-44 299,6-52-185,0 1-317,0-1 0,2 0 0,2 1 0,0 0 0,18-46 0,-17 60 243,4 29-547,-9-10 270,12 22 208,16 45 0,12 26-9,-37-87-263,0-1 1,1-1-1,0 1 0,0-1 0,1 0 0,0-1 0,15 13 0,-14-14-363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40 3881,'0'0'2074,"0"23"-1636,0-4-361,-1 16 144,2 1 0,1-1 1,7 36-1,0-45-283,-4-21-387,-3-20-231,-2-185-1387,0 197 2106,1-1-1,0 1 1,0-1 0,0 1 0,0-1 0,0 1-1,1 0 1,-1 0 0,1-1 0,0 1-1,0 0 1,0 0 0,0 1 0,1-1-1,-1 0 1,1 1 0,0 0 0,0-1 0,-1 1-1,1 0 1,1 0 0,-1 1 0,0-1-1,0 1 1,1-1 0,-1 1 0,1 0-1,-1 0 1,1 1 0,-1-1 0,1 1 0,-1 0-1,1 0 1,0 0 0,-1 0 0,1 0-1,-1 1 1,1 0 0,-1 0 0,7 2 0,-8-2-39,-1 0 0,1 0 0,-1 0 0,0 0 0,0 0 0,1 0 1,-1 0-1,0 0 0,0 1 0,0-1 0,0 0 0,0 1 0,-1-1 1,1 0-1,0 1 0,-1 0 0,1-1 0,-1 1 0,1-1 0,-1 1 1,0-1-1,1 4 0,-1 41-5,-1-28-5,0-15 5,1-1 1,0 1 0,-1-1 0,0 1-1,0-1 1,1 1 0,-2-1 0,1 1-1,0-1 1,0 0 0,-1 0 0,1 1-1,-1-1 1,0 0 0,1 0 0,-1-1-1,0 1 1,-4 3 0,-10 11-94,14-12 94,2-3 83,8-1-43,1 0 1,-1 1-1,0 0 1,0 0-1,0 1 1,0 0-1,0 1 1,0-1 0,-1 1-1,1 1 1,10 6-1,-17-8-37,0 0 1,1 0-1,-1 0 0,0 0 0,0 0 0,0 0 0,0 1 0,0-1 0,-1 0 1,1 0-1,-1 1 0,0-1 0,1 1 0,-1-1 0,0 0 0,0 1 0,-1-1 1,1 1-1,0-1 0,-1 0 0,1 1 0,-1-1 0,0 0 0,0 1 0,0-1 0,0 0 1,0 0-1,-1 0 0,1 0 0,0 0 0,-1 0 0,0-1 0,1 1 0,-3 2 1,-15 8 14,-1-1 1,0-1 0,-42 15-1,59-24-70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3521,'0'0'2816,"-1"19"-2209,-1 33-221,1-2 201,-13 82 0,10-91-484,4-33-125,-1-1 0,0 0 0,0 0 0,0 0 0,-1 0 0,-4 13-1,13-102-5031,2 40 3048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17 576,'-1'15'1046,"-2"-32"1196,3 3-198,5 40-1703,3 8-77,0 0 0,3-1-1,0 0 1,18 35 0,8 22-162,-35-81-446,-11-7-5358</inkml:trace>
  <inkml:trace contextRef="#ctx0" brushRef="#br0" timeOffset="1">1 204 3201,'0'0'4041,"187"-16"-4938,-160 16-1119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2761,'0'0'4281,"0"156"-3769,0-124-168,0-6-160,0-2-80,0-13-56,0 2-48,0-10-272,-9-11-4529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4537,'0'0'2284,"26"2"-2209,83 10-20,-107-12-60,0 0 1,0 1-1,0-1 0,0 1 1,0-1-1,0 1 1,0 0-1,0-1 0,0 1 1,0 0-1,0 0 1,0 1-1,0-1 0,-1 0 1,1 1-1,-1-1 1,1 1-1,-1-1 0,1 1 1,-1 0-1,0-1 1,0 1-1,0 0 0,0 0 1,0 0-1,0 0 1,0 0-1,-1 0 0,1 0 1,-1 0-1,1 0 1,-1 0-1,0 0 0,0 0 1,0 1-1,0-1 1,0 0-1,-1 0 0,1 0 1,-1 0-1,0 3 1,0 6-135,1-8 126,-1 1-1,1-1 1,-1 0 0,0 1 0,0-1-1,0 0 1,0 0 0,-1 0 0,1 0-1,-1 0 1,0 0 0,0 0 0,0 0 0,0-1-1,0 1 1,-1-1 0,1 1 0,-1-1-1,0 0 1,0 0 0,1 0 0,-1-1-1,-4 3 1,0-1-174,0 1 1,-1-1-1,1-1 0,-1 1 0,0-1 0,1-1 0,-1 1 1,-16-1-1,21-1-285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36 127 2721,'0'0'3335,"-1"24"-2687,-7 193 791,-2-322-7982,-1 9 5053,6 6 4503,5 87-2918,0 0-1,0 0 1,1 0-1,-1 0 1,1 0-1,0 0 1,0 0-1,0 0 1,0 1-1,1-1 1,-1 0 0,1 1-1,0-1 1,-1 1-1,1-1 1,0 1-1,0 0 1,1 0-1,-1 0 1,0 0-1,1 0 1,-1 1-1,1-1 1,-1 1-1,1-1 1,0 1-1,0 0 1,0 0-1,3 0 1,6-2 27,-1 0 0,1 2-1,-1-1 1,1 1 0,0 1 0,14 1 0,-24-1-111,-1 1-1,1-1 0,-1 0 1,1 1-1,-1-1 0,1 1 1,-1-1-1,0 1 1,1 0-1,-1-1 0,0 1 1,1 0-1,-1 0 1,0 0-1,0 0 0,0 0 1,0 0-1,0 1 0,0-1 1,0 0-1,0 0 1,0 1-1,-1-1 0,1 0 1,0 1-1,-1-1 1,1 1-1,-1-1 0,1 2 1,2 51 84,-3-41-63,-1-10-34,0 1-1,0 0 1,0 0 0,0-1 0,-1 1 0,1-1-1,-1 1 1,0-1 0,0 1 0,0-1 0,0 0-1,-1 0 1,0 0 0,1-1 0,-7 6 0,3-3-370,0 0 0,0-1 0,0 1 0,-1-1 0,0 0 1,0-1-1,-8 3 0,12-5-1957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1256,'0'0'8253,"5"0"-8000,124 0-442,-128 0 115,0 1 0,0 0 0,0 0 0,-1 0 0,1 0 0,0 0 0,-1 0 0,1 0 0,0 0 0,-1 1 0,1-1-1,-1 0 1,0 0 0,1 0 0,-1 1 0,0-1 0,0 0 0,0 0 0,0 0 0,0 1 0,0-1 0,0 0 0,0 2 0,-1 46-536,1-35 636,-1-2-18,0-1 0,-1 0-1,0 1 1,0-1 0,-1 0 0,-5 11-1,-7 29 203,14-50-175,0 1 1,1-1-1,-1 1 0,1-1 0,-1 1 0,1 0 0,0-1 0,0 1 1,0-1-1,0 1 0,0 0 0,0-1 0,0 1 0,0 0 1,1-1-1,-1 1 0,0-1 0,1 1 0,0-1 0,-1 1 0,1-1 1,0 1-1,0-1 0,-1 0 0,1 1 0,0-1 0,1 0 0,-1 0 1,0 1-1,3 0 0,0 0 121,1-1 0,0 0 1,0 0-1,0-1 0,0 1 1,0-1-1,0 0 0,7-1 0,12 0-283,64 1 223,-87 0-287,16 11-3068,-16-6 561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1424,'0'0'7107,"-9"21"-7156,9-18-1149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52 800,'0'0'1138,"0"-51"3859,-29 52-4690,26 1-300,0 0 0,1 0 0,-1 0 0,0 0 1,0 1-1,1-1 0,0 1 0,-1 0 0,1-1 0,0 1 1,0 0-1,-2 6 0,-21 43 610,22-40-474,0 0-1,1 0 0,0 0 1,1 0-1,0 0 0,1 1 1,1 13-1,0 3 65,-1-27-187,0 1 0,0-1 0,0 1 0,1-1 0,-1 0 0,1 1-1,0-1 1,-1 0 0,1 1 0,0-1 0,0 0 0,1 0 0,-1 0 0,0 0 0,1 0 0,-1 0 0,1 0 0,0 0 0,3 2-1,-1-1 33,1 0-1,0 0 0,0-1 0,0 1 0,0-1 0,0 0 0,1-1 0,8 2 0,10 0 128,0 0 0,0-2 1,29-2-1,-40 0-134,-4 1-26,1-1-1,-1 0 0,1-1 1,-1 0-1,1-1 0,-1 0 1,0 0-1,0-1 0,0 0 1,-1-1-1,0 0 0,10-6 0,-13 7-43,0 0 0,0-1 0,-1 1-1,0-1 1,0 0 0,0 0-1,0 0 1,-1-1 0,1 1-1,-1-1 1,-1 0 0,1 0-1,-1 0 1,0 0 0,0 0 0,-1 0-1,0-1 1,0 1 0,0-9-1,-1 10-9,-1 0 0,1 0 0,-1 0 0,1 0 0,-1 1-1,-1-1 1,1 0 0,-1 1 0,0-1 0,0 1 0,-4-8 0,4 10 30,1 0 0,-1 0 1,1 1-1,-1-1 0,0 1 1,1-1-1,-1 1 1,0 0-1,0 0 0,0 0 1,0 0-1,0 0 0,0 0 1,-1 0-1,1 0 0,0 1 1,0 0-1,0-1 1,-1 1-1,1 0 0,0 0 1,-1 0-1,1 0 0,0 0 1,0 1-1,-1-1 0,1 1 1,-4 1-1,5-1 2,0 0 0,-1 0 0,1 0-1,0 0 1,-1 0 0,1 0 0,0 1 0,0-1-1,0 0 1,0 1 0,0-1 0,1 1 0,-1-1-1,0 1 1,1 0 0,-1-1 0,1 1 0,-1-1-1,1 1 1,0 0 0,0 0 0,-1-1 0,2 4-1,-1 50 18,1-39 2,-1-13-9,0 1 0,0 0-1,1-1 1,0 0-1,0 1 1,0-1 0,0 1-1,0-1 1,1 0-1,-1 0 1,1 0-1,0 1 1,0-2 0,0 1-1,0 0 1,1 0-1,-1-1 1,1 1 0,-1-1-1,1 0 1,0 0-1,0 0 1,0 0 0,0 0-1,0-1 1,7 3-1,1 0 17,1-1-1,0 0 1,0 0-1,-1-2 0,2 1 1,18-1-1,-30-1-26,0-1 1,-1 1-1,1 0 0,0 0 0,0-1 0,0 1 0,0-1 1,0 1-1,0-1 0,0 1 0,-1-1 0,1 0 0,0 1 0,-1-1 1,1 0-1,0 0 0,-1 0 0,1 1 0,-1-1 0,1 0 1,-1 0-1,1 0 0,-1 0 0,0 0 0,1 0 0,-1 0 1,0 0-1,0 0 0,0 0 0,0 0 0,0-1 0,1-41-286,-1 31 104,0 7 61,0 0 0,-1-1 0,0 1 0,1-1 0,-2 1 0,1-1 0,-1 1 0,0 0 0,0 0-1,0 0 1,-1 0 0,1 0 0,-1 1 0,0-1 0,-1 1 0,-5-6 0,6 7 29,0 0 1,-1 0-1,0 1 0,1 0 1,-1-1-1,0 2 0,0-1 1,0 0-1,0 1 1,0-1-1,0 1 0,-1 0 1,1 1-1,0-1 1,-1 1-1,1 0 0,0 0 1,-1 0-1,1 0 0,0 1 1,-7 2-1,9-3 25,0 1-1,1 0 1,-1 0-1,1 0 1,-1 0 0,1 0-1,-1 0 1,1 0-1,0 1 1,-1-1-1,1 0 1,0 1 0,0-1-1,0 1 1,0-1-1,0 1 1,0 0-1,1-1 1,-1 1 0,1 0-1,-1 2 1,-8 42-1121,8-38 813,0 22-1200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2 102 1032,'0'0'5096,"0"5"-4957,0 19 382,-1-10-206,1 1 1,0 0-1,1-1 1,1 1-1,5 23 1,11 18 92,-9-88-148,-9-166-1462,0 209 1262,0 0 0,1 0 0,1 0 0,0 0-1,0 0 1,7 17 0,-8-25-27,0 0-1,0 0 0,1 0 1,-1 0-1,1 0 1,0 0-1,0-1 0,0 1 1,0-1-1,1 1 0,-1-1 1,1 0-1,-1 0 1,1 0-1,0 0 0,0 0 1,0-1-1,0 1 1,0-1-1,0 0 0,0 0 1,0 0-1,1 0 1,-1 0-1,0-1 0,7 1 1,-8-1-20,0 0 1,0 0 0,0 0 0,0-1-1,0 1 1,0 0 0,0-1 0,0 1-1,0-1 1,-1 0 0,1 1 0,0-1-1,0 0 1,-1 0 0,1 0 0,0-1-1,-1 1 1,1 0 0,-1-1 0,1 1-1,-1 0 1,0-1 0,1-2-1,1-1-40,0-1 0,-1 0-1,0-1 1,0 1-1,2-11 1,1-5-137,-1-6-128,-1 0 0,0-40 0,1 80 299,0 0 0,1 0 1,1-1-1,0 0 0,0 0 0,1 0 1,14 15-1,66 67 495,-67-73-417,-19-19-125,1 1-1,-1-1 1,0 0 0,0 1-1,-1-1 1,1 1-1,0-1 1,0 1-1,-1-1 1,1 1 0,-1 0-1,1-1 1,-1 1-1,0 0 1,1-1-1,-1 1 1,0 0-1,0-1 1,-1 1 0,1 2-1,0 5-751,0 4-945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4457,'0'0'2560,"36"6"-2680,-18-6 112,9 0-32,8 0-344,1 0-632,-9 0-1072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28 1816,'0'0'4333,"0"-28"-2762,0 30-1593,0 0 0,0 0 0,-1-1 0,1 1 0,-1 0-1,1-1 1,-1 1 0,0 0 0,1-1 0,-1 1 0,0 0-1,-1 1 1,-6 12-15,-41 126 53,24-62 55,-71 148 1,90-215-81,1-5-4,1 0 0,0 1 0,1-1-1,0 0 1,0 1 0,0 0 0,1 0 0,-2 13 0,4-21-207,9-15-1713,0-7-1685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2777,'0'0'4490,"0"8"-4337,-1 4-46,-1-1-1,0 0 0,0 0 1,-1-1-1,-8 21 1,-31 64 162,23-56-238,9-20-36,8-16-56,0 0-1,0 0 1,1 0-1,-1 0 1,1 0-1,0 0 1,0 0-1,0 0 1,0 0-1,1 1 1,-1 2-1,1-5 23,0-1-1,0 0 0,0 0 1,0 0-1,0 1 0,0-1 1,0 0-1,-1 0 1,1 0-1,0 1 0,0-1 1,0 0-1,0 0 0,0 0 1,0 0-1,0 1 0,-1-1 1,1 0-1,0 0 0,0 0 1,0 0-1,0 0 0,-1 0 1,1 0-1,0 1 1,0-1-1,0 0 0,0 0 1,-1 0-1,1 0 0,0 0 1,0 0-1,-1 0 0,1 0 1,0 0-1,0 0 0,0 0 1,-1 0-1,1 0 1,0 0-1,0 0 0,0 0 1,-1-1-1,0 1-248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2881,'0'0'4513,"54"123"-4329,-28-102-80,-8-5 16,0 3-120,9-11-560,-9-2-665,-1-6-943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2481,'0'0'4947,"2"23"-4512,5 71-110,-7-92-298,0 1-1,0-1 1,1 1 0,-1 0-1,0-1 1,1 1-1,0-1 1,-1 1-1,1-1 1,0 1-1,1-1 1,-1 0-1,0 1 1,0-1-1,1 0 1,0 0-1,-1 0 1,1 0-1,0 0 1,0 0 0,0-1-1,0 1 1,0 0-1,0-1 1,1 0-1,-1 0 1,0 1-1,1-1 1,-1-1-1,1 1 1,-1 0-1,1-1 1,4 1-1,-3-1 2,0 0-1,1 0 0,-1-1 0,0 1 1,0-1-1,0 0 0,0-1 0,0 1 0,-1-1 1,1 1-1,0-1 0,-1 0 0,1-1 1,-1 1-1,7-6 0,-6 3-114,1 0 0,-1 0 1,0-1-1,-1 1 0,1-1 0,-1 0 0,0 0 1,-1 0-1,5-13 0,-5 5 76,1-1 0,-2 0 0,0-25 0,-2 40-33,0 0 0,0 0 0,0 0 0,0 1 0,0-1 0,0 0 0,0 1 0,0-1 0,0 1 0,0-1 1,0 1-1,0-1 0,0 1 0,1 0 0,-1-1 0,0 1 0,0 0 0,0 1 0,-1 1-90,0 0-1,0 1 1,0-1-1,0 1 1,1-1-1,0 1 1,0-1-1,0 1 1,0 0 0,0-1-1,0 6 1,-1 10-751,-6 3-819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0 1 4545</inkml:trace>
  <inkml:trace contextRef="#ctx0" brushRef="#br0" timeOffset="1">0 1 4545,'107'195'1504,"-107"-192"-399,0 7-745,0 6-240,0-2 168,9 7-96,-9 1-48,9-1-80,-9-8 0,0 1-64,0-1-280,0 0-857,0-10-615,0 2-2809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2681,'0'0'6618,"27"3"-6543,81 11-122,-105-14-5,-1 0 1,1 1-1,-1-1 0,1 1 0,-1-1 0,1 1 0,-1 0 1,0 0-1,1 0 0,-1 0 0,0 0 0,0 0 0,0 1 0,0-1 1,0 1-1,0 0 0,2 2 0,-3-3-8,-1 0 1,1 1-1,-1-1 1,0 1-1,1-1 1,-1 1-1,0-1 1,0 1-1,0-1 1,0 1 0,0-1-1,0 1 1,0-1-1,0 1 1,-1 1-1,-1 8 17,1 0 54,0 0 0,-2 1 0,1-1-1,-1 0 1,-1 0 0,-8 17 0,-6 21 28,13-37-3,2 1 0,0 0 0,0 0 0,1 1 0,0 14 0,2-28-43,1 1 1,0-1-1,-1 1 1,1-1-1,-1 1 1,1-1-1,0 0 1,0 0 0,-1 1-1,1-1 1,0 0-1,-1 0 1,1 0-1,0 1 1,0-1-1,-1 0 1,1 0-1,0 0 1,0 0 0,-1-1-1,1 1 1,0 0-1,0 0 1,-1 0-1,1-1 1,1 1-1,21-8-266,-13-9-542,-1-3-699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3209,'0'0'5025,"169"-29"-5009,-115 23-16,-1-5-616,1 6-1177,-27-3-3008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1040,'0'0'3612,"-6"4"-3266,-2 2-135,0 1 0,1 1-1,0-1 1,0 1 0,1 1-1,0-1 1,0 1 0,1 0-1,0 0 1,-4 12 0,-39 112 1564,35-89-1523,-77 244 310,74-249-547,0 1-710,11-14-3318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22 392,'0'0'2729,"0"-5"-2040,0-11 4270,-7 102-4990,4-65 77,1-1-1,1 2 1,0-1-1,2 0 1,4 29-1,-4-48-20,0-1 0,0 1 0,0 0-1,0-1 1,0 1 0,0-1 0,0 1 0,0-1-1,0 0 1,1 0 0,-1 1 0,1-1-1,-1 0 1,1 0 0,-1 0 0,1 0 0,0-1-1,-1 1 1,1 0 0,0-1 0,0 1 0,0-1-1,-1 0 1,1 1 0,3-1 0,55 2 552,-45-3-498,22 2 7,-19 0-183,1 0 0,-1-2 0,1 0 0,-1 0 0,0-2 0,0 0 0,0-1 0,29-11 0,-39 10-331,-8 5 388,-1 0 0,1 0-1,0 0 1,0-1 0,0 1 0,0 0-1,0 0 1,0 0 0,0 0 0,0 0 0,0 0-1,0 0 1,-1 0 0,1 0 0,0 0-1,0 0 1,0 0 0,0 0 0,0 0 0,0-1-1,0 1 1,0 0 0,0 0 0,0 0 0,0 0-1,0 0 1,0 0 0,0 0 0,0 0-1,0 0 1,0-1 0,0 1 0,0 0 0,0 0-1,0 0 1,0 0 0,0 0 0,0 0-1,0 0 1,0 0 0,0 0 0,0-1 0,0 1-1,0 0 1,0 0 0,0 0 0,0 0 0,0 0-1,0 0 1,0 0 0,1 0 0,-1 0-1,0 0 1,0 0 0,0 0 0,0 0 0,0-1-1,0 1 1,-15 0-1835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3833,'0'0'5569,"169"-43"-5561,-151 43-8,0 0 0,-9 0-432,-9-13-1593,0 2 769,-27-5-3665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2681,'0'0'3230,"0"27"-2540,0 192 601,1-203-1218,-3 49 181,2-62-268,-1 0-1,1 0 1,-1-1 0,1 1-1,-1 0 1,0 0 0,0-1 0,0 1-1,0 0 1,0-1 0,-1 1-1,1-1 1,-1 1 0,0-1 0,0 0-1,1 0 1,-5 3 0,6-5-10,-1 1 0,1-1-1,-1 0 1,1 0 0,-1 0 0,1 0 0,-1 0 0,1 0 0,-1 0 0,1 0 0,-1 0 0,1 0 0,-1 0 0,1 0-1,-1 0 1,1 0 0,-1 0 0,1 0 0,-1-1 0,1 1 0,-1 0 0,1 0 0,-1-1 0,1 1 0,-1 0 0,1-1-1,0 1 1,-1 0 0,1-1 0,0 1 0,-1-1 0,1 1 0,0 0 0,0-1 0,-1 1 0,1-1 0,0 1 0,0-1-1,0 1 1,-1-1 0,1 1 0,0-1 0,0 1 0,0-1 0,0 1 0,0-1 0,0 1 0,0-2 0,-2-25-237,2 4 340,-1-6 151,2-1 0,5-32 0,-4 52-173,1-1-1,0 1 1,0-1 0,1 1 0,0 0 0,1 1 0,0-1 0,0 1 0,10-12 0,-12 17-68,1 1 0,-1-1 0,1 1 0,0 0 0,0 0 0,0 0 0,0 1 0,1 0 0,-1-1 0,1 1 0,0 1 0,-1-1 0,1 1 0,0 0 0,0 0 0,0 0 0,0 1 1,0-1-1,0 1 0,-1 1 0,9 0 0,-11 0-14,0 1 0,-1-1 1,1 1-1,-1-1 1,0 1-1,1 0 1,-1-1-1,0 1 0,0 0 1,0 0-1,0 0 1,0 0-1,0 0 0,-1 0 1,1 0-1,-1 0 1,1 0-1,-1 0 1,0 0-1,0 1 0,0-1 1,0 0-1,0 0 1,0 0-1,-1 0 0,1 0 1,-1 0-1,0 0 1,-1 4-1,-2-3-11,0 0 1,-1 0-1,1 0 0,-1-1 0,0 1 0,0-1 0,0 0 1,0-1-1,0 1 0,0-1 0,0 0 0,0-1 1,-9 1-1,13-1-234,10-8-4327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5049,'0'0'3969,"160"-14"-3857,-106 14-104,-18 0-8,-1 0-240,10 0-736,-18 0-641,-10 0-655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2737,'0'0'2620,"0"26"-2228,0 176 331,-4-162-535,1-32-79,1-27-155,7-107-1198,-1 3 3235,-3 133-1946,1 0 1,-1-1 0,2 1 0,-1 0 0,2 0 0,-1-1-1,1 0 1,1 0 0,-1 0 0,1 0 0,7 8 0,-4-6 41,0 0 0,1-1 0,0 0 0,0 0 0,1-1 0,1 0 0,-1-1 0,13 7 0,-18-12-77,1 0 0,0-1-1,-1 0 1,1 0 0,0 0 0,0 0-1,1-1 1,-1 0 0,0-1 0,0 1-1,0-1 1,1 0 0,-1-1 0,0 1-1,0-1 1,9-3 0,-11 3-26,-1 0 0,1-1 1,0 0-1,-1 0 0,1 0 1,-1 0-1,1 0 0,-1-1 1,0 1-1,0-1 0,0 0 1,-1 0-1,1 0 0,0 0 0,-1-1 1,0 1-1,0-1 0,0 1 1,0-1-1,-1 0 0,0 0 1,1 0-1,-1 1 0,1-8 0,0-67-235,-3 48 366,1 29-96,0 0-1,0 0 1,0 0-1,0 0 1,0 0-1,0 0 1,0 0 0,0 0-1,0 0 1,0 0-1,-1 0 1,1 0-1,-1 0 1,1 0-1,0 0 1,-1 0-1,0 0 1,1 0-1,-1 0 1,1 0-1,-1 1 1,0-1-1,0 0 1,1 1-1,-1-1 1,0 0-1,0 1 1,0-1-1,0 1 1,0-1-1,-1 0 1,0 1-46,4 34-4570,5-17 2268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 3017,'0'0'3672,"-9"142"-3215,9-105-41,0-2-192,0-11-144,0-5-32,9-11-48,-9-6 0,9-2-544,-9-34 47,0-4-1367,0-2-3145</inkml:trace>
  <inkml:trace contextRef="#ctx0" brushRef="#br0" timeOffset="1">31 10 3305,'-30'-10'2395,"79"37"-531,3 1-1551,-34-19-186,0 1-1,0 0 0,26 21 1,-41-29-165,0 0 1,0 1 0,-1 0 0,1-1 0,0 1-1,-1 0 1,0 0 0,0 0 0,0 1-1,0-1 1,0 0 0,-1 1 0,0-1 0,1 1-1,-1 0 1,0-1 0,-1 1 0,1 0 0,-1 0-1,0-1 1,1 1 0,-2 0 0,1 0-1,-2 7 1,1-8 38,-1 0 0,0 0-1,0 0 1,0 0 0,0 0 0,0 0-1,-1 0 1,1 0 0,-1-1 0,0 0-1,0 1 1,0-1 0,0 0 0,0-1-1,-5 3 1,-53 22 74,53-23-80,-36 8-67,56-23-781,18-6-618,-2-3-1266</inkml:trace>
  <inkml:trace contextRef="#ctx0" brushRef="#br0" timeOffset="2">352 79 2577,'0'0'4457,"0"150"-3761,0-115-280,0 0-248,0-6-96,0-8-72,0-10-176,-9-27-2409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3777,'0'0'3745,"26"4"-3737,78 16 1,-101-20-11,0 1 1,0 0-1,0 0 0,0 0 0,0 0 1,0 0-1,0 0 0,0 1 0,0 0 1,-1-1-1,1 1 0,-1 0 1,1 0-1,-1 0 0,4 5 0,-5-6-2,0 1-1,-1 0 1,1-1-1,0 1 1,-1 0-1,1 0 1,-1 0-1,1 0 1,-1-1-1,0 1 1,0 0-1,0 0 1,0 0-1,0 0 1,-1 0-1,1 0 1,0-1-1,-2 5 1,0-1 10,0 0 0,-1 0 0,0 0 0,0 0 1,0-1-1,0 1 0,-1-1 0,0 0 0,0 0 0,0 0 0,0 0 0,-5 3 1,-60 27-354,68-34 12,4 0-282,13-7-692,9-7-996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 1792,'0'0'4624,"-4"23"-3992,-2 4-399,1-2 124,0-1 0,2 1 1,0 45-1,3-69-325,0 1-1,0 0 1,1 0 0,-1 0 0,1 0 0,-1 0-1,1-1 1,0 1 0,0 0 0,0-1 0,0 1-1,0 0 1,0-1 0,0 1 0,0-1 0,1 0-1,-1 1 1,0-1 0,1 0 0,0 0-1,-1 0 1,1 0 0,-1 0 0,1 0 0,0 0-1,0-1 1,-1 1 0,1-1 0,0 1 0,0-1-1,3 1 1,9 1 103,-1-1-1,1 0 0,20-2 1,-17 1-111,-12 0-104,-1 0 0,1-1-1,-1 1 1,1-1 0,-1 0 0,0 0 0,1 0-1,-1 0 1,0-1 0,0 0 0,0 0 0,0 0 0,0 0-1,0-1 1,-1 0 0,1 1 0,-1-1 0,1 0-1,-1-1 1,0 1 0,-1-1 0,1 1 0,0-1 0,-1 0-1,0 0 1,0 0 0,0 0 0,0 0 0,-1 0-1,0-1 1,0 1 0,1-9 0,-1 5-82,-1 1 0,0 0 1,-1-1-1,0 1 0,0 0 0,-1-1 0,1 1 0,-2 0 1,1 0-1,-4-8 0,2 11 176,1 0 1,-1-1-1,1 1 0,-1 1 0,0-1 1,-1 0-1,1 1 0,-1 0 1,1 0-1,-1 0 0,0 1 0,0 0 1,0 0-1,-9-3 0,1 1-72,0 1 0,0 1 0,-1 0 0,1 1 0,-16 0 0,28 1-5,0 0 0,1 0 0,-1 0 0,1 1 0,-1-1 0,0 0 0,1 0 0,-1 1 0,1-1 0,-1 0 0,1 1 0,-1-1 0,1 1 0,-1-1 0,1 1 0,-1-1 0,1 1 0,0-1 0,-1 1 0,1-1 0,0 1 0,-1-1 0,1 1 0,0-1 0,0 1 0,-1 0 0,1-1 0,0 1 0,0 0 0,0-1 0,0 1 0,0 0 0,0-1 0,0 1 0,0-1 0,0 1 0,0 0 0,0-1 0,1 1 0,-1 0 0,0-1 0,0 1 0,1-1 0,-1 1 0,0-1 0,1 1 0,0 0 0,6 12-2322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27 576,'0'0'5212,"12"26"-4731,0-2-386,6 12 100,-1 1 0,21 71 0,-38-106-175,1 0-1,-1 0 0,0 0 0,1 0 0,-1 0 0,0 0 0,0 0 0,-1 0 0,1 0 0,0 0 0,-1 0 1,1 0-1,-1 0 0,1 0 0,-1-1 0,0 1 0,0 0 0,0 0 0,0-1 0,0 1 0,-2 1 0,0 0-14,0 0 0,0-1 0,0 0 0,0 1 0,0-1 0,-1 0 0,1-1 0,-1 1 0,1-1 0,-7 2 0,2-1-91,0 0 0,-1 0 0,1-1 0,-1-1 0,1 1-1,-1-1 1,1-1 0,-1 1 0,-13-4 0,21 3 127,-1 0 0,1 1 1,0-1-1,0 0 0,-1 0 1,1 0-1,0 0 0,0 0 1,0 0-1,0-1 0,0 1 1,0 0-1,1 0 0,-1-1 1,0 1-1,1 0 0,-1-1 1,1 1-1,-1-1 0,1 1 1,0-1-1,-1 1 0,1-1 1,0 1-1,0-1 0,0 1 1,0-1-1,1 1 0,-1-1 1,0 1-1,1-2 0,-1-6 408,2 7-435,-1 0 0,1 0 1,-1 1-1,1-1 1,0 0-1,0 1 0,0-1 1,0 1-1,0 0 0,0-1 1,0 1-1,1 0 0,-1 0 1,0 1-1,0-1 0,1 0 1,-1 1-1,3-1 1,8-3 7,3-1 27,0 0 1,1 1-1,26-2 1,22-7-1329,-55 3-1588,-8 0 675</inkml:trace>
  <inkml:trace contextRef="#ctx0" brushRef="#br0" timeOffset="1">73 27 1072</inkml:trace>
  <inkml:trace contextRef="#ctx0" brushRef="#br0" timeOffset="2">73 27 1072,'-62'-26'5297,"89"26"-4568,8 0-545,10 0-136,0 10-32,8 6-16,-17-5-817,-1-3-1095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0 824,'0'0'5127,"0"28"-4539,0 91 4,-9 39 503,9-158-1306,0-3 60,2-32-954,9-54-1,-5 53 1894,2-56-1,-8 92-766,0 0 1,0 0-1,1-1 0,-1 1 0,0 0 0,0 0 0,1 0 0,-1 0 1,0 0-1,1-1 0,-1 1 0,0 0 0,0 0 0,1 0 1,-1 0-1,0 0 0,1 0 0,-1 0 0,0 0 0,1 0 0,-1 0 1,0 0-1,0 0 0,1 0 0,-1 1 0,0-1 0,1 0 1,-1 0-1,0 0 0,0 0 0,1 0 0,-1 1 0,0-1 0,0 0 1,1 0-1,-1 0 0,0 1 0,0-1 0,0 0 0,1 0 1,-1 1-1,0-1 0,0 0 0,0 0 0,0 1 0,0-1 0,0 0 1,0 0-1,1 1 0,-1 0 0,17 25 187,-2-2 84,1-1-1,31 34 0,-40-49-233,1-1-1,0 0 1,1-1 0,-1 0-1,1 0 1,0-1 0,1 0-1,-1-1 1,1 0 0,0 0-1,10 2 1,-1-2-24,0 0 0,0-2 1,33 1-1,-46-3-60,0 0 1,0-1-1,0 0 0,0 0 0,0-1 0,0 1 1,7-4-1,-11 4 7,0 0-1,0 0 1,0 0 0,0 0-1,-1 0 1,1-1 0,-1 1-1,1-1 1,-1 1 0,1-1-1,-1 1 1,0-1 0,0 0-1,1 0 1,-1 1 0,-1-1-1,1 0 1,0 0 0,0 0-1,0-4 1,1-2-58,-1 1 0,-1 0-1,1-1 1,-1 1 0,0-1 0,-1 1-1,0 0 1,0-1 0,0 1 0,-1 0-1,-4-10 1,5 14 69,-1 0 1,0 0-1,0 0 0,0 0 0,0 0 0,-1 0 1,1 1-1,-1-1 0,0 1 0,1 0 0,-1 0 1,0 0-1,0 0 0,0 0 0,-1 1 0,1 0 1,0-1-1,-1 1 0,1 0 0,-1 0 0,1 1 1,-1-1-1,1 1 0,-1 0 0,-6 0 0,10 0-86,-1 0-1,1 1 1,-1-1-1,1 0 0,-1 0 1,1 0-1,-1 1 0,1-1 1,0 0-1,-1 0 1,1 1-1,0-1 0,-1 0 1,1 1-1,0-1 0,-1 1 1,1-1-1,0 0 1,0 1-1,-1-1 0,1 1 1,0-1-1,0 1 0,0-1 1,0 0-1,0 1 0,0-1 1,-1 1-1,1-1 1,0 1-1,0-1 0,0 1 1,1-1-1,-1 1 0,0-1 1,0 1-1,0-1 1,0 1-1,0-1 0,0 0 1,1 1-1,-1-1 0,0 1 1,0-1-1,1 1 1,6 5-2670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35 4505,'0'0'4849,"0"139"-4601,0-99-120,0-8-56,0-2-72,0-9-304,0-8-552,-17-7-785,-1-6-375</inkml:trace>
  <inkml:trace contextRef="#ctx0" brushRef="#br0" timeOffset="1">1 6 4993,'0'0'4777,"232"-6"-4761,-125 6-16,-18 0-1736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38 488,'0'0'5043,"1"-5"-4838,0 1-339,-1 2 230,1 1 0,-1-1 0,0 0 0,1 0 0,-1 1-1,1-1 1,0 0 0,-1 1 0,1-1 0,0 0 0,0 1 0,0-1 0,0 1 0,0 0-1,1-1 1,0 0 0,-2 106 524,-2-89-584,-1-1-1,0 0 1,-1 1-1,-1-1 1,-7 16-1,9-23-99,0-1-1,0 1 1,-1-1 0,0 0-1,0 0 1,0 0 0,-1-1-1,0 0 1,0 1-1,0-2 1,-1 1 0,-9 6-1,5-9-2053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50 1712,'0'0'4465,"-6"23"-3901,-9 32-256,-42 176 1210,53-195-1570,12-54-419,14-61-459,-7 15 1402,-3-1 0,6-104 0,-12 199-448,1-1 0,1 0 0,1 0-1,22 43 1,65 108-174,-60-116-135,-34-62-1198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 1320,'0'0'5029,"0"25"-4203,0 183 672,2-166-1309,-1-25-150,-1 0-1,0-1 0,-1 1 1,0-1-1,-7 29 1,7-42-43,-4 8-222,5-11 221,0 0 1,-1 0-1,1-1 0,0 1 1,0 0-1,-1 0 1,1 0-1,0 0 0,-1 0 1,1 0-1,0-1 0,0 1 1,-1 0-1,1 0 1,0 0-1,0-1 0,-1 1 1,1 0-1,0 0 1,0-1-1,0 1 0,-1 0 1,1 0-1,0-1 1,0 1-1,0 0 0,0-1 1,0 1-1,0 0 0,0-1 1,0 1-1,-1 0 1,1 0-1,0-1 0,0 1 1,1 0-1,-1-1 1,0 1-1,0 0 0,0-1 1,0 1-1,0-1 1,-5-31-205,2 0 0,1 0 1,3-58-1,1 23 239,-2 57-8,1 0-1,1 1 1,0-1-1,0 1 1,1-1-1,0 1 0,0 0 1,1 0-1,0 0 1,1 1-1,0-1 1,0 1-1,9-10 0,-11 16-30,0-1-1,1 0 0,-1 1 1,1 0-1,-1 0 1,1 0-1,0 0 0,0 0 1,0 1-1,0 0 0,0 0 1,0 0-1,0 0 0,0 0 1,0 1-1,0 0 1,1 0-1,-1 0 0,8 2 1,1-2-69,-12 1 77,0 0 0,0 0 1,0-1-1,0 1 0,-1 0 0,1 1 1,0-1-1,0 0 0,-1 0 0,1 0 1,-1 0-1,1 0 0,-1 1 1,0-1-1,1 0 0,-1 0 0,0 1 1,0-1-1,0 0 0,0 1 0,0-1 1,0 2-1,0 1-9,0 0-1,0 0 1,0 0 0,0-1 0,-1 1-1,0 0 1,1 0 0,-3 4-1,-2-1-212,-1-1-1,1 0 1,-1 0 0,-1 0-1,1-1 1,-1 1-1,0-2 1,0 1-1,0-1 1,-16 7-1,5-8-1353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2681,'0'0'3688,"178"-6"-5032,-151 12-1184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2513,'0'0'5571,"1"18"-4798,0-15-752,1 25 424,12 55 0,-11-74-388,-1 1 1,1-1 0,1 1-1,0-1 1,0 0 0,1 0-1,0-1 1,1 0 0,-1 0-1,2 0 1,7 8 0,-11-13-43,1 0 1,-1 0 0,0 0 0,1 0 0,0-1 0,0 0 0,0 0 0,0 0-1,0 0 1,0 0 0,0-1 0,1 0 0,-1 0 0,0 0 0,1 0 0,-1-1 0,1 0-1,-1 0 1,8 0 0,-9-2-20,1 1 0,0 0-1,-1-1 1,1 0 0,-1 1 0,0-1-1,0-1 1,1 1 0,-1 0 0,-1-1 0,1 0-1,0 1 1,-1-1 0,1 0 0,-1-1-1,0 1 1,0 0 0,0-1 0,0 1-1,-1-1 1,1 1 0,0-5 0,4-13-108,-1 0 0,-1 0 0,-2-1 0,0 0 0,0 1 0,-3-26 0,0 21 122,1 25-106,2 19-5127,5-4 2604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1120,'0'0'7762,"0"179"-7378,0-134-200,0-7-88,0-3-40,0-11-56,0-6-64,0-7-320,0-6-400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3529,'0'0'4681,"169"17"-4681,-151-15-112,9 9-936,-18 0-457,0-6-951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1744,'0'0'6298,"-8"152"-5874,8-112 16,0-5-208,0-6-96,0-2-88,0-11-32,0-2-8,0-9-8,8-2-392,-8-11-4289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3041,'0'0'4993,"0"144"-4337,0-101-296,0-8-224,0 0-88,0-9 24,0-7-72,0-3-144,0-8-352,0-5-696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4217,'0'0'3849,"161"-19"-5594,-152 19-879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12 624,'0'0'8733,"13"-7"-7712,14 4-851,1 2 0,42 2-1,-12 1-127,-55-3-47,1 1 0,0 0 0,-1 1 0,1-1 0,0 0-1,-1 1 1,1 0 0,-1 0 0,1 0 0,-1 0 0,4 3 0,-5-3-19,-1 0 0,0 1 0,1-1 0,-1 1 0,0 0-1,0-1 1,0 1 0,0 0 0,0-1 0,0 1 0,0 0 0,-1 0 0,1 0 0,0 0 0,-1 0 0,0 0 0,0 0 0,1 0-1,-1 0 1,0 0 0,-1 2 0,1 8-9,-1 0-1,-1-1 1,0 1 0,-1-1-1,0 1 1,0-1 0,-1 0-1,-1-1 1,0 1 0,0-1-1,-1 1 1,-14 17 0,9-12 11,-42 70 13,53-86-2,0 0-1,-1 1 1,1-1-1,0 0 1,0 0-1,0 1 1,0-1 0,0 0-1,0 1 1,0-1-1,0 0 1,0 0-1,0 1 1,0-1 0,0 0-1,0 1 1,0-1-1,0 0 1,0 0-1,0 1 1,0-1 0,0 0-1,1 1 1,-1-1-1,0 0 1,0 0-1,0 1 1,0-1-1,1 0 1,-1 0 0,0 0-1,0 1 1,0-1-1,1 0 1,-1 0-1,0 0 1,0 0 0,1 1-1,-1-1 1,0 0-1,1 0 1,18 2-203,-15-2 99,-1 0-1,1 0 0,0-1 1,-1 0-1,1 1 0,-1-1 0,1-1 1,3-1-1,11-27-3111,-16 17 355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4545,'0'0'2729,"160"-37"-2569,-107 37-160,1 0-473,-27 0-1391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1424,'0'0'5604,"3"8"-4825,4 18-335,-1 1 1,-2 1-1,-1-1 0,1 43 1,0-27-76,1-8-3755,-5-51 1695</inkml:trace>
  <inkml:trace contextRef="#ctx0" brushRef="#br0" timeOffset="1">0 17 4625,'0'0'5393,"197"-6"-5385,-135 6-8,0 0-256,1 0-1064,-19 0-961,-17 0-2232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3625,'0'0'3266,"5"22"-3168,14 84 467,11 193 0,-21 11-2627,-12-309-126,-12-1-1441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45 126 1696,'0'0'3889,"0"0"-3878,-1 0-1,1 0 0,0 0 1,-1 1-1,1-1 1,-1 0-1,1 0 1,0 0-1,-1 0 0,1 0 1,-1 1-1,1-1 1,0 0-1,0 0 0,-1 1 1,1-1-1,0 0 1,-1 1-1,1-1 1,0 0-1,0 1 0,-1-1 1,1 0-1,0 1 1,0-1-1,0 0 0,0 1 1,-1-1-1,1 1 1,0-1-1,0 0 1,0 1-1,0-1 0,0 1 1,0-1-1,0 1 1,-2 26 348,-2-1 0,-11 46 0,1 0 183,14-404-1688,0 331 1533,0 7-294,0 3-155,-1 17 218,2 0 1,7 44 0,-7-64-68,0-1-1,0 0 0,0 0 1,1 0-1,-1 1 0,1-2 1,1 1-1,-1 0 0,1 0 1,-1-1-1,1 1 0,1-1 1,-1 0-1,0 0 0,1 0 1,0 0-1,0-1 0,0 1 1,1-1-1,6 4 0,-5-5 7,0-1 0,1 1-1,-1-1 1,0-1-1,0 1 1,0-1 0,12-1-1,-15 1-98,1 0-1,-1-1 0,0 1 0,0-1 1,0 1-1,-1-1 0,1 0 1,0 0-1,0 0 0,0-1 0,-1 1 1,1-1-1,-1 1 0,1-1 1,-1 0-1,1 0 0,3-4 0,-3-1 5,0 0 0,0 0 0,0 0 0,-1 0 0,0 0 0,-1-1 0,0 1 0,0 0-1,0-1 1,-1 1 0,0-1 0,0 1 0,-1-1 0,0 1 0,0-1 0,-1 1-1,0 0 1,0 0 0,-1 0 0,0 0 0,0 0 0,-7-9 0,10 42-5352,8-5 3175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3225,'0'0'4258,"-6"20"-3722,-2 8-225,1 0 0,1 0 0,2 1 0,-1 35 0,5-62-305,0-1-1,0 0 0,0 0 1,0 0-1,0 1 1,0-1-1,0 0 1,0 0-1,0 0 1,1 1-1,-1-1 1,1 0-1,-1 0 1,1 0-1,-1 0 1,1 0-1,-1 0 1,1 0-1,0 0 0,0 0 1,-1 0-1,1 0 1,0 0-1,0-1 1,1 2-1,29 0 0,-13-3-21,-14 1-52,-1-1 1,1 0 0,0 0-1,-1-1 1,1 1-1,-1-1 1,0 0-1,1 0 1,-1 0 0,0 0-1,0 0 1,0-1-1,0 1 1,-1-1 0,1 0-1,-1 0 1,0 0-1,1 0 1,-1 0 0,-1 0-1,1-1 1,0 1-1,-1-1 1,0 1-1,1-1 1,-1 1 0,-1-1-1,1 0 1,-1 0-1,1-7 1,-2 10 61,1 0 0,-1 0 1,0 0-1,0 1 0,0-1 0,1 0 1,-1 0-1,0 0 0,0 0 0,0 1 1,0-1-1,0 0 0,0 1 1,0-1-1,-1 1 0,1 0 0,0-1 1,0 1-1,0 0 0,0-1 0,-1 1 1,1 0-1,0 0 0,0 0 0,0 0 1,-3 1-1,-45-2-960,39 2 595,-8-2-132,11 1 112,1-1 0,-1 1 0,0 1 0,1-1 0,-1 1 0,1 0 0,-9 3 1,5 1-2103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4913,'0'0'4433,"8"158"-4249,1-118-96,-9-3-40,9-7-48,-9-6-88,9-11-504,0-13-832,0-8-3417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4793,'0'0'2214,"-9"28"-2058,0 1-106,-43 119 265,50-139-186,-1-1-1,2 1 0,-1-1 0,1 1 1,0 0-1,1 0 0,0 9 1,0-11 83,0-6-175,1-1 0,-1 1 0,1 0 0,-1-1 0,1 1 0,-1-1-1,1 1 1,-1-1 0,1 1 0,0-1 0,-1 1 0,1-1 0,0 0 0,-1 1-1,1-1 1,0 0 0,-1 0 0,1 0 0,0 1 0,0-1 0,-1 0 0,1 0-1,0 0 1,-1 0 0,1 0 0,1 0 0,28 0 301,-23 0-243,168-3 148,-60-5-3251,-89 2 119,-14-1-1653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1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4561,'0'0'5557,"0"24"-5366,0 127 137,0-149-313,0 1-1,0-1 1,0 0 0,0 0 0,0 0-1,1 0 1,-1 0 0,1 0 0,-1 0-1,1 0 1,0 0 0,0 0 0,0 0-1,0 0 1,0 0 0,0-1-1,1 1 1,-1 0 0,0-1 0,1 1-1,-1-1 1,1 0 0,0 1 0,0-1-1,-1 0 1,1 0 0,0 0 0,0 0-1,0 0 1,0 0 0,2 0 0,6 1 55,0-1 0,1 0 0,-1 0 0,0-1 0,15-2 0,6 1-90,-8-1-396,0-1 0,0-1 0,0-1 1,41-15-1,-28 9-1322,-7 2-817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4793,'0'0'6313,"152"-32"-6449,-126 24-344,10 0-336,-18-3-912,-9-5-457,-9 5-2216</inkml:trace>
  <inkml:trace contextRef="#ctx0" brushRef="#br0" timeOffset="1">9 62 6889,'0'0'3561,"152"-48"-3905,-90 40-192,9 3-912,1 5-745,-28 0-2952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9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62 2761,'0'0'4958,"-6"26"-4743,-17 81-78,21-99-117,0-1 0,1 1 0,0 0 0,0-1 0,0 1 0,2 8 0,0 3-35,0-22-16,0 0-1,0 1 1,0-1-1,0 0 1,1 1-1,-1-1 1,1 1-1,0 0 0,3-4 1,3-5-60,2-9 142,-6 14 143,0 0-1,-1-1 0,0 1 0,0-1 1,-1 0-1,0 0 0,0 0 1,0 0-1,0-12 0,-1 19-170,0 0 1,0 0-1,0 0 1,0 0-1,0 1 0,0-1 1,0 0-1,0 0 0,0 1 1,-1-1-1,1 0 1,0 1-1,0-1 0,0 1 1,0-1-1,-1 1 0,1 0 1,1 0-1,5 9-2,1-1 0,0 0 0,1 0-1,-1-1 1,2 0 0,-1-1 0,1 0 0,0 0-1,1-1 1,-1-1 0,15 6 0,-9-5 3,0-2 0,0 0 0,0-1 0,1 0 0,-1-2 0,1 1 0,29-3 0,-40 0-43,-1 0 1,0-1 0,0 1 0,1-1 0,-1 0 0,0-1 0,0 1 0,-1-1 0,1 0-1,0 0 1,-1 0 0,0-1 0,0 1 0,0-1 0,0 0 0,0 0 0,-1-1-1,0 1 1,0-1 0,0 0 0,0 1 0,-1-1 0,0 0 0,0-1 0,2-8-1,-2 9 38,-1 0-1,0 0 0,0 0 0,0 0 0,0 0 0,-1 0 0,0 0 1,0 0-1,0 0 0,-1 0 0,0 0 0,0 0 0,0 0 0,0 0 0,-1 0 1,0 0-1,0 1 0,0-1 0,0 1 0,-1-1 0,0 1 0,0 0 1,0 0-1,0 0 0,-1 0 0,0 1 0,1 0 0,-8-6 0,2 5-139,-1 0 0,1 0-1,-1 1 1,1 0-1,-1 1 1,-17-2 0,-2 2-2478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4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42 824,'0'0'3716,"-1"-41"320,-2 46-4037,0 0 0,1 0 0,-1 0-1,1 1 1,1-1 0,-1 1-1,-1 10 1,-4 10-3,4-17 7,1 1 0,0 0 1,0 0-1,0 0 0,2 0 0,-1 0 1,1 1-1,1-1 0,0 0 1,2 12-1,-2-20 7,0-1 0,1 0 0,-1 1 0,0-1 0,1 0 0,-1 0 0,1 0 0,-1 0 0,1 0 1,-1 0-1,1-1 0,0 1 0,-1 0 0,1-1 0,0 1 0,0-1 0,-1 0 0,1 1 0,0-1 0,0 0 0,0 0 0,3-1 0,43-3 206,-35-1-182,0 0 0,0-1 0,0-1 0,-1 0 0,0-1 1,0 0-1,-1-1 0,0 0 0,0-1 0,-1 0 0,0 0 1,9-15-1,-17 22 3,-1-1 1,1 0 0,-1 1-1,0-1 1,0 0 0,0 0-1,0 0 1,-1 0-1,0 0 1,1 0 0,-2 0-1,0-7 1,1-3 221,0 13-192,-7 1-2674,14 0-594,2 0-615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4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0 488,'0'0'4834,"-10"8"-4746,-76 66 833,88-72-842,0 0 1,0 0 0,0 0-1,1-1 1,-1 1 0,0-1-1,1 0 1,0 1-1,-1-1 1,1 0 0,-1-1-1,1 1 1,3 0 0,81 27 418,-79-25-491,0 0 0,0 1 0,0 0 1,0 1-1,-1 0 0,0 0 0,0 0 0,10 11 0,-15-13-18,-1-1 0,1 1 0,-1-1 0,1 1 0,-1 0-1,0 0 1,0-1 0,0 1 0,-1 0 0,1 0 0,-1 0-1,1 0 1,-1 0 0,0 0 0,0 0 0,-1 4 0,1-5 16,-1 0 0,1 0 0,0 0 0,-1 0 0,1 0 0,-1-1 1,0 1-1,1 0 0,-1-1 0,0 1 0,0 0 0,0-1 0,-1 1 1,1-1-1,0 1 0,0-1 0,-1 0 0,1 0 0,-1 1 0,1-1 1,-1 0-1,1 0 0,-1-1 0,0 1 0,-3 1 0,-4 0-11,-1 0-1,0-1 1,1 0-1,-1 0 1,0-1 0,-18-2-1,27-1 28,1-1 0,-1 1 0,1-1 0,0 1 0,0-1 0,0 1 0,0-1 0,2-5 0,0 6-17,0 0 0,0 0 0,0 0-1,0 0 1,1 1 0,-1-1 0,1 1-1,-1 0 1,1 0 0,0 0-1,0 0 1,0 0 0,0 0 0,5-1-1,57-21 145,-41 16-41,14-5 34,-13 5-78,-1-2 1,41-21-1,-65 31-64,1 0 0,-1 0 0,1-1-1,0 1 1,-1 0 0,1 0 0,-1 0 0,1-1 0,-1 1 0,1 0 0,-1-1 0,1 1-1,-1-1 1,1 1 0,-1 0 0,0-1 0,1 1 0,-1-1 0,0 1 0,1-1 0,-1 1-1,0-1 1,1 1 0,-1-1 0,0 0 0,0 1 0,0-1 0,0 1 0,0-1 0,1 1-1,-1-1 1,0 0 0,0 1 0,0-1 0,-1 1 0,1-1 0,0 0 0,0 1 0,0-1-1,0 1 1,0-1 0,-1 1 0,1-1 0,0 0 0,-1 1 0,1-1 0,0 1 0,-1 0 0,1-1-1,0 1 1,-1-1 0,1 1 0,-1-1 0,1 1 0,-1 0 0,1-1 0,-1 1 0,1 0-1,-1 0 1,0-1 0,1 1 0,-1 0 0,1 0 0,-1 0 0,-1 0 0,-3-2-40,0 0 1,-1 0-1,1 1 1,0 0 0,-1 0-1,-6 0 1,9 1 32,1 1 0,0-1 0,0 1 0,0 0 0,0 0 0,-1 0 0,1 0 0,1 1 0,-1-1 0,0 0 0,0 1 0,0 0 0,1-1 0,-1 1 0,1 0 0,-1 0 0,1-1 0,0 1 0,0 0 0,0 0 0,0 1 0,0-1 0,0 0 0,0 0 0,1 0 0,-1 1 0,1-1 0,0 0 0,-1 1 0,1 2 0,0-2 29,-1 1 0,1-1-1,0 0 1,0 0-1,0 0 1,0 0 0,0 0-1,1 1 1,0-1 0,-1 0-1,1 0 1,0 0-1,1 0 1,-1 0 0,0-1-1,1 1 1,-1 0 0,1 0-1,0-1 1,0 0-1,0 1 1,0-1 0,1 0-1,2 2 1,12 3 80,0-1 1,1-1-1,0 0 1,0-2 0,0 0-1,1-1 1,-1-1-1,1 0 1,23-3-1,-9 1-217,-31 1 185,-11-19-105,6 15 4,0-1 0,1 0 0,-1 1 0,1-1 0,0 0 0,1 0 0,-1-1 0,1 1 0,0 0 0,0 0 0,1-1 0,-1 1 0,1 0 0,0-1 1,1 1-1,-1 0 0,1-1 0,0 1 0,0 0 0,1 0 0,0 0 0,0 0 0,0 0 0,0 0 0,1 0 0,0 1 0,0-1 0,0 1 0,0 0 0,1 0 0,-1 0 0,1 0 0,0 1 0,1 0 0,5-5 0,50-13-2028,-41 17-318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4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119 265 144,'0'0'5256,"-13"7"-4804,5-3-315,0 0 1,1 1 0,0 0-1,0 0 1,0 1-1,0 0 1,1 0-1,0 0 1,0 1 0,1 0-1,0 0 1,-8 15-1,10-15 29,1 1 1,0-1-1,0 0 0,0 1 0,1 0 0,0-1 0,1 1 0,0 0 1,0-1-1,1 1 0,2 13 0,-2-19-138,1-1-1,-1 0 1,1 0-1,-1 0 1,1 0-1,-1 0 1,1 0-1,0-1 1,-1 1 0,1 0-1,0-1 1,0 0-1,-1 1 1,1-1-1,0 0 1,0 0-1,0 0 1,0 0 0,3 0-1,37-3 208,-37 1-215,1 0 1,0-1 0,-1 0-1,1 0 1,-1 0 0,0-1 0,0 1-1,0-1 1,0 0 0,-1-1 0,0 1-1,0-1 1,0 0 0,6-9 0,5-9-22,23-46 0,-31 48-73,0 1 0,-2-1 0,0-1 0,-1 1 0,-1-1 0,-2 1-1,0-1 1,-1 0 0,-1 0 0,-4-27 0,-6 13-184,11 35 249,0 0-1,0 0 0,-1 0 1,1 0-1,0 0 1,0 1-1,-1-1 0,1 0 1,-1 0-1,1 0 1,0 1-1,-1-1 0,0 0 1,1 0-1,-1 1 1,1-1-1,-1 1 0,0-1 1,1 1-1,-1-1 1,0 1-1,0-1 0,1 1 1,-1-1-1,0 1 1,0 0-1,0-1 0,0 1 1,1 0-1,-1 0 1,0 0-1,0 0 0,0 0 1,0 0-1,0 0 1,0 0-1,-1 0 0,0 5-10,-1 0-1,1 0 0,1 0 1,-1 0-1,1 0 0,0 0 0,0 0 1,0 1-1,1-1 0,0 7 1,-1 1 15,0 126 359,1-132-321,0-1-1,0 0 1,1 0 0,0 0 0,1 0 0,-1 0 0,1 0 0,1 0 0,-1-1 0,1 1 0,-1 0 0,2-1-1,-1 0 1,0 0 0,1 0 0,0 0 0,0-1 0,1 1 0,-1-1 0,1 0 0,7 4 0,-3-2-14,1-1-1,0 0 1,0-1 0,1 0 0,-1 0 0,1-1 0,0-1 0,0 1 0,0-2 0,0 0 0,15 0 0,-25-1-25,0 0 0,0 0 1,0 0-1,0 0 1,0 0-1,0 0 1,-1 0-1,1-1 1,0 1-1,0 0 0,0-1 1,0 1-1,0-1 1,-1 1-1,1-1 1,0 1-1,0-1 0,-1 1 1,1-1-1,0 0 1,-1 1-1,1-1 1,0 0-1,-1 0 1,1 1-1,-1-1 0,0 0 1,1 0-1,-1 0 1,1-1-1,1-35-164,-2 26 99,-1 10 48,0 0 0,-1 0 0,1 1 0,0-1 0,-1 0 0,1 1-1,-1-1 1,1 1 0,0 0 0,-1 0 0,1-1 0,-1 1 0,1 0 0,-1 0 0,1 0 0,-1 1-1,1-1 1,-1 0 0,1 0 0,-1 1 0,1-1 0,-1 1 0,1-1 0,-2 2 0,0 1-7,0 0 1,-1 0-1,1 1 1,1 0 0,-1-1-1,1 1 1,-1 0-1,1 0 1,0 0 0,0 0-1,1 1 1,0-1-1,-2 7 1,0 1 8,1 1-1,0 0 1,0 20-1,2-32 26,0 0-1,0 0 1,1 0-1,-1 0 1,0 0-1,0 0 1,1 0-1,-1 0 1,1 0-1,-1 0 1,1 0 0,-1 0-1,1-1 1,-1 1-1,1 0 1,0 0-1,0-1 1,-1 1-1,1 0 1,0-1-1,0 1 1,0-1-1,-1 1 1,3 0-1,32 7 129,-29-8-107,0 0 1,0 0 0,0 0 0,0-1 0,1 0 0,-1 0 0,0 0-1,11-5 1,-12 2-12,0 0 0,0 0-1,-1 0 1,1-1 0,-1 1-1,0-1 1,0 0-1,-1-1 1,1 1 0,4-11-1,-4 8 28,-4 9-29,0-1-1,0 0 1,0 0 0,-1 0-1,1 0 1,0 0 0,0 0-1,0 0 1,0 1 0,0-1-1,0 0 1,0 0 0,0 0-1,0 0 1,0 0 0,0 0-1,0 0 1,0 1 0,0-1-1,0 0 1,0 0 0,0 0-1,0 0 1,0 0 0,0 0-1,0 1 1,0-1-1,0 0 1,0 0 0,0 0-1,1 0 1,-1 0 0,0 0-1,0 0 1,0 0 0,0 1-1,0-1 1,0 0 0,0 0-1,0 0 1,0 0 0,1 0-1,-1 0 1,0 0 0,0 0-1,0 0 1,0 0 0,0 0-1,0 0 1,0 0 0,1 0-1,-1 0 1,0 0 0,0 0-1,0 0 1,0 0 0,0 0-1,0 0 1,1 0 0,-1 0-1,0 0 1,0 0 0,0 0-1,0 0 1,0 0 0,0 0-1,0 0 1,1 0-1,1 21 133,-1 24-489,0-44 305,-1 0 0,1 0-1,-1 0 1,1-1 0,0 1 0,-1 0 0,1 0 0,0-1 0,-1 1 0,1 0 0,0-1 0,0 1-1,0-1 1,0 1 0,-1-1 0,1 0 0,0 1 0,0-1 0,0 0 0,0 1 0,0-1-1,0 0 1,0 0 0,0 0 0,0 0 0,0 0 0,0 0 0,0 0 0,1-1 0,36-2-990,-33 2 796,-1 0 0,1-1-1,-1 0 1,1 0-1,-1 0 1,0-1-1,0 1 1,0-1 0,0 0-1,0 0 1,-1 0-1,7-8 1,9-15-2463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4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2481,'0'0'5997,"-5"2"-5897,1 1-62,1 0-1,0-1 1,1 1 0,-1 0 0,0 0-1,1 0 1,0 1 0,0-1 0,0 1-1,0-1 1,0 1 0,1 0 0,-1-1 0,1 1-1,0 0 1,0 0 0,1 0 0,-1 0-1,1 8 1,-3 22 389,3 45 1,1-45-276,-2 11 5,-1-29-226,2 0 0,0 0 1,0-1-1,2 1 0,0 0 0,4 15 0,-4-23-476,-2-20-6524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89 102 984,'0'0'6212,"-1"-31"-5434,-1 30-819,1 0 1,0 0-1,-1 1 0,1-1 1,-1 1-1,1-1 1,-1 1-1,1-1 1,-1 1-1,0 0 1,1-1-1,-1 1 0,1 0 1,-1 0-1,0 0 1,1 1-1,-1-1 1,1 0-1,-1 0 1,1 1-1,-1-1 0,-2 2 1,1 0 10,1 0 0,-1 0 0,1 0 0,0 0 0,-1 0 0,1 0 0,0 1 0,0-1 0,1 1-1,-1-1 1,-1 4 0,-1 2 22,0 0-1,1 0 1,0 0-1,1 0 1,0 1 0,0-1-1,1 1 1,-1 9-1,21-20 533,-10-4-448,0-1 0,0 0 1,-1 0-1,0-1 0,0 0 0,-1 0 0,0-1 0,-1 0 1,9-15-1,-14 69 620,-1-44-701,0 1 0,0 0-1,0 0 1,1 0 0,-1 0 0,1-1-1,-1 1 1,1 0 0,-1 0 0,1-1-1,0 1 1,0-1 0,0 1-1,0-1 1,0 1 0,0-1 0,1 1-1,-1-1 1,0 0 0,1 0 0,-1 0-1,1 1 1,-1-1 0,1-1 0,0 1-1,-1 0 1,1 0 0,0-1 0,-1 1-1,1-1 1,0 1 0,2-1-1,0 0-5,0 0 0,0 0-1,0-1 1,0 0 0,0 0-1,0 0 1,0 0 0,0-1-1,-1 1 1,1-1 0,0 0-1,-1 0 1,0 0-1,1-1 1,4-4 0,2-4 10,-1 1 1,0-1-1,10-17 1,-18 27 1,5-1-11,-2 14 4,-4-10 5,0 0 1,1-1-1,-1 1 1,1 0-1,-1 0 1,1 0-1,0 0 1,0-1-1,0 1 1,0 0-1,0-1 1,0 1-1,0-1 1,0 1-1,1-1 1,-1 1-1,1-1 1,-1 0-1,1 0 1,-1 0-1,1 0 1,0 0-1,1 1 1,1-2-18,-1 1-1,1-1 1,0 0 0,-1 1 0,1-2 0,0 1-1,0 0 1,-1-1 0,1 0 0,-1 0-1,1 0 1,-1 0 0,1 0 0,-1-1 0,0 0-1,1 1 1,-1-1 0,0-1 0,0 1 0,0 0-1,-1-1 1,1 1 0,0-1 0,-1 0 0,3-3-1,-3 6 6,-1 0 0,1 0 0,0 1-1,0-1 1,0 0 0,-1 1-1,1 0 1,0-1 0,-1 1 0,1 0-1,0 0 1,-1 0 0,1 0 0,-1 0-1,0 0 1,1 1 0,-1-1 0,2 2-1,30 19 42,-23-19 29,0-1 0,0 1 0,1-2 0,-1 0 0,0 0 0,1-1 0,-1 0 0,15-2 0,-18 1-107,0 0 1,0 0-1,0-1 1,0 0-1,0 0 0,-1-1 1,1 0-1,-1 0 1,1 0-1,-1-1 1,0 0-1,-1 0 0,7-5 1,-9 5 32,-2 3 71,0-1 0,0 1 1,1-1-1,-1 1 1,1-1-1,-1 1 1,1 0-1,0 0 0,-1 0 1,1 0-1,0 0 1,0 0-1,0 0 1,-1 0-1,1 1 0,0-1 1,0 1-1,0 0 1,0-1-1,0 1 1,0 0-1,0 0 0,0 0 1,0 0-1,0 1 1,3 0-1,6-1 76,0-1-1,0 0 1,0 0 0,18-5-1,-27 6-155,0-1-1,0 1 0,0-1 0,1 0 0,-1 0 0,0 0 0,0 0 1,0 0-1,-1 0 0,1 0 0,0-1 0,0 1 0,-1-1 0,1 1 1,-1-1-1,1 0 0,-1 1 0,0-1 0,1 0 0,-1 0 0,0 0 1,0 0-1,0 0 0,-1 0 0,1 0 0,0-1 0,-1 1 0,1-4 1,-1 5 11,0 0 1,0 0-1,0 0 1,0 0-1,0 0 0,0 0 1,0 0-1,0 0 1,-1 0-1,1 1 1,0-1-1,-1 0 1,1 0-1,0 0 1,-1 0-1,1 1 1,-1-1-1,0 0 1,1 0-1,-1 1 1,1-1-1,-1 0 1,0 1-1,1-1 1,-1 1-1,0-1 1,0 1-1,0-1 1,1 1-1,-2-1 1,-1 1-3,1 0 0,-1-1 0,1 1 1,-1 0-1,1 0 0,-1 1 0,1-1 0,-1 0 1,1 1-1,-1 0 0,-2 1 0,-1 0-6,-1 1-1,1-1 1,-1 2-1,1-1 1,0 1 0,1 0-1,-9 7 1,12-8 20,-1-1 0,1 1 1,0 0-1,0 0 0,1 0 1,-1 0-1,1 0 0,-1 0 0,1 0 1,0 0-1,0 1 0,0-1 1,0 6-1,1-7 1,0 1 0,0-1 0,1 0 0,-1 0 0,1 0 0,-1 0 0,1 0 0,0 0 0,0 0 0,0 0 0,0 0 0,0 0 1,0-1-1,1 1 0,-1 0 0,3 2 0,3 1-125,0 0 0,0 0 1,0-1-1,1 0 0,0 0 1,0 0-1,0-1 0,15 3 1,31 6-1892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4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0 336,'0'0'7402,"196"40"-7402,-125-21-648,-26-3-1105,0-5-3376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4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1800,'0'0'5406,"-11"10"-5322,4-4-43,-1 0 19,0 1 0,0 0 0,1 1 0,0-1 1,0 1-1,1 1 0,0-1 0,0 1 0,1 0 0,-6 14 0,11-22-29,-1 0-1,1-1 0,0 1 0,-1 0 1,1 0-1,0 0 0,-1 0 0,1 0 1,0-1-1,0 1 0,0 0 0,0 0 1,0 0-1,0 0 0,0 0 0,0 0 1,0 0-1,0 0 0,0 0 0,1-1 1,-1 1-1,0 0 0,1 0 0,-1 0 1,0 0-1,1-1 0,-1 1 0,1 0 0,0 0 1,-1-1-1,1 1 0,0 0 0,3 0 19,0-1-1,-1 1 1,1-1-1,0 0 0,-1 0 1,1-1-1,0 1 0,-1-1 1,5-1-1,-1 0-39,0 0 1,0-1-1,0 1 0,0-2 1,-1 1-1,0-1 0,1 0 1,-1 0-1,0-1 0,-1 0 1,1 0-1,-1 0 0,8-11 1,-12 31 276,-2-11-385,1 0-1,-1 0 1,1 0 0,0 0-1,0 0 1,0 0-1,1-1 1,-1 1 0,1 0-1,0 0 1,0 0 0,3 6-1,4-6-359,0 0-1,0 0 1,0-1-1,0-1 1,9 3 0,10-1-1855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179 123 120,'0'0'4949,"-7"-11"-4338,-24-33-126,29 42-444,0 1-1,0-1 0,-1 0 0,1 1 1,0 0-1,-1-1 0,1 1 0,0 0 1,-1 0-1,0 0 0,1 1 0,-1-1 0,1 1 1,-1-1-1,0 1 0,0 0 0,1 0 1,-1 0-1,0 0 0,1 0 0,-1 1 1,0-1-1,1 1 0,-1 0 0,1 0 1,-1 0-1,1 0 0,-1 0 0,1 0 1,0 1-1,-1-1 0,1 1 0,-2 2 1,-2 3 10,0-1 1,1 2 0,0-1-1,0 1 1,1-1 0,0 1 0,0 0-1,1 1 1,0-1 0,1 1-1,-1-1 1,2 1 0,-1 0 0,1 0-1,1-1 1,-1 1 0,2 10-1,0-18-54,-1 0 0,1 0 0,-1 0 0,1 0 0,0 0 0,-1-1 0,1 1 0,0 0 0,0 0 0,0 0 0,0-1 0,0 1 0,0 0 0,0-1 0,0 1 0,0-1 0,0 0 0,0 1 0,0-1 0,0 0 0,0 1 0,0-1 0,0 0 0,0 0 0,1 0 0,-1 0 0,0 0 0,0 0 0,2-1 0,40-2 56,-35 1-40,-1-1-1,0 0 0,1 0 1,-1-1-1,-1 0 1,1 0-1,0 0 0,-1-1 1,0 0-1,0-1 1,0 1-1,-1-1 0,6-7 1,8-14-180,30-50 0,-46 72 150,13-42-1,-13 36 47,-6 36-144,1-14 108,-4 31 281,-2 59 0,9-100-264,-1 1 0,1-1 1,0 0-1,0 0 0,0 0 0,1 0 0,-1 0 0,0 0 0,0 0 0,0 0 0,1 0 1,-1 0-1,0-1 0,1 1 0,-1-1 0,1 1 0,-1-1 0,1 1 0,-1-1 1,1 0-1,-1 0 0,1 0 0,-1 0 0,1 0 0,-1 0 0,1 0 0,1-1 0,3 2 21,0-1-1,-1 0 0,1-1 0,0 0 0,-1 0 0,1 0 0,5-2 0,-5-1-14,0-1 0,0 0 0,-1 0 0,0 0 0,0-1 0,0 1 0,0-1 0,-1 0 0,0-1 0,-1 1 0,4-8 0,11-15-24,-19 34 25,1 0-1,-1 1 1,2-1-1,-1 0 1,0 0-1,1 1 0,0-1 1,0 0-1,1 0 1,0 0-1,-1 0 1,2 0-1,-1 0 1,5 7-1,-6-11-17,0 0 0,0 0-1,0 1 1,0-1 0,0 0-1,0 0 1,1 0 0,-1-1 0,0 1-1,1 0 1,-1 0 0,0-1 0,1 1-1,-1-1 1,1 1 0,-1-1-1,1 1 1,-1-1 0,1 0 0,-1 0-1,1 0 1,-1 0 0,1 0 0,-1 0-1,3-1 1,-1 0 12,1 0 0,-1-1 0,0 1 0,0-1 0,0 0 0,0 0 0,0 0 0,0 0 0,0 0 0,3-5 0,2-3 8,0 1 0,0-2 0,-1 1 0,-1-1 0,8-16-1,-1 0-31,-10 31-121,-1 14 5,-2-13 132,-1 0-96,1 0 0,0 0 0,0 0 0,1 0 0,0 0 0,-1 0 0,2 0 0,1 6 0,-1-9-54,-1 0 0,0-1 0,1 1 0,-1-1 0,1 1 0,-1-1 0,1 0-1,0 0 1,-1 1 0,1-1 0,0 0 0,0-1 0,0 1 0,0 0 0,0 0 0,0-1 0,0 1-1,0-1 1,0 0 0,0 0 0,0 0 0,0 0 0,0 0 0,3 0 0,2 0-376,-3 0 249,-1 0-1,0 0 1,0 0-1,0 0 1,0 0-1,0-1 1,0 1-1,0-1 1,6-2-1,8-11-1417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45 402 1344,'0'0'7499,"0"-8"-6811,0-24-234,0 24-181,-1 8-270,0 1 0,-1-1 0,1 1 0,0 0 0,0 0 0,0 0 0,-1 0 0,1 0 0,0 0 0,0 0 0,1 0 0,-1 0 0,0 0 0,0 0 0,-1 3 0,-3 7 6,1 0 0,0 1 0,0-1 0,2 1 0,-1 0 0,1 0 0,0 19 0,2-30-3,0 0 0,0-1-1,0 1 1,0 0 0,1 0 0,-1-1-1,0 1 1,1 0 0,-1-1 0,0 1-1,1 0 1,-1-1 0,1 1 0,-1-1-1,1 1 1,-1-1 0,1 1 0,0-1-1,-1 1 1,1-1 0,0 1 0,-1-1-1,1 0 1,0 1 0,-1-1 0,1 0-1,0 0 1,0 0 0,-1 1 0,1-1-1,0 0 1,0 0 0,0 0 0,35-1 90,-25 0-34,1 0-50,0-1 1,0-1 0,0 0-1,-1-1 1,1 0 0,-1-1-1,0 0 1,0-1 0,-1 0-1,0-1 1,0 0 0,0 0-1,-1-1 1,0 0 0,11-14-1,-6 7-61,-2 0 0,1-1 1,-2 0-1,-1-1 0,0 0 0,-1-1 0,0 0 0,11-37 0,-16 34-19,0 0 0,2-38 0,-5 53 56,-1 0 1,0 0-1,0 0 0,0 1 1,-1-1-1,0 0 0,0 0 0,-1 0 1,1 1-1,-1-1 0,0 1 0,-1-1 1,1 1-1,-6-8 0,7 12 8,0 0-1,0-1 1,0 1 0,0 0-1,-1 0 1,1-1 0,-1 1-1,1 0 1,0 0 0,-1 1-1,0-1 1,1 0 0,-1 0-1,1 1 1,-1-1 0,0 1-1,0-1 1,1 1 0,-1 0-1,0 0 1,0 0 0,1 0-1,-1 0 1,0 0-1,-2 0 1,2 2-2,0-1 0,0 0 0,-1 1-1,1-1 1,0 1 0,0 0 0,1-1-1,-1 1 1,0 0 0,0 0 0,1 0 0,0 1-1,-1-1 1,1 0 0,-1 3 0,-3 7-1,0 0-1,1 0 1,1 0 0,0 0-1,-2 22 1,4-20 10,-2 10 37,2 0 1,1 1-1,5 45 1,-4-63-33,0-1 0,1 1 1,0-1-1,0 0 0,0 1 0,1-1 1,0 0-1,0 0 0,1-1 1,-1 1-1,1-1 0,1 1 1,-1-1-1,1 0 0,-1-1 1,1 1-1,1-1 0,-1 0 1,9 5-1,8-1-198,-1 0 1,1-1-1,0-1 0,41 6 1,1-8-2307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1 536,'0'0'4772,"-14"20"-4376,-39 65-56,51-83-300,0 0 0,1 0 0,-1 0 0,1 1 0,0-1-1,-1 1 1,1-1 0,0 1 0,1-1 0,-1 1 0,0-1 0,1 1 0,-1 0 0,1-1 0,0 1 0,0 0 0,0-1-1,1 6 1,0 4 465,0-12-484,0 1 1,-1 0 0,1-1-1,0 1 1,-1 0-1,1-1 1,0 1-1,0-1 1,-1 0-1,1 1 1,0-1 0,0 1-1,0-1 1,0 0-1,0 0 1,-1 0-1,1 1 1,0-1-1,0 0 1,0 0 0,0 0-1,0 0 1,1-1-1,33 1 133,-28 0-81,0-1-51,1 0 0,0 0 0,0-1 0,-1 0-1,1-1 1,-1 0 0,0 0 0,0 0 0,0-1 0,0 0 0,-1 0 0,0-1-1,1 0 1,7-9 0,-14 14-26,1-1 0,-1 1 1,0 0-1,1-1 0,-1 1 0,1-1 0,-1 1 0,1 0 0,-1-1 0,1 1 1,-1 0-1,1 0 0,-1-1 0,1 1 0,-1 0 0,1 0 0,-1 0 0,1 0 1,0 0-1,-1-1 0,1 1 0,-1 0 0,1 0 0,-1 1 0,1-1 0,0 0 1,-1 0-1,1 0 0,-1 0 0,1 0 0,-1 1 0,1-1 0,-1 0 0,1 0 1,-1 1-1,1-1 0,-1 0 0,1 1 0,-1-1 0,1 0 0,-1 1 0,0-1 1,1 1-1,-1-1 0,0 1 0,1-1 0,-1 1 0,0-1 0,0 1 0,1-1 1,-1 1-1,0-1 0,0 1 0,0 0 0,0-1 0,0 1 0,0-1 0,0 2 1,13 18-178,-8-17-51,0 0 1,0 0 0,0 0 0,0-1-1,0 0 1,0 0 0,1 0-1,-1 0 1,1-1 0,-1 0 0,1 0-1,0-1 1,7 0 0,21 1-1900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3817,'0'0'3345,"0"24"-2695,0 164 688,1-116-1071,3 1 0,18 103 0,-16-145-431,-5-19-418,1-1 0,1 1 0,0 0-1,7 17 1,-8-23-1973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4609,'0'0'4049,"161"0"-3937,-108 8-112,10 3-488,-10-1-680,-8 1-1105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84 2633,'0'0'3688,"-26"21"-2335,26-37-1353,0-3-424,9-7-561,8 1-367,10 7-552</inkml:trace>
  <inkml:trace contextRef="#ctx0" brushRef="#br0" timeOffset="1">197 62 4001,'0'0'3008,"-27"147"-3000,27-131-8,0-5-160,0-3-152,9-8-1304,9-21 408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1672,'18'-157'2441,"-18"151"-2313,8 6-128,10 0-416,-9 0-752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3569,'0'0'2168,"0"30"-1392,0 236 495,0-115-928,27-149-511,-15-3 152,0 0 0,0-1 0,0-1 0,-1 0 0,20-7 0,-22 6-132,2 1 1,-1-1 0,0 2 0,1 0-1,-1 0 1,1 0 0,-1 2 0,13-1-1,-22 2 147,0 0-1,0 0 0,0 0 0,0 0 0,0 0 0,0 0 0,-1 0 1,1 0-1,0 0 0,0 0 0,-1 0 0,1 0 0,-1 0 1,1 1-1,-1-1 0,1 0 0,-1 1 0,0-1 0,0 0 0,0 0 1,0 1-1,0-1 0,0 0 0,0 1 0,0-1 0,0 0 0,0 1 1,-1-1-1,0 2 0,-9 43 499,6-40-446,0 0 1,0 1-1,-1-2 1,0 1 0,0-1-1,0 1 1,-1-1-1,1-1 1,-1 1-1,0-1 1,-1 0-1,1-1 1,-1 1-1,0-1 1,0 0 0,0-1-1,0 0 1,0 0-1,-15 1 1,21-3 26,39-14-12,-7-4-106,-10 5-42,0 2-1,1 0 1,0 1 0,44-13 0,-64 24 148,-1 1 0,1 0 0,0 0-1,-1 0 1,1 0 0,-1 0 0,0 1 0,0-1 0,0 0-1,0 0 1,0 1 0,0-1 0,-1 1 0,1-1 0,-1 1-1,1 4 1,8 22 247,-7-26-304,0-1 0,0 0 1,0 0-1,0 0 0,0 0 0,1-1 0,-1 1 0,0-1 0,1 1 0,0-1 0,-1 0 0,1 0 0,0 0 1,-1 0-1,1-1 0,0 1 0,0-1 0,0 1 0,-1-1 0,1 0 0,0 0 0,0-1 0,0 1 0,0 0 0,0-1 1,-1 0-1,1 1 0,0-1 0,-1 0 0,1-1 0,0 1 0,-1 0 0,1-1 0,-1 1 0,0-1 0,0 0 1,1 0-1,-1 0 0,0 0 0,-1 0 0,1 0 0,2-5 0,2-4 3,-1 0 1,0 0-1,-1-1 0,0 0 0,-1 0 1,2-15-1,-2-18-2422,-3 54 450,0 4-809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152 102 520,'0'0'3805,"0"-37"-944,0 34-2847,-1 1 0,1-1 1,0 0-1,-1 1 0,1-1 1,-1 1-1,0-1 0,0 1 1,0-1-1,0 1 1,0 0-1,-1 0 0,1-1 1,-1 1-1,1 0 0,-1 0 1,0 0-1,0 1 1,1-1-1,-2 0 0,1 1 1,0-1-1,0 1 0,-4-2 1,3 1-60,-1 1 0,0-1 0,0 1 0,-1 0 1,1 0-1,0 0 0,0 1 0,-1 0 0,1 0 0,0 0 0,0 0 1,-1 0-1,1 1 0,-8 2 0,10-3 38,-1 1-1,1 0 1,0 0 0,0 0-1,-1 1 1,1-1 0,0 0-1,0 1 1,0-1 0,0 1-1,0 0 1,1 0 0,-1 0-1,1 0 1,-1 0 0,1 0-1,-1 0 1,1 0 0,0 0-1,0 1 1,0-1 0,0 3-1,-1 4 79,0 0 0,1 0 0,0 0-1,1 15 1,0-18 27,1-4-81,-1 0 1,1 0-1,0 0 1,0 0-1,0 0 0,0-1 1,0 1-1,0 0 1,0-1-1,0 1 0,1-1 1,-1 1-1,1-1 1,-1 0-1,1 0 1,0 1-1,-1-1 0,1 0 1,0 0-1,0-1 1,0 1-1,-1 0 1,5 0-1,49 14 238,-15-11-1118,59 0-1,-79-4-828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3881,'0'0'3281,"-18"206"-2401,18-123 72,0 0-256,0-6-216,0-7-248,9-11-136,-9-11-96,0-11-184,0-15-280,0-30-3481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4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3145,'0'0'4617,"89"163"-4033,-26-139-264,-1-6-304,-8-4-16,17-9-744,-27-2-1241,-8-3-3176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0:5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4481,'0'0'5452,"12"0"-5177,-4 0-237,1-1 1,0 0 0,-1 0 0,1-1 0,-1 0 0,1-1 0,-1 1 0,10-6 0,-15 6-94,1 0 1,-1 0 0,1 0 0,-1 0 0,0 0 0,0-1-1,0 0 1,0 1 0,-1-1 0,1 0 0,-1-1 0,0 1-1,0 0 1,0-1 0,0 1 0,0-1 0,-1 1-1,1-1 1,-1 0 0,0 0 0,0 1 0,-1-1 0,1 0-1,-1-7 1,0 11 38,1-1-1,-1 0 1,0 1-1,0-1 1,0 0-1,0 1 1,0-1-1,0 0 1,0 0-1,0 1 1,0-1-1,0 0 1,-1 1-1,1-1 1,0 0-1,0 1 1,-1-1-1,1 0 1,0 1-1,-1-1 1,1 1-1,0-1 1,-1 0-1,1 1 1,-1-1-1,1 1 1,-1-1-1,0 1 1,1 0-1,-1-1 1,1 1 0,-1 0-1,0-1 1,1 1-1,-1 0 1,0-1-1,1 1 1,-1 0-1,0 0 1,1 0-1,-1 0 1,0 0-1,0 0 1,1 0-1,-1 0 1,0 0-1,1 0 1,-1 0-1,0 0 1,1 1-1,-1-1 1,-1 1-1,0 0 22,0 0 0,-1 0 0,1 0-1,0 1 1,0-1 0,0 1 0,0 0 0,0-1-1,0 1 1,0 0 0,0 0 0,1 0 0,-3 5-1,2-4 77,0 0-1,0 1 1,1 0-1,-1-1 1,1 1-1,0 0 1,0 0-1,0 0 1,0-1-1,1 1 1,0 0-1,0 0 1,0 7-1,1-9-43,1 0 0,-1-1 0,0 1 0,0 0 0,1-1 0,-1 1 0,1-1 0,-1 1 1,1-1-1,0 0 0,0 0 0,-1 0 0,1 0 0,0 0 0,0 0 0,0 0 0,0 0 0,0-1 0,0 1 0,0-1 0,0 0 0,1 1 0,-1-1 0,0 0 0,0 0 1,3-1-1,132 1 453,-92-2-673,82 6 0,-126-4 168,0 0 0,0 0 0,0 0 0,0 0 0,1 0 0,-1 0 0,0 1 0,0-1 0,0 0 0,0 1 0,0-1 0,0 0 0,0 1 0,0-1 0,0 1 0,0-1 0,0 1 0,0 0 0,0 0 0,-1-1 0,1 1 0,0 0 0,0 0 0,-1 0 0,1 0 0,0-1 0,-1 1 0,1 0 0,-1 0 0,1 0 0,-1 1 0,0-1 0,1 0 0,-1 0 0,0 0 0,0 0 0,0 0 0,0 0 0,0 0 0,0 0 0,0 1 0,0-1 1,0 0-1,-1 0 0,1 0 0,-1 2 0,0 1 18,-1-1 1,0 1 0,0-1 0,0 1-1,-1-1 1,1 0 0,-1 0 0,0 0-1,0 0 1,0 0 0,-6 4 0,-53 46-466,53-47-1431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4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0 360,'0'0'104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1320,'0'0'7989,"10"0"-7976,140 1 36,22 1-181,280-32 0,-449 30 136,-1 0 694,-16 0-1959,5-3-1198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2024,'0'0'5400,"10"0"-4961,214 2 777,254-5-900,-386-7-287,123-28 0,-130 20-7,167-14 1,207-18-15,-456 49-8,19-1-58,-13 2-1398,-24-1-2179,-1 1-338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1488,'0'0'2745,"0"0"-2705,1 0-1,-1 0 1,0 0 0,1 0 0,-1 0 0,0 0-1,1 0 1,-1 0 0,0 0 0,1 0 0,-1 0-1,0 1 1,1-1 0,-1 0 0,0 0-1,1 0 1,-1 1 0,0-1 0,0 0 0,1 0-1,-1 1 1,0-1 0,0 0 0,1 0 0,-1 1-1,0-1 1,0 0 0,0 1 0,0-1-1,0 0 1,1 1 0,-1-1 0,0 0 0,0 1-1,0-1 1,15 250 1838,-11-206-1655,-3-31-169,3 42 196,3-1 1,24 102-1,-24-129-269,1 0-33,-5-50-3194,-3 6-1688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2481,'0'0'4999,"18"0"-4692,296 1 1464,409-3-675,-415-15-820,11 2-3626,-361 15 180,24-5-600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0 776,'0'0'6604,"1"13"-6464,12 58 527,28 85 0,-7-31-36,18 111-373,-51-183-2691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9:5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11 888,'0'0'5619,"0"-11"-3221,3 47-2448,0-1 0,3 1 0,1-1 1,14 42-1,9 47 104,81 433 23,62 340 50,-51-77-77,-63-395-27,13 484 105,-71-898-124,39 506 49,-19-298-39,2 23 4,18 264 28,0 258 19,-36-559-58,9 126-6,13 501 6,-27-747-6,63 664 43,-45-381 243,-11-131-116,1 112 33,2 21-104,16 8-100,-21-32-78,-8-182 69,3-150 8,0 94-46,18 148-1,0-117 68,-1 174 0,-11-204 1,3 0 1,28 120-1,-35-216-90,1 10-301,-3-23 355,0 1 0,0-1 0,0 1 0,1-1-1,-1 1 1,0-1 0,0 0 0,1 1 0,-1-1-1,0 1 1,0-1 0,1 0 0,-1 1-1,1-1 1,-1 0 0,0 0 0,1 1 0,-1-1-1,0 0 1,1 0 0,-1 1 0,1-1-1,-1 0 1,1 0 0,-1 0 0,1 0 0,-1 0-1,1 0 1,-1 0 0,0 0 0,1 0-1,-1 0 1,1 0 0,-1 0 0,1 0 0,-1 0-1,1 0 1,0-1 0,6-6-1225,-5-11-857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1408,'0'0'4751,"0"5"-4586,1 35 142,3-1 1,1-1-1,1 1 0,14 42 0,-20-80-311,17 40 115,-16-39-221,0-1 0,0 0 0,0 1 0,0-1 0,1 0 0,-1 0 0,0 0 0,1 0 0,-1 0 0,1 0 0,-1 0 0,1 0 0,-1-1 0,1 1 0,-1-1 0,1 1 0,0-1 0,-1 1 0,1-1 0,0 0 0,3 0 0,5 0-2108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1384,'0'0'4709,"0"-14"-3691,0 56-1144,-1 8 216,2 0 0,2 1-1,11 50 1,-13-75-67,-19-345 297,19 318-312,-1-1 1,0 0-1,1 1 0,-1-1 1,1 0-1,-1 1 0,1-1 1,0 1-1,-1-1 0,1 1 1,0-1-1,0 1 0,0-1 1,0 1-1,0 0 0,1 0 1,-1 0-1,0-1 0,1 1 1,-1 1-1,1-1 0,-1 0 1,1 0-1,-1 0 0,1 1 1,-1-1-1,1 1 0,0-1 1,-1 1-1,1 0 0,0-1 1,2 1-1,-2 0-24,0-1 0,0 1 0,0 0 0,0 0 0,0 0 0,0 0 0,0 0 0,0 1 0,0-1 0,0 1 0,0-1 0,0 1 0,0 0 0,0-1 0,0 1 0,0 0 0,-1 0 0,1 1 0,0-1 0,-1 0 0,1 1 0,0-1 0,-1 0 0,0 1 0,2 2 0,2 8-14,-1 0 1,-1-1 0,0 1 0,0 1 0,1 23 0,-4-31 22,1 1 0,-1 0-1,0 0 1,-1 0 0,1 0 0,-1-1 0,-1 1 0,1 0 0,-1-1 0,0 1 0,0-1 0,0 1-1,-1-1 1,-4 6 0,3-6-25,3-2 13,-1 0-1,0-1 0,0 1 0,0-1 0,-1 1 0,1-1 0,-1 0 1,1 1-1,-1-1 0,0-1 0,0 1 0,0 0 0,0-1 0,0 1 1,0-1-1,-4 1 0,5-2 104,4-3-70,-1 0-1,1 1 1,0-1 0,0 0 0,0 1-1,0 0 1,1-1 0,-1 1 0,1 0-1,-1 0 1,1 0 0,0 1 0,-1-1 0,5-1-1,44-17-48,-47 19 12,0 0 1,-1 0 0,1 0-1,0 1 1,0 0 0,-1 0-1,1 0 1,0 0 0,0 0 0,5 2-1,-8-1 7,1 0 0,-1 0 1,0 0-1,0 0 0,0 0 0,0 1 0,0-1 0,0 0 0,0 1 0,0-1 0,0 0 0,-1 1 1,1-1-1,0 1 0,-1-1 0,0 1 0,1 0 0,-1-1 0,0 1 0,0-1 0,0 1 0,0 0 0,0-1 1,0 1-1,0 2 0,-1 1 27,0 0 0,0 1 0,-1-1 0,1 0 0,-1 0 0,0 0 0,-1 0 0,1 0 1,-1 0-1,0-1 0,0 1 0,0-1 0,-1 0 0,1 0 0,-1 0 0,0-1 0,-8 6 0,2-1 6,-1 0-1,0-1 1,0 0-1,-1-1 1,0-1-1,-17 7 0,27-12-204,20-19-2113,0-2-71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14 115 2513,'0'0'4579,"4"10"-4580,0-3 10,1 2 10,-1 0 0,0 0 1,0 0-1,-1 0 1,4 20 509,-9-31-487,0 0 1,0 1-1,0-1 1,0 0-1,0 0 0,0 0 1,0 0-1,1-1 1,-1 1-1,1 0 1,0-1-1,-2-3 1,2 4-11,-3-7-74,0-1 0,1 1 0,0-1 0,0 0 0,-2-19 0,5 24-25,-1 0 1,1 0 0,-1 1-1,1-1 1,1 0 0,-1 0-1,1 0 1,0 1 0,0-1-1,0 0 1,1 1 0,-1-1-1,1 1 1,3-6 0,-2 8-50,-1 0 1,1 0-1,-1 0 0,1 0 1,0 1-1,0-1 1,0 1-1,0 0 0,0 0 1,0 0-1,0 0 0,0 1 1,0-1-1,1 1 1,-1 0-1,0 0 0,0 0 1,0 0-1,6 1 0,5 0-796,13-1-1494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1640,'133'-35'2465,"-132"34"-2386,0 1 0,0-1 0,0 1-1,0 0 1,-1-1 0,1 1 0,0 0 0,0 0 0,0-1 0,0 1 0,0 0-1,0 0 1,0 0 0,0 0 0,0 0 0,0 1 0,0-1 0,0 0 0,0 0-1,0 1 1,-1-1 0,1 0 0,0 1 0,0-1 0,0 1 0,0-1 0,-1 1-1,1-1 1,0 1 0,-1 0 0,2 1 0,-3 17-486,0-15 560,1 6-172,0-1 13,0 1 1,0-1-1,1 0 0,0 1 1,3 9-1,-3-17 11,-1-1 0,1 1 0,0 0 0,-1 0 0,1 0 0,0 0 0,0-1 0,1 1 0,-1 0 0,0-1 0,0 1 0,1-1 1,-1 0-1,1 1 0,-1-1 0,1 0 0,0 0 0,-1 0 0,1 0 0,0 0 0,0 0 0,0 0 0,0-1 0,0 1 0,0-1 0,0 1 0,0-1 0,0 0 0,4 0 0,-6-1-7,1 1 0,0-1 0,0 0-1,0 0 1,-1 1 0,1-1 0,0 0 0,-1 0-1,1 0 1,-1 0 0,1 0 0,-1 0-1,0 0 1,1 0 0,-1 0 0,0 0-1,0 0 1,1 0 0,-1 0 0,0-1 0,0 1-1,0 0 1,0 0 0,-1-2 0,1-41-88,-1 31-37,2 8 109,-1 0 0,-1 0-1,1 1 1,-1-1 0,0 0 0,0 0-1,0 0 1,-1 1 0,1-1-1,-4-5 1,4 8-66,-1 0-1,1 0 0,-1 0 1,1 1-1,-1-1 1,0 0-1,0 1 0,0 0 1,0-1-1,0 1 0,0 0 1,0 0-1,0 0 1,0 0-1,0 0 0,-1 1 1,1-1-1,0 1 1,-1-1-1,1 1 0,0 0 1,-5 0-1,-2 0-1512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5 704,'0'0'4644,"-1"14"-4372,-7 106 637,9-119-903,-1 0-1,0 0 0,0 0 0,1 0 0,-1 0 1,0 0-1,1 0 0,-1-1 0,1 1 1,-1 0-1,1 0 0,-1 0 0,1-1 0,0 1 1,-1 0-1,1 0 0,0-1 0,0 1 1,0-1-1,-1 1 0,1-1 0,0 1 0,0-1 1,0 1-1,0-1 0,0 0 0,0 1 1,0-1-1,0 0 0,0 0 0,0 0 0,0 0 1,0 0-1,0 0 0,2 0 0,-2 0-9,1 0 1,0 0-1,0 0 0,0-1 0,0 1 0,-1 0 0,1-1 0,0 1 1,-1-1-1,1 0 0,0 1 0,-1-1 0,1 0 0,0 0 0,-1 0 1,0 0-1,1 0 0,-1-1 0,3-2 0,-1-4 67,1-1-1,-2 0 1,1 0-1,-1 0 1,-1 0-1,1 0 1,-2-1-1,1-12 1,-1 21 529,1 28-1076,0-24 484,0 0 0,0 0 0,1 0 0,-1-1 0,1 1 0,-1-1 1,1 1-1,0-1 0,0 1 0,0-1 0,0 0 0,1 0 0,-1 0 0,0 0 0,1-1 1,0 1-1,-1 0 0,6 1 0,-3-1-8,1 0 1,-1 0 0,0-1-1,1 1 1,-1-2-1,1 1 1,-1 0 0,1-1-1,7-1 1,-12 1 6,0 0-1,1-1 1,-1 0 0,0 1-1,0-1 1,0 1 0,0-1-1,0 0 1,0 0 0,0 0-1,0 0 1,-1 0 0,1 0-1,0 0 1,0 0 0,-1 0-1,1 0 1,-1 0 0,1 0-1,-1 0 1,1 0 0,-1-1-1,0 1 1,1 0 0,-1 0-1,0-1 1,0 1 0,0-3-1,0-43-101,-1 35 64,-1-16 115,-3 16-146,5 12 52,0 0 1,0 0-1,-1-1 0,1 1 0,0 0 0,0 0 0,-1 0 0,1 0 1,0 0-1,-1 0 0,1 0 0,0 0 0,0 0 0,-1 0 0,1 0 0,0 0 1,-1 0-1,1 0 0,0 0 0,0 1 0,-1-1 0,1 0 0,0 0 1,0 0-1,-1 0 0,1 0 0,0 1 0,0-1 0,0 0 0,-1 0 0,1 0 1,0 1-1,0-1 0,0 0 0,0 0 0,-1 1 0,1-1 0,-1 28-2642,1-12 191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2897,'0'0'2287,"-7"11"-2301,1-3 17,1-3 1,1 1 0,0 0-1,0 0 1,0 0 0,1 1-1,0-1 1,0 1 0,1-1-1,0 1 1,0 0 0,0 0-1,0 10 1,2-15 12,0 1-1,0-1 1,0 1-1,0-1 1,1 0-1,-1 1 1,1-1 0,0 0-1,0 1 1,-1-1-1,1 0 1,1 0-1,-1 0 1,0 0 0,0 0-1,1 0 1,0 0-1,-1 0 1,1 0-1,0-1 1,0 1-1,-1-1 1,1 1 0,0-1-1,5 2 1,22 20 129,-17-2-64,-12-21-77,0 1 0,0 0 0,0-1 0,0 1 0,-1-1 0,1 1 0,0-1 0,0 1-1,0-1 1,0 1 0,-1 0 0,1-1 0,0 1 0,-1-1 0,1 1 0,0-1-1,-1 0 1,1 1 0,-1-1 0,1 1 0,-1-1 0,1 0 0,-1 1 0,-3 1 33,1-1 1,0 0-1,-1 0 1,1 0-1,-1 0 1,0-1 0,1 1-1,-1-1 1,-4 0-1,19-14 2,28-11-120,-17 13-115,-1-2-1,36-31 0,-56 44 126,0-1 0,0 0 0,1 0 0,-1 1 0,0-1 0,-1 0 0,1 0 0,0 0-1,0 0 1,-1-1 0,1 1 0,-1 0 0,0 0 0,0 0 0,0 0 0,0 0 0,0 0 0,0-1 0,0 1-1,-1 0 1,1 0 0,-1 0 0,1 0 0,-1 0 0,-2-3 0,3 3 98,-1 1 1,1 0-1,-1 0 0,0-1 1,0 1-1,1 0 1,-1 0-1,0 0 0,0 0 1,0 0-1,0 0 0,0 0 1,0 1-1,-1-1 0,1 0 1,0 0-1,0 1 1,0-1-1,-1 1 0,1-1 1,0 1-1,-1 0 0,1-1 1,0 1-1,-1 0 1,1 0-1,-1 0 0,1 0 1,0 0-1,-1 0 0,1 0 1,0 1-1,-1-1 1,1 0-1,0 1 0,-1-1 1,1 1-1,0-1 0,-2 2 1,2 4-18,0-1-1,1 1 1,-1 0 0,1-1 0,0 1 0,1 0 0,1 8-1,1-12 24,0-1-1,0 1 0,0-1 1,0 0-1,0 0 0,1-1 1,-1 1-1,0-1 0,0 1 1,1-1-1,-1 0 0,0 0 1,0-1-1,1 1 0,3-1 1,9 0 178,53-7-211,-68 47 138,0-30 405,3-20-210,0-24-163,-4 30-225,0 1 0,0-1 0,0 1 0,1 0 0,-1-1 0,1 1 0,0-1 0,1 1 0,-1 0 0,1 0 0,0 0 0,0 0 1,0 0-1,0 0 0,1 0 0,-1 1 0,1-1 0,0 1 0,4-4 0,4-4-2772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1040,'0'1'5061,"0"13"-5091,-2 17 58,-2 1 1,-1-1-1,-1 0 1,-15 42 0,-2 8 82,-69 291 199,90-367-611,5-25-172,7-32-1715,-1 22-573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1608,'0'0'4523,"2"4"-3203,13 29-1295,1 0 0,2-1 1,1-1-1,45 54 0,-30-39-19,-21-28 13,9 13-3,1-1 1,44 44-1,-69-85-2378,-13-5-254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13 888,'0'0'5236,"0"-12"-4134,3 68-957,3 1 0,27 107 1,-14-79-89,-2-13-41,-9-41-4,-1-1 0,-2 1 1,4 48-1,-1-22-841,-16-69-936,-1-5-864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1072,'0'0'4685,"0"-1"-4600,0 0 0,0 0 0,0 0 0,0 0 0,0 0 0,1 0 0,-1 0 0,0 0 0,0 0 0,1 0 0,-1 0 0,1 0 0,-1 1 0,1-1 0,-1 0 0,1 0 0,0 0 0,-1 1 0,1-1 0,0 0 0,0 0 0,-1 1 0,1-1 0,1 0 0,339-53 2362,-214 37-2312,-9 1-471,145-1 1,-260 17-349,-4 11-2121,-6-3 726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53 408,'0'0'3457,"-6"23"-2762,-17 74-107,21-94-522,1 0 0,1 0-1,-1 1 1,0-1 0,1 0 0,-1 0 0,1 1 0,0-1 0,0 0 0,0 1 0,1-1 0,-1 0-1,1 1 1,0-1 0,0 0 0,0 0 0,0 0 0,1 0 0,-1 0 0,1 0 0,-1 0 0,1 0-1,0-1 1,3 4 0,0-3 72,0 0 0,1 0 0,-1-1 1,1 1-1,-1-1 0,1 0 0,0-1 0,0 1 0,9 0 0,-2 0 13,6 2-29,0 0 0,1-2 0,-1-1-1,1 0 1,-1-1 0,29-4 0,-43 3-116,-1 1 0,0-1 0,1 0 0,-1-1 0,0 1 0,0-1 0,1 1 0,-1-1 0,-1-1 1,1 1-1,0 0 0,0-1 0,-1 0 0,0 0 0,1 0 0,-1 0 0,0-1 0,-1 1 0,1-1 0,-1 1 0,1-1 0,-1 0 0,0 0 0,0 0 0,-1 0 1,1-1-1,-1 1 0,0 0 0,0-1 0,0 1 0,-1-1 0,0 1 0,0-6 0,-1 2-70,0 0 0,0 0 1,-1 0-1,0 1 0,0-1 0,-1 1 0,0 0 0,0-1 1,-1 1-1,0 1 0,0-1 0,0 0 0,-1 1 1,0 0-1,-1 0 0,1 1 0,-1-1 0,0 1 0,0 1 1,-1-1-1,0 1 0,-8-5 0,8 5-121,0 1 0,0-1 0,0 1 0,0 0 1,-1 1-1,0 0 0,1 0 0,-1 1 0,0 0 0,0 0 0,0 0 0,0 1 0,1 1 0,-1-1 0,0 1 0,0 1 0,0-1 0,1 1 0,-1 0 1,1 1-1,-1 0 0,-7 4 0,-22 21-3480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1376,'0'0'3342,"-37"0"-3348,34 1 4,0 0 1,-1 0-1,1 1 1,0-1-1,0 1 0,0-1 1,0 1-1,0 0 1,1 0-1,-1 0 1,1 1-1,-1-1 1,1 0-1,0 1 1,0 0-1,0-1 1,0 1-1,0 0 0,0 0 1,1 0-1,-2 6 1,-1 1 132,2 0 0,-1 0 0,1 0 0,1 0 0,0 0 0,0 12 0,37-22 171,-18-15-1163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5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93 392,'0'0'2607,"-18"5"-689,0 102-391,18-93-1413,0 0-1,1 0 0,1-1 1,0 1-1,1 0 1,0-1-1,9 23 1,-9-31-93,-1 0 0,1 0 1,0 0-1,1 0 0,-1-1 1,1 1-1,0-1 0,0 0 1,0 0-1,1 0 0,-1 0 0,1-1 1,0 0-1,0 0 0,0 0 1,1-1-1,-1 0 0,0 0 0,1 0 1,0 0-1,5 0 0,4 1 13,-1-1 0,1-1 0,0 0 0,0-1 0,0 0 0,0-2 0,-1 1 0,1-2-1,0 0 1,19-7 0,-28 8-102,-1 0 1,1-1-1,-1 0 0,1 0 0,-1 0 0,0-1 1,0 0-1,-1 0 0,1 0 0,-1 0 0,0-1 1,0 1-1,0-1 0,-1 0 0,1-1 0,-1 1 1,-1 0-1,1-1 0,-1 0 0,0 0 0,0 1 1,0-1-1,-1 0 0,0 0 0,0-1 0,-1 1 0,0-9 1,0 6-26,-1 0 1,0-1-1,-1 1 1,0 0 0,-1 0-1,0 0 1,0 0-1,-1 0 1,0 1 0,-1-1-1,1 1 1,-2 0-1,1 1 1,-9-10 0,1 3-81,-1 0 1,-1 0-1,0 2 1,0 0 0,-34-19-1,40 27 135,1 0 0,-1 0 0,-1 1 0,1 0 0,-15-3 0,19 5 16,0 1-1,0-1 1,0 1 0,0 0 0,0 0 0,1 0 0,-1 1 0,0-1 0,0 1 0,0 0 0,1 1 0,-1-1 0,-7 5 0,1 2-130,1 2 0,-1-1 0,2 2 0,0-1 0,0 1 0,-9 15-1,-10 22-1031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5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3 856,'0'-2'5472,"2"40"-5403,1 1 1,2-1-1,2 0 0,19 62 1,-15-52-2619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5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4217,'0'0'2512,"20"1"-2574,67 5 27,-83-6 31,0 1 1,1 0-1,-1 0 1,0 0-1,0 0 1,1 1-1,-1 0 0,0 0 1,-1 0-1,1 0 1,0 0-1,0 1 0,-1 0 1,0 0-1,1 0 1,-1 0-1,0 0 0,-1 1 1,1-1-1,-1 1 1,1 0-1,-1 0 0,0 0 1,0 0-1,-1 0 1,1 0-1,-1 0 0,0 1 1,0-1-1,-1 0 1,1 1-1,-1-1 1,0 1-1,0-1 0,0 1 1,0-1-1,-1 0 1,0 1-1,0-1 0,0 0 1,-1 1-1,1-1 1,-1 0-1,0 0 0,0 0 1,-1-1-1,1 1 1,-4 4-1,2-3-39,-1-1 0,1 1 0,-1-1 0,0 0-1,0-1 1,-1 1 0,1-1 0,-1 0 0,1 0 0,-1-1 0,0 1 0,0-1-1,0-1 1,0 1 0,-1-1 0,1 0 0,-13 0 0,19-7-2162,8-4 562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5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1536,'0'0'2778,"-2"23"-2247,-5 170 957,7-185-1364,-1 1-37,1-1 0,1 1 0,-1 0 0,1-1 0,1 1 1,2 9-1,-3-16-57,0 0 1,0 0 0,0 1-1,1-2 1,-1 1 0,0 0 0,1 0-1,-1 0 1,1 0 0,0-1-1,-1 1 1,1-1 0,0 0-1,0 1 1,0-1 0,0 0-1,0 0 1,0 0 0,1 0-1,-1 0 1,0-1 0,0 1-1,1-1 1,-1 1 0,0-1-1,1 0 1,-1 0 0,4 0-1,7-1-13,0 1-1,1-2 1,-1 0-1,0 0 1,0-1-1,0-1 1,0 0-1,0-1 0,-1 0 1,0-1-1,21-13 1,-32 18-196,1 0 1,-1 0-1,0 1 0,0-1 1,0 0-1,1 0 1,-1 0-1,0 0 1,0-1-1,0 1 0,0 0 1,-1 0-1,1 0 1,0-1-1,0 1 1,-1-1-1,1 1 0,-1 0 1,1-3-1,-1-4-1594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5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38 224,'0'0'8146,"142"-3"-8066,-106-2-72,-9 0-8,-1 2-56,-8 0-600,-9-2-241,0 0-407,-9-3-1072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5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1800,'0'0'4385,"152"-11"-4385,-125 11-64,-1 0-504,1 3-504,-9-3-992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2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1536,'0'0'2790,"0"28"-2214,1 2-392,-1 18 242,-8 59-1,6 21 301,2-75-600,0-52-184,0-7-8,0-298 849,13 339-1260,-6-20 469,1 6 67,1-1 1,2 1-1,0-1 1,1-1-1,24 31 1,-29-43-33,-1 0 1,1 0-1,0-1 0,0 0 1,1 0-1,0-1 0,0 0 0,0 0 1,0-1-1,1 0 0,0 0 1,0-1-1,0 0 0,0-1 1,0 0-1,13 1 0,-15-2-9,-1-1-1,0 1 1,0-1 0,0-1-1,1 1 1,-1-1-1,0 0 1,0-1-1,0 1 1,0-1-1,0 0 1,0-1 0,-1 1-1,10-7 1,-12 6-47,1 0 0,-1-1 0,0 0 1,0 0-1,0 0 0,-1 0 0,0 0 0,1-1 1,-1 1-1,-1-1 0,1 1 0,-1-1 1,0 0-1,0 1 0,0-1 0,0 0 1,-1 0-1,0 0 0,0-6 0,0-8 56,0 1 0,-1-1 0,-1 0 1,-1 1-1,-8-30 0,8 40-4,-1-1 1,0 1 0,0 0 0,-1 0-1,0 0 1,-1 1 0,1 0 0,-1 0-1,-1 0 1,1 1 0,-1 0 0,0 0 0,-1 0-1,-13-7 1,20 12-212,2 28-1216,8-1 299,7-1-604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0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1216,'0'0'4000,"0"24"-3619,0-21-366,0 34 215,2 0 1,1 0-1,10 44 0,-7-49-72,-1 0 0,-1 0-1,-1 45 1,-32-76-655,25-1 478,0 0 0,1 0 1,-1 0-1,0-1 0,0 1 0,0-1 1,0 0-1,0 0 0,0-1 0,1 1 1,-1-1-1,1 1 0,-5-4 1,6 3 131,-1 0 1,2-1 0,-1 1 0,0-1 0,0 1 0,1-1 0,-1 1 0,1-1 0,0 0 0,0 0 0,0 1 0,0-1 0,1 0 0,-1 0 0,1 0-1,-1 0 1,1 0 0,0 0 0,1-4 0,2 5-102,0-1 0,0 0-1,1 1 1,-1 0 0,1-1-1,-1 1 1,1 1 0,0-1 0,0 1-1,0-1 1,8-1 0,-1 0 10,246-93 18,-230 82-3469,-26 9 1277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3409,'0'0'3953,"63"0"-3569,-36 0-120,8 0-136,1 0-128,-1 0-392,19-3-769,-18-5-567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0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0 656,'0'0'4985,"3"29"-4629,19 187 491,-11-130-499,-4-71-354,-5-32-5884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0 256,'0'0'1568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0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4033,'0'0'1831,"0"-4"-649,0-11-600,0 11-236,26 6-269,87 8-60,-104-9-14,-1 1 0,0 1-1,1-1 1,-1 1 0,0 1-1,-1-1 1,1 1 0,-1 1-1,0-1 1,0 1 0,0 1-1,0-1 1,-1 1 0,0 0-1,0 0 1,-1 1 0,0 0-1,0 0 1,0 0 0,-1 1-1,0-1 1,3 10 0,-1-5-8,-1 0 0,-1 0 0,0 0 0,0 1 1,-1-1-1,-1 1 0,0 0 0,-1-1 0,0 1 1,-1 0-1,0 0 0,-5 25 0,4-33 10,-1 0 0,0 0 0,0 0-1,-1 0 1,1 0 0,-1 0 0,0-1 0,0 1 0,-1-1 0,1 0-1,-1 0 1,0 0 0,0 0 0,0-1 0,-1 0 0,1 0 0,-1 0-1,1 0 1,-1-1 0,0 1 0,-9 1 0,0 2-122,-1-2 1,0 0-1,0 0 0,0-1 1,-1-1-1,-20 0 1,36-2 80,0-1 1,0 1-1,0 0 1,0 0-1,0 0 1,0 0 0,0 0-1,0-1 1,0 1-1,0 0 1,0 0-1,0 0 1,0 0-1,0 0 1,0-1 0,0 1-1,0 0 1,0 0-1,0 0 1,0 0-1,0 0 1,0-1 0,0 1-1,0 0 1,0 0-1,0 0 1,0 0-1,-1 0 1,1-1 0,0 1-1,0 0 1,0 0-1,0 0 1,0 0-1,0 0 1,0 0-1,-1 0 1,1 0 0,0 0-1,0 0 1,0-1-1,0 1 1,0 0-1,-1 0 1,1 0 0,0 0-1,0 0 1,0 0-1,3-3-312,6-7-1556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11 856,'0'0'5967,"-19"-11"-5112,11 12-913,1 1 0,0-1 0,0 1 0,0 0 0,0 1 0,0 0 0,0 0 1,1 0-1,0 1 0,-1 0 0,1 0 0,1 1 0,-1 0 0,1 0 0,0 0 1,0 1-1,-7 9 0,-1 1 68,1 1 1,1 1-1,0 0 1,2 0-1,-10 25 1,13-24 9,0-1 0,2 1 0,0 0 1,1 0-1,1 0 0,0 31 0,2-48-11,0 1-1,1-1 1,-1 1 0,1-1-1,-1 1 1,1-1-1,0 0 1,0 1 0,0-1-1,0 0 1,0 0-1,0 0 1,1 0 0,-1 0-1,1 0 1,-1 0-1,4 3 1,0-1 22,0-1-1,0 1 1,0-1-1,0 0 1,1-1-1,-1 1 1,8 1-1,5 1 60,0 0-1,1-2 0,35 3 0,-26-5-89,-5 2-321,0-2-1,0-1 0,0-1 1,0 0-1,0-2 1,31-8-1,-24-1-2446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0 137 488,'0'0'3484,"3"25"-2692,14 81-184,-17-102-570,1 0 0,0 0 0,1 0 0,-1 0 0,1-1 0,-1 1 0,1 0 1,0-1-1,0 1 0,1-1 0,-1 0 0,1 0 0,0 0 0,0 0 0,0 0 0,0-1 0,0 1 1,0-1-1,1 0 0,5 3 0,-2-2 86,1-1 0,0-1-1,0 1 1,0-1 0,0 0 0,0-1 0,10 0 0,-12 0 17,-1-1-86,0 1-1,0-1 1,0 0-1,0-1 1,0 1-1,0-1 1,0 0 0,-1 0-1,1-1 1,-1 1-1,1-1 1,-1 0-1,0 0 1,0-1-1,0 1 1,0-1-1,-1 0 1,0 0 0,0 0-1,0 0 1,0-1-1,0 1 1,-1-1-1,0 1 1,2-8-1,2-3-146,0 0 0,-2 0 1,0-1-1,-1 0 0,0 0 0,-1 0 0,-1-16 0,-1 26 35,0 1 1,-1 0-1,0 0 1,0 0-1,0 0 1,-1 0-1,0 0 1,0 0-1,0 0 0,0 1 1,-1-1-1,0 1 1,0 0-1,0-1 1,0 1-1,-1 1 1,1-1-1,-1 0 0,0 1 1,0 0-1,-5-3 1,3 2 15,0 1 0,1 0 1,-1 1-1,0-1 0,0 1 1,-1 0-1,1 1 0,0 0 1,-1-1-1,1 2 0,0-1 1,-1 1-1,1 0 0,-1 1 1,1-1-1,-1 1 0,-9 3 1,13-3-31,0 0 0,-1 1 0,1-1 0,1 1-1,-1-1 1,0 1 0,0 0 0,1 0 0,-1 0 0,1 0 0,-1 1 0,1-1 0,0 1 0,0 0 0,0-1 0,1 1 0,-1 0 0,-2 5 0,1 0-176,1-1 1,0 1-1,0 0 0,1-1 0,0 1 1,0 0-1,1 9 0,0 8-1136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1072,'0'0'3245,"0"24"-2742,0 192 626,0-168-975,-1-46-151,11-2-44,-8-3 38,0 1 0,1-1 0,-1 0 0,0 0 0,0 0 0,-1 0 0,1 0 0,-1-1 0,1 1 0,-1-1 0,0 1 0,0-1 0,-1 1 0,1-1 0,0-3 0,1-5-49,3-13 14,-2 0 0,-1-1 0,-2-45 0,-1 31 1319,1 39-859,3 42-714,1-32 303,0-1-1,0 1 0,1-1 1,0 0-1,1 0 0,0 0 1,0-1-1,1 1 1,-1-2-1,2 1 0,-1-1 1,1 0-1,0-1 0,0 1 1,0-2-1,1 1 0,-1-1 1,1 0-1,0-1 1,1 0-1,-1-1 0,0 0 1,1 0-1,-1-1 0,1 0 1,0 0-1,-1-1 1,1-1-1,0 0 0,15-3 1,-23 3-8,1 0 0,0 0 0,0 0 0,-1-1 1,1 1-1,-1-1 0,1 1 0,-1-1 0,0 0 1,0 0-1,0 0 0,0 0 0,0-1 0,0 1 0,0 0 1,-1-1-1,1 1 0,-1-1 0,0 0 0,1 1 1,-1-1-1,1-4 0,0-5-50,0 0 1,-1 0-1,0 0 1,-1-15-1,0 21-11,-1 0 28,0 0 0,0 1 0,-1-1-1,0 0 1,0 0 0,-1 1 0,1 0 0,-1-1 0,0 1-1,-1 0 1,-4-5 0,6 6 42,0 1 1,-1 0-1,0-1 0,0 1 1,0 0-1,0 1 0,0-1 1,-1 0-1,1 1 0,-1 0 1,0 0-1,1 0 0,-1 0 1,0 1-1,0-1 1,0 1-1,-6-1 0,10 6-431,1-1-1,0 1 0,-1-1 1,1 1-1,1-1 1,-1 1-1,3 5 0,13 8-1395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1096,'0'0'3506,"-5"18"-3131,-2 5-236,4-13-41,0-1 0,0 1 0,1 0 0,0 0 0,1-1 0,0 1 0,1 15 857,-1-50-3130,-7 9 458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2737,'-45'20'1471,"36"-16"-71,18 193-1592,-9-172 272,0 0 0,2 1 1,1-1-1,9 36 0,-12-61-75,0 0 0,0-1 0,0 1 0,0 0-1,0 0 1,1 0 0,-1-1 0,0 1 0,0 0 0,0 0 0,1 0-1,-1 0 1,0 0 0,0-1 0,1 1 0,-1 0 0,0 0-1,0 0 1,1 0 0,-1 0 0,0 0 0,0 0 0,1 0 0,-1 0-1,0 0 1,0 0 0,1 0 0,-1 0 0,0 0 0,0 0-1,1 0 1,-1 0 0,0 0 0,0 0 0,0 1 0,1-1 0,-1 0-1,0 0 1,0 0 0,1 0 0,-1 0 0,0 1 0,0-1-1,0 0 1,0 0 0,1 0 0,-1 1 0,0-1 0,0 0 0,0 0-1,0 1 1,0-1 0,0 0 0,0 0 0,0 1 0,1-1-1,-1 0 1,0 0 0,0 1 0,0-1 0,0 0 0,0 0 0,0 1-1,-1-1 1,9-22 424,-7 19-430,11-54 313,-2-1 0,-3 0-1,0-99 1,-7 170-336,1-1 1,1 0-1,0 0 1,1 1-1,0-2 1,1 1-1,1 0 0,0-1 1,0 0-1,1 0 1,0 0-1,10 12 1,-11-16 28,1 1 0,0-1 0,0-1 0,0 0 0,1 1 0,0-2 0,1 1 0,-1-1 0,1 0 1,0-1-1,0 0 0,0 0 0,1-1 0,-1 0 0,1 0 0,0-1 0,13 2 0,-17-3-27,1-1 0,0 0 0,0 0 0,0 0 0,0-1 0,-1 0 0,1 0 0,0 0 0,-1-1 0,1 1 0,7-5 0,-10 4-2,-1 0 0,1 0 0,0 0 0,0-1 0,-1 1 0,0-1 0,1 0 0,-1 1 0,0-1-1,0 0 1,-1-1 0,1 1 0,-1 0 0,1 0 0,-1-1 0,0 1 0,0 0 0,0-1 0,-1 1 0,1-5 0,1-8 4,-1 1 1,0 0-1,-1 0 0,-4-28 1,3 38 119,1 0 1,-2 0 0,1 1 0,0-1-1,-1 0 1,0 0 0,0 1-1,-1-1 1,1 1 0,-1 0 0,0 0-1,0 0 1,0 0 0,0 0 0,-1 1-1,0-1 1,-8-5 0,21 17-4792,8 0 2276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1 440,'0'0'4509,"-6"27"-4069,-31 198 682,36-219-1071,-1 2 45,1 0 1,1 0-1,-1 0 1,1 0-1,0 0 1,1 0-1,3 16 1,-1-23-30,0 0 0,0 0 0,0 0 0,1 0 0,-1-1 0,0 1 0,1-1 1,-1 0-1,0 0 0,1 0 0,-1 0 0,7-2 0,3 2 193,152-11-1954,-162 11 538,-3-3-943,0-2 894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4401,'0'0'3905,"151"-2"-3793,-106-4-112,-19 1-312,1 0-656,-9-6-273,-18 3-487,0-3-953</inkml:trace>
  <inkml:trace contextRef="#ctx0" brushRef="#br0" timeOffset="1">36 3 3529,'0'0'3352,"178"-3"-3472,-124 8-712,-10-2-864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0 856,'0'0'4402,"-13"13"-4319,10-10-93,-12 12 130,1 1 1,-18 24-1,27-32-53,0-1 0,1 1 1,0-1-1,0 1 0,1 0 0,0 0 0,0 1 1,1-1-1,0 1 0,0-1 0,0 14 1,2-6-6,-1-10-18,1 0 0,0 0-1,1 0 1,-1-1 0,1 1 0,2 6-1,-2-10-18,0 0 0,0 0 0,0 0 0,0 0 0,0 0 0,1 0 0,-1 0-1,1 0 1,0 0 0,-1-1 0,1 1 0,0 0 0,0-1 0,0 0 0,0 1 0,0-1-1,0 0 1,5 1 0,7 3-100,1-1-1,0-1 1,0 0-1,1-1 0,-1-1 1,0 0-1,0-1 1,1-1-1,-1-1 1,0 0-1,21-5 0,-1-10-2020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1424,'0'0'4601,"0"165"-4241,0-135-16,0-3-7,0-6-129,0-2-112,0-3-48,0-6-48,0 1-64,0-6-441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57 1896,'0'0'3903,"0"-5"-3770,1-5-199,-5-19 853,3 27-764,0 1-1,0 0 1,0 1-1,0-1 0,0 0 1,0 0-1,0 0 1,-1 1-1,1-1 1,0 0-1,0 1 1,-1-1-1,1 1 0,0-1 1,-1 1-1,1 0 1,0 0-1,-1 0 1,1 0-1,-1 0 1,1 0-1,-3 0 1,1 0-34,0 1 0,0-1 0,0 1 0,0 0 0,0 0 1,0 0-1,0 0 0,0 0 0,0 0 0,0 1 0,1 0 1,-1-1-1,0 1 0,1 0 0,0 0 0,-1 1 0,1-1 1,0 0-1,0 1 0,0-1 0,1 1 0,-3 4 0,1-1 77,0 0-1,0 0 1,1 1-1,-1-1 1,2 0-1,-1 1 1,1 0-1,0-1 0,-1 11 1,3-17-32,0 1 0,0 0-1,0 0 1,-1 0 0,1-1 0,0 1-1,0 0 1,0-1 0,0 1 0,0-1 0,0 1-1,0-1 1,0 1 0,0-1 0,1 0-1,-1 1 1,0-1 0,0 0 0,0 0 0,0 0-1,0 0 1,0 0 0,1 0 0,1-1-1,32-2 547,-11-11-344,5-2-153,-27 24-667,4 12 357,-4-13 266,0 0 0,1 0 0,-1-1 0,1 1 0,5 6 1,-7-11-164,0 0 0,1 0 1,-1 0-1,1-1 0,0 1 1,-1-1-1,1 1 0,0-1 1,0 0-1,0 0 0,0 0 1,0 0-1,0 0 0,0 0 1,0 0-1,0-1 1,0 1-1,1-1 0,-1 1 1,0-1-1,4 0 0,10 0-1464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1456,'0'0'6858,"151"-2"-6842,-70 2-16,-19 0-984,-9 0-1689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1 936,'0'0'4807,"-18"6"-1663,15-1-3168,-1 0 0,1 0-1,0 1 1,0-1 0,1 1-1,-1-1 1,-1 9 0,-8 16 13,-234 494-13,201-401 15,44-114-318,1-12-801,0-2-1225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1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36 140 576,'0'0'4453,"-1"24"-3678,-5 79-120,5-99-596,1 0 1,0 0 0,0 0 0,0-1 0,0 1-1,0 0 1,1 0 0,0 0 0,0 0-1,0 0 1,0-1 0,0 1 0,1-1 0,0 1-1,-1-1 1,1 1 0,1-1 0,-1 0-1,0 0 1,1 0 0,0 0 0,-1 0 0,1-1-1,0 1 1,0-1 0,1 0 0,-1 0-1,0 0 1,1 0 0,-1 0 0,1-1-1,0 0 1,0 0 0,-1 0 0,1 0 0,0 0-1,0-1 1,6 1 0,1-1 15,-1 0 1,0-1-1,0 0 1,0-1-1,1 1 1,-1-2-1,-1 0 1,1 0-1,0-1 1,-1 0-1,0 0 1,11-7-1,-9 2-189,0 0 0,-1 0 0,0-1-1,-1-1 1,0 1 0,0-2 0,-1 1-1,-1-1 1,0 0 0,0-1-1,8-22 1,-14 30 43,1 0 0,-1-1 0,1 1 0,-2 0 0,1 0 0,0-1 0,-1 1 0,0 0 0,-1 0 0,1-1 0,-1 1 0,0 0 0,0 0 0,0-1 0,-1 1 0,0 0 0,0 1 0,0-1 0,0 0 0,-1 0 0,0 1 0,0 0 0,0-1 0,-1 1 0,1 0-1,-1 1 1,0-1 0,0 1 0,0 0 0,-1-1 0,1 2 0,-1-1 0,-8-3 0,4 1 16,-1 1-1,-1 1 0,1-1 1,0 2-1,-1-1 0,0 1 1,1 1-1,-1 0 0,0 0 1,0 1-1,-11 2 0,15-1 37,0 0-1,0 0 0,1 1 0,-1 0 1,0 0-1,1 0 0,0 1 0,-1 0 1,1 0-1,0 1 0,1 0 1,-1 0-1,1 0 0,-1 1 0,1 0 1,0 0-1,1 0 0,-6 8 0,3-1-305,0 1-1,0 0 1,2 0-1,0 0 0,-7 28 1,9 3-1032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92 144,'0'0'4450,"-2"-4"-3888,-3-9-206,1 9 2336,4 3-2692,-1 1-1,1 1 0,0-1 0,-1 0 0,1 0 1,0 0-1,-1 0 0,1 0 0,0 0 0,-1 0 0,1 0 1,0 1-1,-1-1 0,1 0 0,0 0 0,-1 0 1,1 1-1,0-1 0,0 0 0,-1 0 0,1 1 1,0-1-1,0 0 0,-1 1 0,1-1 0,0 0 1,0 1-1,0-1 0,0 0 0,0 1 0,-1-1 0,1 0 1,0 1-1,0-1 0,0 0 0,0 1 0,0-1 1,0 0-1,0 1 0,0-1 0,1 1 0,-2 2-9,-26 191 20,19-116 14,6-58-20,2-13-1,-1 1-1,1-1 0,-1 0 1,-1 0-1,0 0 1,0 0-1,-3 9 1,5-87-466,10-11-170,-3 30 385,1-60 1,-8-11 1000,0 122-571,0 5-236,1 13 13,1 0 1,0-1-1,2 1 0,-1 0 0,9 19 0,36 85 509,-31-81-272,-6-18-110,0-1 1,2 0-1,23 30 1,-1-3-1375,-34-42-1375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2681,'0'0'3064,"169"0"-3064,-115 2-408,-19-2-1544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1144,'0'0'3786,"0"25"-3201,0 2-409,-2 4 254,2 0 0,1 1 0,9 56 0,-9-83-378,1 0 1,-1 0-1,1 0 1,0 0-1,0-1 0,0 1 1,1 0-1,-1-1 1,1 0-1,1 0 0,-1 0 1,0 0-1,1 0 1,0 0-1,0-1 0,0 0 1,0 0-1,0 0 1,1 0-1,-1-1 1,8 3-1,-5-3 0,-1 0 0,1-1 0,0 0-1,0 0 1,0-1 0,0 1 0,-1-2 0,1 1 0,0-1 0,0 0 0,0 0 0,-1-1-1,1 0 1,0 0 0,-1 0 0,7-5 0,2 0-78,-1-2-1,0 1 1,-1-2-1,0 0 1,0 0-1,18-21 1,-25 25-12,-1-1 1,1 1 0,-1-1 0,0 0-1,-1 0 1,0-1 0,0 0 0,-1 1-1,0-1 1,0 0 0,-1-1 0,0 1-1,0 0 1,1-13 0,-3 16-34,0-2 135,0 0-1,0 0 1,0 0 0,-1 0-1,0 1 1,-1-1-1,-2-9 1,3 14-143,0 0-1,-1 0 1,1 1-1,0-1 1,-1 0-1,0 1 1,1-1-1,-1 1 1,0-1-1,0 1 1,0 0-1,1 0 1,-1 0-1,-1 0 1,1 0-1,0 0 1,0 1-1,0-1 1,0 1-1,0-1 1,-1 1-1,1 0 1,0 0-1,0 0 0,-1 0 1,-1 1-1,2 0-1446,2 8-452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1136,'0'0'5792,"3"20"-5248,28 165 550,-26-139-970,-3-19-168,9 44 0,-9-47-3170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4305,'0'0'4889,"44"-24"-4817,1 16-64,0 0 0,8 0 40,9 2-48,10-2-808,-19 6-1153,-17-4-1215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3529,'0'0'3008,"9"139"-2423,0-97-193,-9 1-96,9-5-64,-9-4-112,0-10-64,9-5-8,-9-8-48,0-6 0,0-2-504,18-3-449,-9-8-263,0-16-600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2737,'0'0'4585,"18"131"-4425,-9-89-32,0-2-48,0-5-64,-1-5 48,1-6-64,-9-6-528,0-2-505,0-5-327</inkml:trace>
  <inkml:trace contextRef="#ctx0" brushRef="#br0" timeOffset="1">1 201 3793,'0'0'4321,"178"-5"-4321,-107 2-784,-17-2-1033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1344,'0'0'5772,"0"13"-5380,3 20 47,1 0-1,1-1 1,15 46-1,-8-27-350,-1-15-102,2 12-169,-10-17-4468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1344,'0'0'3233,"9"14"-2167,2 11-928,0 0 1,-2 0-1,0 0 1,6 35-1,-10-38-96,-3 4 182,-2-18-542,0-13-1791,-1-8 1652,0 0 1,-2 0-1,-5-22 0,4 22 410,1-1-1,0 1 0,-1-25 0,3 14 239,1-31 2052,0 54-2195,0-1-1,1 1 1,-1-1 0,1 0-1,-1 1 1,1-1-1,-1 1 1,1 0 0,0-1-1,-1 1 1,1-1-1,0 1 1,0 0 0,0 0-1,0 0 1,0-1-1,1 1 1,-1 0 0,0 0-1,0 0 1,1 1-1,-1-1 1,0 0 0,1 0-1,-1 1 1,1-1-1,-1 1 1,2-1 0,8-1-47,0 1 1,0 0-1,0 1 1,0 0-1,0 1 1,0 0-1,0 0 1,0 1-1,12 5 1,-17-6-24,-1 1 0,1 1 0,-1-1 0,1 1 1,-1 0-1,0 0 0,0 1 0,0-1 0,0 1 1,-1 0-1,0 1 0,0-1 0,0 1 0,0 0 1,-1 0-1,1 0 0,4 10 0,-6-9 11,-1-1 0,0 0 0,0 1 0,0-1 0,0 1 0,-1 0 0,0-1 0,0 1 0,-1-1 0,1 1 0,-1 0 0,-1-1-1,1 0 1,-1 1 0,0-1 0,0 0 0,0 0 0,-1 0 0,1 0 0,-1 0 0,-1-1 0,1 1 0,-7 6 0,6-7 119,0 0-1,0 0 1,0-1 0,0 0 0,0 0-1,-1 0 1,1 0 0,-1-1 0,0 0 0,1 0-1,-1 0 1,0 0 0,0-1 0,-1 0-1,-7 1 1,14-3-25,-1 0 0,0 0 0,0 0 0,0 0 0,1 1 0,-1-1 0,0 0 0,1 0 0,-1 0 0,1 0 0,-1 1 0,1-1 0,-1 0-1,1 1 1,0-1 0,-1 0 0,1 1 0,0-1 0,1 0 0,13-7-92,1 0 0,0 2 0,0 0 0,1 1 0,0 0 0,0 1 0,0 1 0,0 1 0,0 1 0,1 0 0,-1 1 0,0 1 0,21 3 0,-34-3-20,-1 0 0,0 1 0,0-1 0,0 1 1,0-1-1,0 1 0,0 0 0,-1 0 1,1 0-1,-1 1 0,1-1 0,-1 0 1,0 1-1,0 0 0,0-1 0,0 1 1,0 0-1,-1 0 0,1 0 0,-1 0 1,0 1-1,0-1 0,0 0 0,0 0 1,0 1-1,-1-1 0,0 0 0,1 1 0,-1-1 1,-1 1-1,1-1 0,0 0 0,-1 1 1,0-1-1,1 0 0,-1 0 0,-1 1 1,1-1-1,0 0 0,-1 0 0,1 0 1,-1 0-1,0-1 0,0 1 0,-3 3 1,-7 5 2,0-1 0,-1-1 0,0 0 0,0 0 0,0-1 0,-1-1 0,-1-1 0,1 0 0,-1 0 0,0-2 0,0 0 0,-1 0 0,1-2 0,-30 2 0,45-4 4,0 1 1,0-1-1,-1 0 0,1 0 0,0 0 1,0 0-1,-1-1 0,1 1 0,0 0 1,0 0-1,-1 0 0,1 0 0,0 0 1,0 0-1,-1 0 0,1 0 0,0 0 1,0-1-1,-1 1 0,1 0 0,0 0 1,0 0-1,0-1 0,0 1 0,-1 0 1,1 0-1,0 0 0,0-1 0,0 1 1,0 0-1,0 0 0,0-1 0,-1 1 1,1 0-1,0 0 0,0-1 0,0 1 1,0 0-1,0 0 0,0-1 0,0 1 1,0 0-1,0 0 0,0-1 0,0 1 1,1-1-1,7-17-658,19-14-815,7 8-620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1136,'0'0'3924,"-3"27"-3640,0 13-183,-16 114 283,18-119-328,1-22-30,0-19-32,8-201-1591,-5 180 2623,3 43-584,14 31-457,-7-26-52,1-1 0,0-1 0,2 0 0,0-1 0,2-1 0,0-1 0,39 29 0,-47-40-1364,-1-4-979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1216,'0'0'2865,"152"-3"-3729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1696,'0'0'2401,"-13"20"-2293,-41 61 33,54-81-126,-1 1-1,1-1 1,-1 1-1,0-1 0,1 1 1,0-1-1,-1 1 1,1-1-1,-1 1 1,1 0-1,0-1 0,-1 1 1,1 0-1,0-1 1,-1 1-1,1 0 1,0-1-1,0 1 0,0 0 1,0-1-1,0 1 1,0 0-1,0 0 0,0-1 1,0 1-1,0 0 1,0-1-1,0 1 1,0 0-1,1 0 0,-1-1 1,0 1-1,1 0 1,-1-1-1,0 1 1,1-1-1,-1 1 0,1 0 1,-1-1-1,1 1 1,-1-1-1,1 1 1,-1-1-1,2 1 0,25 1 507,-22-2-341,22 2 281,101 13 229,-114-12-700,-1 0 0,1 0 1,-1 2-1,0-1 0,-1 2 1,1 0-1,12 8 0,-24-14 8,0 1-1,0-1 0,0 1 0,0-1 1,-1 1-1,1-1 0,0 1 1,0 0-1,0-1 0,-1 1 0,1 0 1,0 0-1,-1 0 0,1 0 0,-1-1 1,1 1-1,-1 0 0,1 0 0,-1 0 1,1 0-1,-1 0 0,0 0 1,0 0-1,0 0 0,1 0 0,-1 1 1,0-1-1,0 0 0,0 0 0,-1 0 1,1 0-1,0 0 0,0 0 0,0 0 1,-1 0-1,1 0 0,-1 0 0,1 0 1,-1 0-1,1 0 0,-1-1 1,1 1-1,-1 0 0,0 0 0,1 0 1,-1-1-1,0 1 0,0 0 0,0-1 1,0 1-1,1 0 0,-1-1 0,0 0 1,0 1-1,0-1 0,-2 1 0,-5 3 150,0 1-1,0-2 0,-1 1 0,-15 3 0,2-3-113,-1-2 0,1 0 0,-25-1 0,48-7-876,5 0 496,0 0-1,0 1 0,0 0 0,1 0 0,13-8 0,16-8-1237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1192,'0'0'5396,"1"28"-5212,7 197 587,-8-223-757,0 0 1,1 0-1,-1 0 1,0 0-1,-1 0 1,1 0-1,0 0 1,0 0-1,-1 0 1,1 0-1,-1-1 1,0 1-1,1 0 1,-1 0-1,0 0 1,0-1-1,0 1 1,0 0-1,-1-1 1,1 1-1,0-1 1,-3 2-1,1-1-6,-1-1-1,0 0 0,0 0 0,0 0 1,1-1-1,-1 0 0,0 1 1,0-1-1,-6-1 0,9 1-9,-3 0 3,-25-3 221,28 3-160,1 0 0,-1-1 0,0 1-1,0-1 1,1 1 0,-1-1 0,0 1 0,0-1 0,1 1-1,-1-1 1,1 1 0,-1-1 0,1 0 0,-1 0 0,1 1 0,-1-1-1,1 0 1,-1 0 0,1 1 0,0-1 0,0 0 0,-1 0-1,1 0 1,0 0 0,0 0 0,0 1 0,0-1 0,0-2-1,1 2-44,1-1 0,-1 1-1,1 0 1,0-1-1,-1 1 1,1 0-1,0 0 1,0 0-1,-1 1 1,1-1-1,0 0 1,0 1-1,0-1 1,0 1 0,0-1-1,3 1 1,-1-1 2,99-15 28,-74 13-752,-1-1 0,32-9 0,-58 12 369,1 0 0,-1 0-1,1 0 1,-1 0-1,0 0 1,1-1-1,-1 1 1,0-1-1,0 0 1,3-3 0,4-5-2720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143 0 4889</inkml:trace>
  <inkml:trace contextRef="#ctx0" brushRef="#br0" timeOffset="1">143 0 4889,'-143'19'1664,"152"-19"-1552,27 0-32,0 0-72,-1 0 64,19 5-72,8 3-120,-9-2-792,-17-4-1176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3:2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1112,'0'0'4608,"-28"25"-3949,-88 80-38,109-99-514,0 1-1,1 0 1,-1 0-1,1 1 0,1-1 1,0 1-1,0 0 1,-5 11-1,9-15-68,0 0-1,0 0 0,0 0 0,0 0 1,1 0-1,0 1 0,0-1 1,0 0-1,0 0 0,0 0 1,1 0-1,2 7 0,-2-8-16,0-1 0,0 0 1,1 1-1,0-1 0,-1 0 0,1 0 0,0 0 0,0 0 0,0 0 0,0-1 1,0 1-1,0 0 0,1-1 0,-1 0 0,1 0 0,-1 1 0,1-1 1,-1-1-1,1 1 0,-1 0 0,1-1 0,5 1 0,67 6 307,-70-7-300,30 1 0,4 1-547,0-2 0,58-8 0,-41-8-3028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4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17 472,'0'0'3335,"-8"-16"-3659,7 16-142,1 4-1596,0 0 1315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4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1200,'0'0'2874,"0"28"-705,-1 35-1595,4 0-1,13 88 1,55 189-103,-35-150-64,-28-143-230,4 52 0,-9-57-98,18 80-1,-11-76 43,6 82 1,-5-24-60,1-28 22,2 115 0,4 51-53,-18 268 98,8-438 37,1-28-124,0 28 69,0 70 98,0-109-217,0 68 40,-8-93-85,2-10-240,2-17-2500,-5 8-2550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4:59.0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1 294 760,'0'0'6548,"19"0"-5957,175-16-101,-106 5-389,27-2 53,139-8-53,-170 21-110,5 2 118,146-17 0,-161 8-102,1 3-1,78 7 1,-26-1-3,307 17 27,-236-8-6,42-14 551,-177-5-337,241 2-102,131 6-137,-261 5 7,-81-1 2,113-10-1,-162-1 11,-1-1-1,43-15 1,-44 11 2,0 2 1,59-7-1,187-17 175,-202 23-168,358-48 83,-376 52-102,88 1 1,49-3 4,-179 5-14,242-19-8,105 23-552,-373 30-3442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1088,'0'0'3329,"1"27"-2446,14 197 670,-4-123-1035,-11-101-500,0 1 0,0 0 0,1-1 0,-1 1 0,0-1 1,1 1-1,-1-1 0,0 1 0,1-1 0,-1 1 0,1-1 0,-1 1 0,1-1 1,-1 0-1,1 1 0,-1-1 0,1 0 0,0 1 0,-1-1 0,1 0 0,-1 0 0,1 0 1,0 1-1,-1-1 0,1 0 0,0 0 0,-1 0 0,1 0 0,0 0 0,-1 0 0,1 0 1,-1-1-1,1 1 0,0 0 0,-1 0 0,1 0 0,-1-1 0,1 1 0,0 0 1,-1 0-1,1-1 0,-1 1 0,1-1 0,0 0 0,28-13 494,-21 6-524,0 1 0,1 1 0,0-1 0,0 1-1,0 1 1,1 0 0,0 0 0,0 1 0,0 0 0,0 1 0,1 0 0,-1 1 0,1 0 0,0 1 0,21-1-1,-30 3-5,-1-1-1,1 1 0,0 0 1,-1 0-1,1 0 0,-1 0 1,1 0-1,-1 0 0,1 0 1,-1 1-1,0-1 0,0 0 1,1 1-1,-1-1 0,0 1 1,0-1-1,-1 1 0,1 0 0,0-1 1,0 1-1,-1 0 0,1 0 1,-1-1-1,0 1 0,1 0 1,-1 0-1,0 3 0,1-1 15,-1-1 1,1 1-1,-1 0 0,0 0 0,0-1 0,0 1 0,0 0 0,-1 0 0,1-1 1,-1 1-1,0 0 0,0-1 0,-2 5 0,-3-2 20,-1 0-1,1-1 1,-1 0 0,0 0-1,0 0 1,0-1-1,-1 0 1,0-1 0,-9 3-1,5-1-4,0-1-1,0-1 1,-1 0-1,1 0 0,-20 0 1,20-4-171,11-1-549,18-6-1126,-4 3 1297,13-8-1909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45:02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1 211 928,'0'0'4337,"21"0"-3978,31 3 274,67 11 1,37 4-39,955-5 1168,-1091-13-1750,221-8 278,470 6-130,-637-1-67,-1-4 0,-1-2 0,85-23 0,-69 15 10,144-11 0,73-4-57,87-8-16,-320 31-29,50-3 6,120-19 15,-169 19-136,1 3-1,117 1 1,-191 17-674,0-2 328,0 0-1,-1 0 1,0 0-1,-1-1 1,-2 11-1,-5 3-2344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16:1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33 3897,'0'0'1032,"-9"-30"-3032,9 27 1135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56,'0'0'6663,"0"-3"-6160,9 158 437,64 574-888,-30-260-42,-21-124-26,-7-84 262,3-80-36,7 156-89,-25 582-48,11-763-74,-3-57-5,0-17 5,1 54 8,0 331-101,-9 917 117,-23-1008-15,1 3 0,22-372-8,5 241 0,0-193 0,1 0-1,21 78 1,89 374 13,-69-118 24,-30-227-23,-6 134 19,-6-71-218,4 125-718,-5 69-376,-6-222 1303,10 1025 326,-16-832-702,7-337 338,-1-23-3,2 0 1,1 0-1,2 0 0,1 0 0,8 34 1,-1-25-3,-3-1 1,-1 1 0,-2 1 0,-2-1 0,-1 42-1,-1-58 73,2 0 0,8 37 0,2 13-86,-6-27-71,3 39 132,-2 3-57,1-69-1091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95 408,'0'0'780,"-4"-6"-548,4 6-214,-6-6 294,1 1 1,1-1-1,-1 0 1,-6-13 0,11 18-267,0-1-793,0 2 567,2-10-936,-9-10 3621,3 7-77,4 13-2086,1 4-367,0 1 0,-1-1 1,1 1-1,-1-1 0,0 1 1,0-1-1,0 1 0,-2 7 1,1 9 43,16 198 601,-2-75-364,-6-55-153,2 54 5,0-24-243,-7-118-29,0 0 0,0 0 0,0 0 0,-1 0-1,1-1 1,0 1 0,1-1 0,-1 1 0,0-1 0,0 0-1,0 0 1,0 0 0,0 0 0,0 0 0,0 0 0,3-1-1,1 1-450,5 0-1431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19 171 464,'0'0'5616,"-3"-5"-5040,-8-16-78,8 15-81,1 5 149,8 0-231,1283 6-62,-1053-24-765,-28 0-527,-186 19 878,-1-2 0,1 0 0,-1-2 0,0 0 0,0-1 0,0-1 0,-1-1 0,0-1 0,31-17 0,-49 24 136,6 1 2272,-7-29-3290,14 21-1708,-13 5 559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3625,'0'0'3266,"5"22"-3168,14 84 467,11 193 0,-21 11-2627,-12-309-126,-12-1-1441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107 172 672,'0'0'3789,"-16"-1"-3530,-73-3 494,87 4 414,35-3-649,-29 3-449,1095-80 2695,-904 58-2642,-86 11-315,299-29 136,-136 30-4207,-243 14 3441,-14 2 468,-15-6 351,1 0 1,-1 0 0,0 0 0,0 0 0,0 1-1,0-1 1,0 0 0,1 0 0,-1 0-1,0 0 1,0 1 0,0-1 0,0 0 0,0 0-1,0 0 1,0 0 0,1 1 0,-1-1 0,0 0-1,0 0 1,0 0 0,0 1 0,0-1-1,0 0 1,0 0 0,0 0 0,0 1 0,0-1-1,0 0 1,0 0 0,0 0 0,-1 1-1,1-1 1,0 0 0,0 0 0,0 0 0,0 1-1,0-1 1,0 0 0,0 0 0,0 0 0,-1 0-1,1 1 1,0-1 0,0 0 0,0 0-1,-1 0 1,0 1-2,-1 0 0,0 0 0,1 0 0,-1-1-1,0 1 1,1-1 0,-1 1 0,0-1 0,0 0 0,0 1-1,1-1 1,-1 0 0,0 0 0,-3-1 0,-1 1-243,-11 0-756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 1328,'0'0'4188,"-10"-9"-2276,5 17-1945,0 0-1,0 0 0,1 1 1,1-1-1,0 1 1,0 0-1,0 0 0,-1 15 1,-3 3 31,-8 44 46,12-51-18,-1 0 0,-1 0 0,-13 32 0,18-127 222,4 42-235,9-151 218,6 211-705,-10-16 419,168 246-160,-143-204-2759,-33-46 968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1488,'0'0'3881,"187"-29"-5481,-152 31-409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71 968,'0'0'3082,"0"23"-2624,0 384 1607,-6-556-3135,1 84 1039,8-123 0,-1 179 61,-1 1-1,1 0 0,1-1 1,0 1-1,0 0 1,0 0-1,7-11 1,-9 18-36,0 0 0,-1-1 0,1 1 0,0 0 0,0 0 0,-1-1 0,1 1 0,0 0 0,0 0 0,0 0 0,1 0 0,-1 0 0,0 0 0,0 0 1,0 1-1,1-1 0,-1 0 0,0 1 0,1-1 0,-1 1 0,1-1 0,-1 1 0,0 0 0,1-1 0,-1 1 0,1 0 0,-1 0 0,1 0 0,-1 0 0,1 0 1,-1 1-1,1-1 0,-1 0 0,1 1 0,-1-1 0,0 1 0,1-1 0,-1 1 0,0 0 0,1-1 0,-1 1 0,0 0 0,0 0 0,0 0 0,0 0 0,0 0 1,0 0-1,0 0 0,0 1 0,0-1 0,0 1 0,3 4-2,0 0-1,-1 0 1,0 0 0,-1 0-1,1 1 1,-1-1 0,0 1 0,-1 0-1,1-1 1,-1 1 0,-1 0 0,1 0-1,-1-1 1,-1 1 0,0 8 0,1 6-27,-1-18-7,1 1-1,-1-1 1,0 0 0,1 0-1,-1 0 1,-1 0-1,1 0 1,0 0 0,-1 0-1,0 0 1,1-1-1,-1 1 1,0-1 0,0 1-1,-1-1 1,1 0 0,0 0-1,-1 0 1,1 0-1,-1 0 1,0 0 0,-3 1-1,4-2-390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5 984,'0'0'3910,"-8"-1"-3770,4 0-125,-4 0 0,-1 0-1,1 1 1,-1 0-1,1 0 1,-12 2-1,18-2-8,-1 1 0,0 0 0,0 0 0,0 0 0,0 0 0,1 0 0,-1 1 0,1-1 0,-1 1 0,1 0 0,-1 0 0,1 0 0,0 0 0,0 0 0,0 0 0,0 0 0,0 1 0,1-1 0,-1 1 0,1 0 0,-2 2 0,0 2 34,0-1 0,1 0-1,-1 1 1,1 0 0,1-1 0,-1 1 0,1 0 0,1 0 0,-1 8 0,2-14-22,0 0 1,0 0 0,1-1-1,-1 1 1,0 0 0,0-1-1,1 1 1,-1-1 0,0 1-1,1-1 1,-1 0 0,0 0-1,1 1 1,-1-1 0,0 0-1,1 0 1,-1 0 0,0-1-1,2 1 1,32-1 366,-31 0-358,0 0 0,0 0-1,0 0 1,-1 0 0,1 0-1,-1-1 1,1 1 0,-1-1-1,1 0 1,-1 0 0,0-1-1,0 1 1,0-1 0,0 1-1,0-1 1,3-5 0,-5 7-10,0 1-1,0 0 1,0-1 0,0 1 0,0 0-1,0 0 1,0 0 0,-1 0 0,1-1-1,0 2 1,0-1 0,0 0 0,0 0-1,0 0 1,0 0 0,0 0 0,0 1-1,0-1 1,-1 0 0,1 1 0,0-1-1,0 1 1,0-1 0,1 2 0,13 3-570,37-4-1576,-25-1 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1040,'171'37'1661,"-169"-37"-1612,0 0 1,0 1 0,1 0-1,-1-1 1,0 1 0,0 0-1,0 0 1,0 0 0,0 1-1,0-1 1,0 0 0,0 1 0,0-1-1,-1 1 1,1 0 0,2 2-1,-4-2-26,1-1-1,-1 0 1,0 0-1,0 1 1,1-1-1,-1 0 0,0 1 1,0-1-1,0 0 1,0 1-1,-1-1 1,1 0-1,0 0 1,0 1-1,-1 1 0,-1 6 138,-7 319 2097,5-280-2171,4-47-106,0 1-1,0 0 1,-1-1 0,1 1-1,0-1 1,-1 1-1,1-1 1,-1 1-1,0-1 1,1 1-1,-1-1 1,0 0-1,0 1 1,0-1 0,0 0-1,0 1 1,0-1-1,0 0 1,-1 0-1,1 0 1,0 0-1,0 0 1,-1-1-1,-2 2 1,3-2-6,1 0 0,-1 0-1,1 0 1,-1 0 0,0-1 0,1 1 0,-1 0 0,1 0-1,-1-1 1,1 1 0,-1-1 0,1 1 0,-1 0 0,1-1-1,0 1 1,-1-1 0,1 1 0,-1-1 0,1 1 0,0-1-1,0 1 1,-1-1 0,1 1 0,0-1 0,0 0 0,0 1-1,-1-1 1,1 1 0,0-1 0,0-1 0,-4-24-502,4 21 455,-3-201-553,4 111 744,-1 82 7,0 0 0,1 0 1,1-1-1,0 1 0,1 0 1,0 1-1,1-1 0,0 0 1,1 1-1,0 0 0,1 0 1,11-16-1,-16 27-133,0 0 0,0 1 0,0-1 0,0 0 0,0 1 0,0-1-1,1 0 1,-1 1 0,0 0 0,0-1 0,0 1 0,0 0 0,1-1 0,-1 1 0,0 0-1,0 0 1,1 0 0,-1 0 0,0 0 0,0 1 0,1-1 0,-1 0 0,0 0 0,0 1-1,0-1 1,1 1 0,-1-1 0,0 1 0,0-1 0,0 1 0,1 1 0,33 22-153,-30-19 155,-1 0 0,1 0 0,-1 1 0,0-1-1,-1 1 1,1 0 0,-1 0 0,0 1 0,-1-1 0,1 1 0,-1-1 0,-1 1 0,1 0-1,-1 0 1,0-1 0,-1 1 0,0 0 0,0 0 0,0 0 0,-1 0 0,-2 10-1,2-15-15,-1 1-1,0-1 0,1 0 0,-1 0 0,0 0 0,0 0 0,0 0 0,-1 0 0,1 0 0,0-1 1,-1 1-1,1-1 0,-1 0 0,1 0 0,-1 1 0,1-2 0,-1 1 0,0 0 0,0-1 1,1 1-1,-1-1 0,0 0 0,-3 0 0,4-2-792,2-9-759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3089,'0'0'4289,"0"123"-4201,0-91-16,9-2-56,-9-6 56,9-3-72,-9 3-224,0-2-641,0-9-1639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0 280,'-1'1'7663,"-9"5"-7922,-4 3 195,0 1 0,0 0-1,0 1 1,2 0 0,-1 1-1,2 1 1,-15 18 0,20-22 64,0 0 0,0 1 0,1-1 0,0 1 0,1 1 0,0-1 0,1 0 0,0 1 0,1 0 1,0 0-1,0 0 0,0 15 0,3-24 6,-1 1 1,1-1-1,-1 1 1,1 0 0,0-1-1,0 1 1,0-1-1,0 0 1,0 1-1,0-1 1,1 0-1,-1 0 1,1 0-1,0 0 1,-1 0-1,1 0 1,0 0 0,0-1-1,0 1 1,0 0-1,1-1 1,-1 0-1,0 0 1,1 1-1,-1-2 1,1 1-1,-1 0 1,1 0 0,-1-1-1,1 1 1,2-1-1,13 3 51,-1-1 0,1 0 0,25-2-1,-28 0-63,-8 0-37,-1-1 0,0 1 0,0-1 1,1 0-1,-1 0 0,0-1 0,0 0 0,0 0 0,6-3 0,-9 3-103,0 0 0,-1 1 1,1-1-1,-1 0 0,1 0 1,-1 0-1,0-1 0,1 1 0,-1-1 1,0 1-1,-1-1 0,1 0 0,0 1 1,-1-1-1,1 0 0,-1 0 0,0 0 1,0 0-1,0-4 0,1-16-2111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1736,'0'0'4211,"-3"7"-4234,-2 5 110,1 1 1,1 0-1,0 0 0,1 0 1,1 0-1,0 1 1,0 13-1,7 105 574,-6-122-650,4 25 33,1 0 0,2-1 1,1 0-1,13 33 0,-16-53-62,13 32 4,-18-45-42,1 1 0,0-1 1,-1 1-1,1-1 1,0 1-1,0-1 1,0 0-1,0 0 1,0 1-1,0-1 0,0 0 1,1 0-1,-1 0 1,0 0-1,1 0 1,-1-1-1,0 1 1,1 0-1,-1 0 0,1-1 1,2 1-1,-2-1 44,-1 0-1,0-1 0,1 1 0,-1-1 1,0 1-1,1-1 0,-1 0 0,0 1 1,0-1-1,0 0 0,0 0 0,0 0 1,0 0-1,0 0 0,0 0 0,0 0 1,0 0-1,-1 0 0,1 0 0,0-1 1,0-1-1,12-28 110,-12 29-119,5-15 30,-4 12 10,0-1 0,0 1 0,-1-1 0,1 0 0,-1 0-1,0-9 1,-1 14 98,9 33-532,36 48 447,-44-78-90,1 0 1,0-1-1,-1 1 0,1-1 1,0 1-1,0-1 0,0 1 1,0-1-1,0 0 0,0 0 1,0 0-1,0 0 0,0 0 1,1-1-1,-1 1 0,0-1 1,1 1-1,-1-1 0,0 0 1,1 0-1,3 0 0,-2 0-241,14 1-1516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2737,'0'0'1440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11 105 928,'0'0'3854,"7"1"-3483,38 6 481,-44-34 35,-1 13-898,-3-33-633,3 46 624,0-1-1,-1 1 0,1 0 0,-1 0 1,1-1-1,-1 1 0,0 0 0,0 0 1,1 0-1,-1 0 0,0 0 1,0 0-1,0 0 0,0 0 0,0 0 1,0 0-1,0 0 0,-1 1 0,1-1 1,0 0-1,0 1 0,0-1 0,-1 1 1,1 0-1,0-1 0,-1 1 0,1 0 1,0 0-1,-1 0 0,-2 0 1,3 0 13,-1 1 0,1 0 0,0 0 0,-1 0 0,1 0 0,0 1 0,-1-1 0,1 0 0,0 1 0,0-1 0,0 0 0,0 1 0,0-1 0,1 1 0,-1-1 0,0 1 0,1 0 0,-1-1 0,1 1 0,0 0 0,-1-1 0,1 1 0,0 0 0,0 2 0,-5 46-60,4-47 69,1-1 0,0 0-1,0 1 1,0-1 0,0 0-1,0 0 1,1 1 0,-1-1-1,1 0 1,-1 0 0,1 1-1,0-1 1,0 0 0,0 0 0,0 0-1,0 0 1,0 0 0,1 0-1,1 2 1,1-2 27,-1-1 1,1 0-1,-1 0 0,1 0 0,-1 0 1,1 0-1,0-1 0,-1 1 1,1-1-1,0 0 0,5-1 1,-4 1-5,0-1 0,0 0 0,-1 0 0,1 0 0,0 0 1,-1-1-1,1 0 0,-1 0 0,0 0 0,1-1 1,-1 1-1,0-1 0,0 0 0,-1 0 0,1-1 0,-1 1 1,1-1-1,-1 1 0,0-1 0,-1 0 0,1 0 0,-1-1 1,1 1-1,1-5 0,-4 9-29,0 0 0,1-1 0,-1 1-1,1 0 1,-1 0 0,0 0 0,1-1 0,-1 1 0,1 0-1,-1 0 1,1 0 0,-1 0 0,1 0 0,-1 0 0,1 0 0,-1 0-1,0 0 1,1 0 0,-1 0 0,1 0 0,-1 1 0,1-1-1,-1 0 1,0 0 0,1 0 0,-1 1 0,1-1 0,-1 0 0,0 0-1,1 1 1,-1-1 0,0 0 0,1 1 0,-1-1 0,0 0-1,0 1 1,1-1 0,-1 1 0,0 0 0,11 6-18,16 17-139,-25-21 20,1 0-1,-1 0 1,1 0-1,0 0 1,1-1-1,-1 1 1,0-1-1,1 0 1,-1 0-1,1 0 1,0 0-1,-1-1 1,1 0-1,5 2 1,1-3-1532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4657,'0'0'3507,"0"25"-3789,0-9 284,0 43 169,9 62 1,28 231 152,-37-339-642,1-1-1,1 0 0,0 1 1,1-1-1,0 0 1,1 0-1,0-1 0,9 18 1,-11-25-1416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3241,'0'0'3448,"178"-10"-4288,-133 10-456,-9 0-921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3137,'0'0'1835,"-3"24"-1733,-56 272 575,-82 126 224,106-330-814,4 1-1,-21 106 1,44-169-147,-2 11-1217,12-40 51,5-1-442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0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107 172 672,'0'0'3789,"-16"-1"-3530,-73-3 494,87 4 414,35-3-649,-29 3-449,1095-80 2695,-904 58-2642,-86 11-315,299-29 136,-136 30-4207,-243 14 3441,-14 2 468,-15-6 351,1 0 1,-1 0 0,0 0 0,0 0 0,0 1-1,0-1 1,0 0 0,1 0 0,-1 0-1,0 0 1,0 1 0,0-1 0,0 0 0,0 0-1,0 0 1,0 0 0,1 1 0,-1-1 0,0 0-1,0 0 1,0 0 0,0 1 0,0-1-1,0 0 1,0 0 0,0 0 0,0 1 0,0-1-1,0 0 1,0 0 0,0 0 0,-1 1-1,1-1 1,0 0 0,0 0 0,0 0 0,0 1-1,0-1 1,0 0 0,0 0 0,0 0 0,-1 0-1,1 1 1,0-1 0,0 0 0,0 0-1,-1 0 1,0 1-2,-1 0 0,0 0 0,1 0 0,-1-1-1,0 1 1,1-1 0,-1 1 0,0-1 0,0 0 0,0 1-1,1-1 1,-1 0 0,0 0 0,-3-1 0,-1 1-243,-11 0-756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1 6 3385</inkml:trace>
  <inkml:trace contextRef="#ctx0" brushRef="#br0" timeOffset="1">1 6 3385,'156'-5'1201,"-125"4"-511,-50 13-370,15-8-385,-2 0 258,1 1 0,0 0 0,0 0 0,1 0 0,-1 0 0,1 1 0,1 0 0,-1 0 1,1 0-1,0 0 0,0 1 0,0-1 0,-1 10 0,5-15-186,1 0 0,0-1 0,0 1 0,0-1 0,0 1 0,0-1 0,0 0 0,0 0 0,0 0 0,0 0 0,3-1 0,-5 1-2,17 0-60,0 0 1,0-2-1,0 0 0,24-6 0,27-20-3044,-40 12-1851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1192,'0'0'3169,"0"30"-2585,2 97 10,0-93-199,13 62 1,-7-34-1314,-12-256-4403,-1-8 7905,6 198-2523,-1 1 0,1-1 0,-1 1 0,1-1 0,0 1 0,1-1 0,-1 1 0,1 0 0,-1-1 1,1 1-1,0 0 0,0 0 0,0 0 0,1 1 0,-1-1 0,1 0 0,-1 1 0,1 0 0,0-1 0,0 1 0,0 0 0,0 0 0,0 1 0,5-3 0,2 0-51,-1 0 0,1 1 0,0 0 1,0 1-1,0 0 0,0 0 0,20 0 0,-29 2-20,0 1-1,0-1 0,0 0 1,0 0-1,0 0 1,0 1-1,0-1 1,0 0-1,0 1 0,0-1 1,-1 1-1,1-1 1,0 1-1,0 0 0,0-1 1,-1 1-1,1 0 1,0-1-1,-1 1 1,1 0-1,-1 0 0,1 0 1,-1 0-1,1-1 1,0 3-1,6 32-38,-6-23 86,-1 0-1,-1 0 1,0-1-1,-4 18 1,-4-2 123,-1-1 0,-2 0-1,-26 41 1,12-20 194,23-41-301,-1 1 0,1-1 0,0 1-1,0 0 1,1 0 0,0 0 0,0 0-1,0 1 1,1-1 0,0 13 0,1-19-52,0 0 0,1 1 1,-1-1-1,1 0 0,-1 1 1,1-1-1,0 0 0,-1 1 1,1-1-1,0 0 0,0 0 1,0 0-1,0 0 0,0 0 0,0 0 1,0 0-1,0 0 0,1 0 1,-1-1-1,0 1 0,1 0 1,-1-1-1,0 1 0,1-1 1,-1 1-1,0-1 0,1 0 1,-1 1-1,1-1 0,2 0 1,53 3-33,-47-3-11,39 0-521,-3 0-604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80 121 960,'0'0'5807,"8"-27"-4430,-7 20-1438,1 0 1,-1-1-1,-1 1 0,1 0 0,-1 0 0,-1-1 0,0-7 0,-1-8-797,1 22 813,0 0 0,0 1-1,-1-1 1,1 1 0,0-1 0,0 1 0,-1 0 0,1-1 0,0 1 0,-1 0 0,1 0 0,0 0-1,-1 0 1,1 0 0,-1 1 0,1-1 0,0 0 0,0 0 0,-1 1 0,1-1 0,0 1-1,-1-1 1,1 1 0,0 0 0,0-1 0,0 1 0,-2 2 0,-4 6 57,1 1-1,0 0 1,1 0 0,0 1 0,0 0 0,1 0 0,1 0-1,0 0 1,0 0 0,1 1 0,1-1 0,0 1-1,0 15 1,1-24-3,1 0-1,-1-1 0,1 1 0,-1-1 1,1 1-1,0-1 0,0 0 1,0 1-1,0-1 0,1 0 1,-1 0-1,0 1 0,1-1 1,0 0-1,-1 0 0,1-1 0,0 1 1,0 0-1,0-1 0,0 1 1,0-1-1,1 0 0,-1 1 1,0-1-1,4 1 0,7 3-386,-1-1-1,1 0 1,21 2 0,-32-5 252,17 2-1655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1504,'0'0'3793,"2"21"-3183,14 143 594,30 251-12,-38-353-1179,1 20-29,-4-33-299,-5-47 186,0-1 1,1 1 0,-1-1-1,0 0 1,1 1 0,-1-1 0,1 0-1,0 1 1,0-1 0,-1 0-1,1 0 1,0 1 0,0-1-1,0 0 1,0 0 0,0 0 0,0 0-1,0 0 1,1-1 0,-1 1-1,0 0 1,0 0 0,1-1-1,-1 1 1,0-1 0,1 1-1,-1-1 1,1 0 0,1 1 0,6-1-1920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1384,'0'0'3793,"3"24"-3449,10 76-69,-12-96-244,-1 0 0,1 1 0,0-1 0,1 0 0,-1 0 0,1 0 0,-1 0 1,1 0-1,1 0 0,-1 0 0,0 0 0,1-1 0,0 1 0,0-1 0,4 4 0,-7-7-11,1 1 0,0-1 0,0 1 0,0 0-1,0-1 1,0 0 0,0 1 0,0-1 0,0 1 0,0-1-1,0 0 1,0 0 0,0 0 0,0 0 0,0 0-1,0 0 1,0 0 0,0 0 0,0 0 0,0 0 0,0 0-1,0 0 1,0-1 0,0 1 0,0-1 0,0 1 0,0 0-1,0-1 1,0 0 0,0 1 0,0-1 0,-1 1 0,1-1-1,0 0 1,0 0 0,-1 1 0,1-1 0,-1 0 0,1 0-1,0 0 1,-1 0 0,0 0 0,1 0 0,0-2 0,5-17-78,0-1 0,-1 1 0,-1-1 1,-1-1-1,-1 1 0,0 0 1,-3-34-1,1 35-94,-1 20 117,1 0 0,0-1 0,0 1 0,-1 0 0,1-1 0,0 1-1,-1 0 1,1 0 0,0-1 0,-1 1 0,1 0 0,0 0 0,-1-1 0,1 1 0,-1 0 0,1 0 0,0 0-1,-1 0 1,1 0 0,-1 0 0,1 0 0,0 0 0,-1 0 0,1 0 0,-1 0 0,1 0 0,-1 0 0,1 0-1,0 0 1,-1 0 0,1 0 0,-1 1 0,1-1 0,0 0 0,-1 0 0,1 0 0,0 1 0,-1-1 0,1 0 0,0 0-1,-1 1 1,1-1 0,0 0 0,-1 1 0,-9 49-2496,1-21 69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1 0 1120</inkml:trace>
  <inkml:trace contextRef="#ctx0" brushRef="#br0" timeOffset="1">1 0 1120,'62'201'1697,"-62"-185"-1233,9 5 8,-9 9 48,0 2-208,9 3 336,-9-3-280,9-3-240,-9-5-64,0-3-16,0-4-48,9-4-184,-9-8-568,9-2-432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3329,'0'0'2192,"8"150"-2192,-8-134-80,0-6-344,0-2-816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1344,'8'-193'1057,"-8"209"-1057,0 11-265,0-3-1799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96,'0'0'4074,"3"21"-3854,3 3-181,-3-10-18,-1-1-1,0 0 0,-1 1 0,0 18 0,-1-32-20,0 0 0,0 0 0,0 0 0,0 0 0,0 0 0,0 1 0,0-1 0,0 0 0,0 0 0,0 0 0,-1 0 0,1 0 0,0 0 0,0 1 0,0-1 0,0 0 0,0 0 0,0 0 0,0 0 0,1 1 0,-1-1 0,0 0 0,0 0 0,0 0 0,0 0 0,0 0 0,0 0 0,0 1 0,0-1 0,0 0 0,0 0 0,0 0 0,0 0 0,1 0 0,-1 0 0,0 0 0,0 1 0,0-1 0,0 0 0,0 0 0,0 0 0,0 0 0,1 0 0,-1 0 0,0 0 0,0 0 0,0 0 0,0 0 0,0 0 0,1 0 0,-1 0 0,0 0 0,0 0 0,0 0 0,0 0 0,0 0 0,1 0 0,-1 0 0,0 0 0,9-10-50,5-15-145,-8 9 189,-1 1 1,0-1-1,-2 0 1,0-1-1,2-17 1,-5 33 350,7 39-64,-6-35-262,-1 1 0,1-1 0,0 1-1,0-1 1,0 0 0,0 1 0,1-1 0,-1 0-1,1 0 1,0 0 0,0 0 0,0 0-1,0-1 1,0 1 0,1 0 0,-1-1-1,1 0 1,0 1 0,0-1 0,0 0 0,0-1-1,0 1 1,0 0 0,0-1 0,0 0-1,1 0 1,-1 0 0,1 0 0,-1 0 0,0-1-1,1 1 1,-1-1 0,1 0 0,0 0-1,-1 0 1,1-1 0,-1 1 0,0-1-1,8-2 1,-9 2-24,1 0 0,-1 0 0,0 0-1,1-1 1,-1 1 0,0-1 0,0 1-1,0-1 1,0 0 0,0 0 0,0 0-1,0 0 1,-1 0 0,1 0 0,-1 0 0,1-1-1,-1 1 1,0-1 0,0 1 0,0-1-1,0 1 1,-1-1 0,1 1 0,-1-1-1,1-4 1,1-9-76,0-1 1,-2-33-1,-1 31 88,1 19-10,0-1 0,0 0 0,1 1 0,-1-1 0,0 1 0,0-1 0,0 1 0,0-1 0,0 0 0,-1 1 0,1-1 0,0 1 0,0-1 0,0 1 0,0-1 0,-1 1 0,1-1 0,0 1 0,0-1 0,-1 1 0,1-1 0,0 1 0,-1-1 0,1 1 0,-1 0 0,1-1 0,-1 1 0,1 0-1,0-1 1,-1 1 0,1 0 0,-1-1 0,1 1 0,-1 0 0,0 0 0,1 0 0,-1 0 0,1-1 0,-1 1 0,1 0 0,-1 0 0,0 0 0,1 0 0,-1 0 0,1 0 0,-1 0 0,1 1 0,-1-1 0,1 0 0,-1 0 0,1 0 0,-1 1 0,0-1 0,-2 1-60,1 0 0,0 0 0,0 1 0,0-1 1,1 0-1,-1 1 0,0-1 0,0 1 0,1-1 1,-1 1-1,1 0 0,-2 3 0,-1 4 45,1-1-1,0 1 0,0 0 1,1 1-1,1-1 0,-1 0 1,1 1-1,1-1 0,1 15 1,-1-24 18,0 1 9,0 0 1,1 0-1,-1 0 1,1 0-1,-1-1 1,1 1-1,-1 0 1,1 0-1,0 0 1,-1-1-1,1 1 1,0 0-1,0 0 1,-1-1-1,1 1 1,0-1-1,0 1 1,0-1-1,0 1 1,0-1-1,0 0 1,0 1-1,0-1 1,0 0-1,0 0 1,2 1 0,37 5 221,-24-4-45,-9 0-180,-1 0 0,-1 1 0,1-1 0,0 1 0,-1 1 0,1-1 0,-1 1 0,0 0-1,0 0 1,0 1 0,-1-1 0,0 1 0,0 0 0,0 0 0,0 1 0,-1-1 0,0 1 0,0-1-1,4 12 1,3 11 124,-1 1 0,11 58 0,-13-50-12,4 24 26,-3 0 1,1 119-1,-27-186-68,13 0-169,-1-1 0,1 1 0,1-1-1,-1 0 1,1 0 0,0 0 0,0 0-1,1-1 1,0 1 0,-3-15 0,-1-4-81,1 0 0,-1-27 0,6 47 152,0 0-1,0 0 1,1 0-1,0 0 0,0 0 1,1 0-1,0 0 1,0 1-1,0-1 1,0 0-1,1 1 0,0-1 1,0 1-1,1-1 1,0 1-1,0 0 1,0 0-1,0 0 1,1 0-1,0 1 0,0-1 1,0 1-1,0 0 1,6-4-1,24-16-974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3081,'0'0'2608,"26"155"-2120,-17-99-272,0 0-112,-9-5-8,0-6-96,0-13-40,0-8-456,0-18-576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1272,'0'0'1967,"28"1"-1901,90 9-168,-115-9 92,1-1 0,-1 1-1,1 0 1,0 0 0,-1 1-1,0-1 1,1 1-1,-1 0 1,0-1 0,0 1-1,0 1 1,0-1 0,0 0-1,0 1 1,-1 0-1,1-1 1,-1 1 0,0 0-1,0 0 1,0 0 0,0 1-1,0-1 1,2 7 0,-2 0 15,0 0 1,0 0 0,-1 1 0,0-1 0,-1 0 0,-1 12-1,1-4 94,-1-14-44,0-1 0,-1 1 0,1-1 0,-1 0 0,0 1 0,0-1 0,0 0 0,0 0 0,0 0 0,-1-1 0,1 1 0,-1 0 0,0-1 0,1 0 0,-1 1 0,0-1 0,-1 0 0,1-1 0,0 1 0,-1-1 0,-3 2 0,-77 29 251,79-31-397,4-1 34,0 1 0,-1-1-1,1 0 1,-1 1 0,1-1 0,-1 1 0,1-1 0,0 1 0,-1-1-1,1 1 1,0 0 0,0 0 0,-1 0 0,1 0 0,0 0 0,-1 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2537,'0'0'3720,"0"184"-3216,9-133-71,-9-5-225,9-4-96,0-4-16,-9-11-96,9-6-408,-9-8-409,9-7-655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2921,'0'0'2361,"-5"3"-2329,-2 1-35,0 1 0,1 1 0,0-1 0,0 1 0,0 0-1,1 0 1,0 1 0,0 0 0,1 0 0,0 0-1,0 0 1,-6 16 0,4-10 14,4-10-13,1 0 0,-1 0-1,1 1 1,0-1 0,-1 0-1,2 1 1,-1-1 0,0 1-1,0 3 1,30-7-155,-24-1 136,0 0 1,0-1-1,0 0 1,0 0-1,0 0 1,0 0-1,0-1 0,-1 0 1,1 0-1,-1 0 1,0-1-1,0 1 1,0-1-1,-1 0 1,1 0-1,-1 0 1,0-1-1,0 1 1,0-1-1,-1 0 0,1 1 1,-1-1-1,0 0 1,1-8-1,-3 13 336,2 24-492,-2-20 151,1 0 0,0 0 0,1 0 1,-1 0-1,1 0 0,-1 0 1,1 0-1,0 0 0,1-1 0,-1 1 1,1-1-1,-1 0 0,1 0 1,0 0-1,0 0 0,1 0 0,-1 0 1,0-1-1,1 0 0,0 0 0,-1 0 1,1 0-1,0 0 0,0-1 1,0 1-1,0-1 0,0 0 0,0 0 1,1-1-1,6 1 0,-10-2-11,0 0 0,0 1-1,0-1 1,-1 0-1,1 0 1,0 0 0,-1 0-1,1 0 1,0 0 0,-1 0-1,0 0 1,1 0 0,-1 0-1,1 0 1,-1 0 0,0 0-1,0 0 1,0 0 0,0-1-1,1 1 1,-1 0 0,-1 0-1,1 0 1,0-2 0,0-42 508,-1 31 269,1 13-704,0-1 0,0 1 1,0 0-1,0-1 0,0 1 1,0 0-1,1 0 0,-1-1 1,0 1-1,1 0 0,-1-1 1,1 1-1,-1 0 0,1 0 1,0 0-1,0 0 0,-1-1 1,1 1-1,0 0 0,0 0 1,1-1-1,27-7-748,-15 7 244,3-2-1143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1592,'0'0'2729,"-9"149"-1657,9-77-288,0 3-104,0 0-327,0-3-193,0-7-56,0-7-104,0-12-56,0-11-361,0-14-519,0-10-960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5825,'0'0'2073,"205"3"-3914,-151-1-711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3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1464,'0'0'4780,"0"22"-4705,1 66 18,-1-87-87,0 1 0,0-1 0,0 0 0,0 1 0,1-1 0,-1 0 0,0 1 0,0-1 0,1 0 0,-1 1 0,1-1 0,-1 0 0,1 0 0,0 1 0,-1-1 0,1 0 0,0 0 0,0 0 0,0 0 0,0 0 0,2 2 0,14-3 41,-14-1-30,3 2-100,1-1 0,-1-1 0,0 1 0,0-1 0,1 0 0,-1-1 0,0 1 0,0-1 0,0 0 0,-1-1-1,1 1 1,0-1 0,-1 0 0,0-1 0,1 1 0,-1-1 0,-1 0 0,1-1 0,-1 1 0,1-1 0,-1 1 0,-1-1 0,1-1 0,-1 1 0,0 0 0,0-1 0,0 0 0,-1 1-1,1-1 1,-2 0 0,1 0 0,-1 0 0,0-1 0,0 1 0,0-9 0,-11 23-553,-7 5-426</inkml:trace>
  <inkml:trace contextRef="#ctx0" brushRef="#br0" timeOffset="1">1 5 4217,'71'141'1512,"-71"-125"-1192,0 14-200,9 13 64,9 34 32,0-7-216,-18-11-600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1240,'0'0'3332,"0"-18"707,0 10-4490,3 46 225,1 0-1,2-1 0,17 62 1,5 26 292,60 389 328,-82-482-366,-2-11-11,0 0 0,0 30 1,-4-51-39,0 1 1,-1-1-1,1 0 0,0 0 1,0 1-1,0-1 1,0 0-1,0 0 0,0 1 1,0-1-1,0 0 1,0 0-1,0 1 1,0-1-1,0 0 0,0 1 1,0-1-1,0 0 1,0 0-1,0 1 1,0-1-1,0 0 0,0 0 1,0 1-1,1-1 1,-1 0-1,0 0 0,0 0 1,0 1-1,0-1 1,1 0-1,-1 0 1,0 0-1,0 0 0,0 1 1,1-1-1,-1 0 1,0 0-1,0 0 1,1 0-1,-1 0 0,0 0 1,0 1-1,1-1 1,-1 0-1,0 0 0,0 0 1,1 0-1,-1 0 1,0 0-1,0 0 1,1 0-1,-1 0 0,0 0 1,0-1-1,1 1 1,-1 0-1,-7-5-2490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11 992,'0'0'2074,"27"0"-1957,169 0 1128,107 0 274,-186 3-1190,96-3 183,-173-3-450,153-7 451,-98 18-146,-93-8-359,-1 2-2,5-2-2,-4 0 8,24 0 46,447 0 375,-377-8-442,-94 8-6,7 0-40,25 0-149,-33 0 180,-10 0-4407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1512,'0'0'3826,"0"3"-3970,27 603 2349,-13-446-1932,6 32-158,-20-107-2031,-8-97-178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92 592,'0'0'4168,"-6"0"-2495,246 10-453,9 1-654,-89-13-447,219-30-1,-242 17-109,200 5 0,-121-3-137,-22-17-406,-152 24 487,-36 3-730,-26 2-1357,2 1-808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1168,'0'0'5502,"0"13"-5767,-2 30 280,-2 0-1,-10 44 0,-1 7 121,1 1-61,4-29-162,-2 85 0,30-586-1941,-18 308 3444,10 129-1418,-4 2 22,-1 1 0,0 1 1,0-1-1,0 1 0,-1-1 0,1 2 0,-2-1 1,1 0-1,-1 1 0,0-1 0,0 1 0,0 0 1,1 8-1,10 20 144,26 49 167,-7-18-298,26 76 1,-57-133-394,0-1-1,0 1 1,-1 0 0,0 0 0,0 0-1,-1 10 1,0-5-1328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3225,'0'0'1296,"161"-43"-2736,-143 43-1113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2833,'0'0'4781,"-2"24"-4324,-21 168 919,21-184-1305,1-1-1,1 1 1,-1 0 0,1 0-1,2 12 1,-2-18-47,1-1 0,-1 1 0,1 0 0,-1 0 0,1-1 0,0 1 0,0 0 0,0-1 0,0 1 0,0-1 0,0 1 0,0-1 0,1 0 0,-1 1 0,0-1-1,1 0 1,-1 0 0,1 0 0,-1 0 0,1 0 0,0 0 0,-1-1 0,1 1 0,0 0 0,-1-1 0,1 1 0,0-1 0,3 0 0,194 25-1772,-178-25-2509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4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1792,'0'0'2717,"-25"7"-2654,-82 26 9,94-29 29,0 1 1,1 1 0,-1 0-1,1 0 1,0 1 0,1 1-1,0 0 1,0 1 0,1 0 0,0 0-1,-12 15 1,22-24-101,-1 0 0,1 1-1,0-1 1,-1 0 0,1 1 0,0-1 0,-1 0 0,1 1-1,0-1 1,0 0 0,-1 1 0,1-1 0,0 0 0,0 1 0,0-1-1,0 1 1,-1-1 0,1 0 0,0 1 0,0-1 0,0 1-1,0-1 1,0 1 0,0-1 0,0 1 0,0-1 0,0 0-1,0 1 1,0-1 0,1 1 0,-1-1 0,0 0 0,0 1-1,0-1 1,0 1 0,1-1 0,-1 0 0,0 1 0,0-1-1,1 0 1,-1 1 0,0-1 0,1 0 0,-1 1 0,0-1 0,1 0-1,-1 0 1,0 1 0,1-1 0,-1 0 0,1 0 0,-1 0-1,0 0 1,1 1 0,0-1 0,25 3 104,-23-3-77,113-2 755,-88 0-828,0 0-1,1 3 0,-1 0 0,0 1 0,0 2 1,40 11-1,-64-15 4,-1 1 0,0 0 1,1 0-1,-1 0 0,0 0 0,0 1 1,0-1-1,0 1 0,0 0 0,0 0 1,-1 0-1,1 0 0,0 0 1,-1 1-1,0-1 0,0 1 0,1-1 1,-1 1-1,-1 0 0,1 0 1,0 0-1,-1 0 0,0 0 0,1 0 1,-1 1-1,0-1 0,-1 0 0,1 1 1,-1-1-1,1 0 0,-1 1 1,0-1-1,0 1 0,-1 5 0,0-5 39,0 0-1,0 1 0,-1-1 1,1 0-1,-1 0 0,0 0 0,0 0 1,0 0-1,-1 0 0,0-1 1,1 1-1,-1-1 0,0 0 0,0 0 1,-1 0-1,1 0 0,-1 0 0,1-1 1,-6 3-1,-8 6 77,-1-1 1,-34 15-1,39-20 11,1-1 0,-1 0 0,0 0 0,-26 3 0,29-8-468,14-2-137,-3 3 319,21-14-2071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2561,'0'0'2027,"-29"-35"1252,29 35-3267,0 0 1,-1 0-1,1 0 0,0 1 1,-1-1-1,1 0 0,0 0 1,-1 0-1,1 0 0,0 0 1,-1 0-1,1 0 0,0 1 1,0-1-1,-1 0 0,1 0 1,0 0-1,0 1 0,-1-1 1,1 0-1,0 0 0,0 1 1,-1-1-1,1 0 0,0 1 1,0-1-1,0 0 0,0 1 1,0-1-1,0 0 0,-1 1 1,1-1-1,0 0 0,0 1 1,0-1-1,0 0 0,0 1 1,0-1-1,0 0 0,0 1 1,1-1-1,-1 24-327,0-15 353,4 59-21,3 0-1,3-1 1,23 78-1,-5-19 48,39 153 158,-20-89 0,-44-176-208,226 1031 481,-166-749-367,27 159-60,30 76 68,-56-285-81,3 123 31,-44-216-68,1-3-12,15 90 9,22 112-3,-9 150 4,-15-111-24,43 514-9,-68-694 20,4 145 2,29 184-193,-10-224 104,3 290 131,11-230-44,-30-265 4,-9-47 20,71 500 24,-39-275-58,-4-43-16,-21-73 22,10 78 9,-12-164-8,0-3-2,-3 0-1,0 87 0,-3 308 196,-7-368-167,1-40-23,-10 99 0,-9-95 12,16-72-23,0-18-235,-2-47-1725,-5 32-982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0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19 824,'0'0'4278,"-14"-15"-4147,10 12 2991,22 382-3358,29 91 635,13 104 66,-8-97-18,4 24-206,2-188-201,-21-125 39,-24-119-62,65 472 170,-55-294-39,79 359 0,-61-401-134,18 248 1,-34 209 3,-21-533-25,5 0 0,38 180 1,85 243 204,-59-264-119,152 773 96,-148-654-95,14 90 12,-55-57-3,11 74-163,15 57-137,-53-501 157,2 0 0,38 123-1,-30-127 43,80 274 11,-29-145-38,-59-153 36,-2 1 0,-3 1 0,0-1 1,-2 68-1,-3-96 3,0 0 0,1 1 1,7 23-1,-5-24-18,-1 0 0,0 0 0,0 23 0,-3-37 49,-1-17-2813,-6 3-2351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1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27 800,'0'0'3557,"0"30"-1890,0-26-1500,1 1 1,0 0-1,0 0 1,0-1-1,1 1 0,-1-1 1,1 1-1,0-1 0,1 0 1,-1 0-1,6 7 1,40 45 484,-24-29-403,-23-27-238,0 1-1,-1 0 1,1-1-1,0 1 1,-1 0 0,1-1-1,0 1 1,0-1-1,0 0 1,-1 1 0,1-1-1,0 1 1,0-1-1,0 0 1,0 0 0,0 0-1,0 1 1,0-1-1,-1 0 1,1 0 0,0 0-1,0 0 1,0 0-1,0-1 1,0 1 0,0 0-1,0 0 1,0-1-1,-1 1 1,1 0 0,0-1-1,0 1 1,0-1-1,-1 1 1,1-1 0,0 1-1,0-2 1,22-26 210,-18 17-214,-1-1-1,-1 1 1,0-1 0,-1 0-1,0 0 1,-1-1 0,0 1 0,-1 0-1,-2-19 1,1-4 57,1 35-188,2 19-3984,5-3 2532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4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1 227 576,'0'0'4585,"10"-8"-955,56-11-3576,0 3 0,1 3 0,0 2 0,1 4 0,76 1 0,-140 6-52,30-1-3,1 2 1,-1 1 0,0 1 0,0 2 0,33 9-1,90 20 22,-55-15-2,-45-10 10,0-2 0,116-3 0,-132-5-22,-23 1 11,88 1 92,155-20-1,-67-5 121,47-8 363,136-16-404,-37 9-175,-317 37-13,145-6-4,38-5 1,88-13 16,1178 0 27,-1105 27-35,212-9-109,-208 24-618,-354-13 658,38 0 24,-54-3 18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2713,'0'0'3348,"6"3"-3094,161 56 400,-21-9-239,-146-50-425,1 0-1,-1 0 0,1 0 0,0 0 1,-1 0-1,1 0 0,-1 0 1,1 1-1,-1-1 0,0 0 0,1 0 1,-1 1-1,1-1 0,-1 0 1,1 1-1,-1-1 0,0 0 1,1 1-1,-1-1 0,0 1 0,1-1 1,-1 0-1,0 1 0,1-1 1,-1 1-1,0-1 0,0 1 1,0-1-1,0 1 0,1-1 0,-1 1 1,0-1-1,0 1 0,0-1 1,0 1-1,0 0 0,0-1 0,0 1 1,0-1-1,-1 1 0,1-1 1,0 1-1,0-1 0,0 1 1,0-1-1,-1 1 0,1-1 0,0 0 1,-1 1-1,1-1 0,0 1 1,-1-1-1,1 0 0,0 1 1,-1-1-1,1 0 0,-1 1 0,1-1 1,0 0-1,-1 1 0,1-1 1,-1 0-1,1 0 0,-1 0 0,1 0 1,-2 1-1,-35 16 52,8-7-256,0-1 1,-1-1-1,-57 7 0,68-15-2105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33 656,'0'0'3059,"0"0"-2963,0 0-1,0-1 0,0 1 0,0-1 0,0 1 1,1 0-1,-1-1 0,0 1 0,0 0 0,1-1 0,-1 1 1,0 0-1,0-1 0,1 1 0,-1 0 0,0-1 0,1 1 1,-1 0-1,0 0 0,1 0 0,-1-1 0,0 1 1,1 0-1,-1 0 0,0 0 0,1 0 0,-1 0 0,1-1 1,0 1-1,-3 15 22,0 0 0,-1 0 1,0 0-1,-1 0 0,-1-1 0,0 0 1,-9 15-1,4-6 117,-12 43-1,18-44 299,6-52-185,0 1-317,0-1 0,2 0 0,2 1 0,0 0 0,18-46 0,-17 60 243,4 29-547,-9-10 270,12 22 208,16 45 0,12 26-9,-37-87-263,0-1 1,1-1-1,0 1 0,0-1 0,1 0 0,0-1 0,15 13 0,-14-14-363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4457,'0'0'2560,"36"6"-2680,-18-6 112,9 0-32,8 0-344,1 0-632,-9 0-1072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2681,'0'0'3230,"0"27"-2540,0 192 601,1-203-1218,-3 49 181,2-62-268,-1 0-1,1 0 1,-1-1 0,1 1-1,-1 0 1,0 0 0,0-1 0,0 1-1,0 0 1,0-1 0,-1 1-1,1-1 1,-1 1 0,0-1 0,0 0-1,1 0 1,-5 3 0,6-5-10,-1 1 0,1-1-1,-1 0 1,1 0 0,-1 0 0,1 0 0,-1 0 0,1 0 0,-1 0 0,1 0 0,-1 0 0,1 0 0,-1 0 0,1 0-1,-1 0 1,1 0 0,-1 0 0,1 0 0,-1-1 0,1 1 0,-1 0 0,1 0 0,-1-1 0,1 1 0,-1 0 0,1-1-1,0 1 1,-1 0 0,1-1 0,0 1 0,-1-1 0,1 1 0,0 0 0,0-1 0,-1 1 0,1-1 0,0 1 0,0-1-1,0 1 1,-1-1 0,1 1 0,0-1 0,0 1 0,0-1 0,0 1 0,0-1 0,0 1 0,0-2 0,-2-25-237,2 4 340,-1-6 151,2-1 0,5-32 0,-4 52-173,1-1-1,0 1 1,0-1 0,1 1 0,0 0 0,1 1 0,0-1 0,0 1 0,10-12 0,-12 17-68,1 1 0,-1-1 0,1 1 0,0 0 0,0 0 0,0 0 0,0 1 0,1 0 0,-1-1 0,1 1 0,0 1 0,-1-1 0,1 1 0,0 0 0,0 0 0,0 0 0,0 1 1,0-1-1,0 1 0,-1 1 0,9 0 0,-11 0-14,0 1 0,-1-1 1,1 1-1,-1-1 1,0 1-1,1 0 1,-1-1-1,0 1 0,0 0 1,0 0-1,0 0 1,0 0-1,0 0 0,-1 0 1,1 0-1,-1 0 1,1 0-1,-1 0 1,0 0-1,0 1 0,0-1 1,0 0-1,0 0 1,0 0-1,-1 0 0,1 0 1,-1 0-1,0 0 1,-1 4-1,-2-3-11,0 0 1,-1 0-1,1 0 0,-1-1 0,0 1 0,0-1 0,0 0 1,0-1-1,0 1 0,0-1 0,0 0 0,0-1 1,-9 1-1,13-1-234,10-8-4327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 1320,'0'0'5029,"0"25"-4203,0 183 672,2-166-1309,-1-25-150,-1 0-1,0-1 0,-1 1 1,0-1-1,-7 29 1,7-42-43,-4 8-222,5-11 221,0 0 1,-1 0-1,1-1 0,0 1 1,0 0-1,-1 0 1,1 0-1,0 0 0,-1 0 1,1 0-1,0-1 0,0 1 1,-1 0-1,1 0 1,0 0-1,0-1 0,-1 1 1,1 0-1,0 0 1,0-1-1,0 1 0,-1 0 1,1 0-1,0-1 1,0 1-1,0 0 0,0-1 1,0 1-1,0 0 0,0-1 1,0 1-1,-1 0 1,1 0-1,0-1 0,0 1 1,1 0-1,-1-1 1,0 1-1,0 0 0,0-1 1,0 1-1,0-1 1,-5-31-205,2 0 0,1 0 1,3-58-1,1 23 239,-2 57-8,1 0-1,1 1 1,0-1-1,0 1 1,1-1-1,0 1 0,0 0 1,1 0-1,0 0 1,1 1-1,0-1 1,0 1-1,9-10 0,-11 16-30,0-1-1,1 0 0,-1 1 1,1 0-1,-1 0 1,1 0-1,0 0 0,0 0 1,0 1-1,0 0 0,0 0 1,0 0-1,0 0 0,0 0 1,0 1-1,0 0 1,1 0-1,-1 0 0,8 2 1,1-2-69,-12 1 77,0 0 0,0 0 1,0-1-1,0 1 0,-1 0 0,1 1 1,0-1-1,0 0 0,-1 0 0,1 0 1,-1 0-1,1 0 0,-1 1 1,0-1-1,1 0 0,-1 0 0,0 1 1,0-1-1,0 0 0,0 1 0,0-1 1,0 2-1,0 1-9,0 0-1,0 0 1,0 0 0,0-1 0,-1 1-1,0 0 1,1 0 0,-3 4-1,-2-1-212,-1-1-1,1 0 1,-1 0 0,-1 0-1,1-1 1,-1 1-1,0-2 1,0 1-1,0-1 1,-16 7-1,5-8-1353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0 904,'0'0'6458,"0"0"-6426,-1 0 0,1 0 1,-1 0-1,1 1 1,-1-1-1,1 0 1,0 0-1,-1 0 1,1 1-1,0-1 1,-1 0-1,1 0 0,-1 1 1,1-1-1,0 0 1,0 1-1,-1-1 1,1 0-1,0 1 1,0-1-1,-1 0 0,1 1 1,0-1-1,0 1 1,0-1-1,-1 0 1,1 1-1,0-1 1,0 1-1,-1 34 671,0-25-629,0 0 0,0 0 1,1-1-1,1 1 0,0 0 1,0 0-1,0-1 1,2 1-1,-1-1 0,1 1 1,7 15-1,5-5 2,-12-15-2758,-3-19 799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45 126 1696,'0'0'3889,"0"0"-3878,-1 0-1,1 0 0,0 0 1,-1 1-1,1-1 1,-1 0-1,1 0 1,0 0-1,-1 0 0,1 0 1,-1 1-1,1-1 1,0 0-1,0 0 0,-1 1 1,1-1-1,0 0 1,-1 1-1,1-1 1,0 0-1,0 1 0,-1-1 1,1 0-1,0 1 1,0-1-1,0 0 0,0 1 1,-1-1-1,1 1 1,0-1-1,0 0 1,0 1-1,0-1 0,0 1 1,0-1-1,0 1 1,-2 26 348,-2-1 0,-11 46 0,1 0 183,14-404-1688,0 331 1533,0 7-294,0 3-155,-1 17 218,2 0 1,7 44 0,-7-64-68,0-1-1,0 0 0,0 0 1,1 0-1,-1 1 0,1-2 1,1 1-1,-1 0 0,1 0 1,-1-1-1,1 1 0,1-1 1,-1 0-1,0 0 0,1 0 1,0 0-1,0-1 0,0 1 1,1-1-1,6 4 0,-5-5 7,0-1 0,1 1-1,-1-1 1,0-1-1,0 1 1,0-1 0,12-1-1,-15 1-98,1 0-1,-1-1 0,0 1 0,0-1 1,0 1-1,-1-1 0,1 0 1,0 0-1,0 0 0,0-1 0,-1 1 1,1-1-1,-1 1 0,1-1 1,-1 0-1,1 0 0,3-4 0,-3-1 5,0 0 0,0 0 0,0 0 0,-1 0 0,0 0 0,-1-1 0,0 1 0,0 0-1,0-1 1,-1 1 0,0-1 0,0 1 0,-1-1 0,0 1 0,0-1 0,-1 1-1,0 0 1,0 0 0,-1 0 0,0 0 0,0 0 0,-7-9 0,10 42-5352,8-5 3175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1:5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89 102 984,'0'0'6212,"-1"-31"-5434,-1 30-819,1 0 1,0 0-1,-1 1 0,1-1 1,-1 1-1,1-1 1,-1 1-1,1-1 1,-1 1-1,0 0 1,1-1-1,-1 1 0,1 0 1,-1 0-1,0 0 1,1 1-1,-1-1 1,1 0-1,-1 0 1,1 1-1,-1-1 0,-2 2 1,1 0 10,1 0 0,-1 0 0,1 0 0,0 0 0,-1 0 0,1 0 0,0 1 0,0-1 0,1 1-1,-1-1 1,-1 4 0,-1 2 22,0 0-1,1 0 1,0 0-1,1 0 1,0 1 0,0-1-1,1 1 1,-1 9-1,21-20 533,-10-4-448,0-1 0,0 0 1,-1 0-1,0-1 0,0 0 0,-1 0 0,0-1 0,-1 0 1,9-15-1,-14 69 620,-1-44-701,0 1 0,0 0-1,0 0 1,1 0 0,-1 0 0,1-1-1,-1 1 1,1 0 0,-1 0 0,1-1-1,0 1 1,0-1 0,0 1-1,0-1 1,0 1 0,0-1 0,1 1-1,-1-1 1,0 0 0,1 0 0,-1 0-1,1 1 1,-1-1 0,1-1 0,0 1-1,-1 0 1,1 0 0,0-1 0,-1 1-1,1-1 1,0 1 0,2-1-1,0 0-5,0 0 0,0 0-1,0-1 1,0 0 0,0 0-1,0 0 1,0 0 0,0-1-1,-1 1 1,1-1 0,0 0-1,-1 0 1,0 0-1,1-1 1,4-4 0,2-4 10,-1 1 1,0-1-1,10-17 1,-18 27 1,5-1-11,-2 14 4,-4-10 5,0 0 1,1-1-1,-1 1 1,1 0-1,-1 0 1,1 0-1,0 0 1,0-1-1,0 1 1,0 0-1,0-1 1,0 1-1,0-1 1,0 1-1,1-1 1,-1 1-1,1-1 1,-1 0-1,1 0 1,-1 0-1,1 0 1,0 0-1,1 1 1,1-2-18,-1 1-1,1-1 1,0 0 0,-1 1 0,1-2 0,0 1-1,0 0 1,-1-1 0,1 0 0,-1 0-1,1 0 1,-1 0 0,1 0 0,-1-1 0,0 0-1,1 1 1,-1-1 0,0-1 0,0 1 0,0 0-1,-1-1 1,1 1 0,0-1 0,-1 0 0,3-3-1,-3 6 6,-1 0 0,1 0 0,0 1-1,0-1 1,0 0 0,-1 1-1,1 0 1,0-1 0,-1 1 0,1 0-1,0 0 1,-1 0 0,1 0 0,-1 0-1,0 0 1,1 1 0,-1-1 0,2 2-1,30 19 42,-23-19 29,0-1 0,0 1 0,1-2 0,-1 0 0,0 0 0,1-1 0,-1 0 0,15-2 0,-18 1-107,0 0 1,0 0-1,0-1 1,0 0-1,0 0 0,-1-1 1,1 0-1,-1 0 1,1 0-1,-1-1 1,0 0-1,-1 0 0,7-5 1,-9 5 32,-2 3 71,0-1 0,0 1 1,1-1-1,-1 1 1,1-1-1,-1 1 1,1 0-1,0 0 0,-1 0 1,1 0-1,0 0 1,0 0-1,0 0 1,-1 0-1,1 1 0,0-1 1,0 1-1,0 0 1,0-1-1,0 1 1,0 0-1,0 0 0,0 0 1,0 0-1,0 1 1,3 0-1,6-1 76,0-1-1,0 0 1,0 0 0,18-5-1,-27 6-155,0-1-1,0 1 0,0-1 0,1 0 0,-1 0 0,0 0 0,0 0 1,0 0-1,-1 0 0,1 0 0,0-1 0,0 1 0,-1-1 0,1 1 1,-1-1-1,1 0 0,-1 1 0,0-1 0,1 0 0,-1 0 0,0 0 1,0 0-1,0 0 0,-1 0 0,1 0 0,0-1 0,-1 1 0,1-4 1,-1 5 11,0 0 1,0 0-1,0 0 1,0 0-1,0 0 0,0 0 1,0 0-1,0 0 1,-1 0-1,1 1 1,0-1-1,-1 0 1,1 0-1,0 0 1,-1 0-1,1 1 1,-1-1-1,0 0 1,1 0-1,-1 1 1,1-1-1,-1 0 1,0 1-1,1-1 1,-1 1-1,0-1 1,0 1-1,0-1 1,1 1-1,-2-1 1,-1 1-3,1 0 0,-1-1 0,1 1 1,-1 0-1,1 0 0,-1 1 0,1-1 0,-1 0 1,1 1-1,-1 0 0,-2 1 0,-1 0-6,-1 1-1,1-1 1,-1 2-1,1-1 1,0 1 0,1 0-1,-9 7 1,12-8 20,-1-1 0,1 1 1,0 0-1,0 0 0,1 0 1,-1 0-1,1 0 0,-1 0 0,1 0 1,0 0-1,0 1 0,0-1 1,0 6-1,1-7 1,0 1 0,0-1 0,1 0 0,-1 0 0,1 0 0,-1 0 0,1 0 0,0 0 0,0 0 0,0 0 0,0 0 0,0 0 1,0-1-1,1 1 0,-1 0 0,3 2 0,3 1-125,0 0 0,0 0 1,0-1-1,1 0 0,0 0 1,0 0-1,0-1 0,15 3 1,31 6-1892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152 102 520,'0'0'3805,"0"-37"-944,0 34-2847,-1 1 0,1-1 1,0 0-1,-1 1 0,1-1 1,-1 1-1,0-1 0,0 1 1,0-1-1,0 1 1,0 0-1,-1 0 0,1-1 1,-1 1-1,1 0 0,-1 0 1,0 0-1,0 1 1,1-1-1,-2 0 0,1 1 1,0-1-1,0 1 0,-4-2 1,3 1-60,-1 1 0,0-1 0,0 1 0,-1 0 1,1 0-1,0 0 0,0 1 0,-1 0 0,1 0 0,0 0 0,0 0 1,-1 0-1,1 1 0,-8 2 0,10-3 38,-1 1-1,1 0 1,0 0 0,0 0-1,-1 1 1,1-1 0,0 0-1,0 1 1,0-1 0,0 1-1,0 0 1,1 0 0,-1 0-1,1 0 1,-1 0 0,1 0-1,-1 0 1,1 0 0,0 0-1,0 1 1,0-1 0,0 3-1,-1 4 79,0 0 0,1 0 0,0 0-1,1 15 1,0-18 27,1-4-81,-1 0 1,1 0-1,0 0 1,0 0-1,0 0 0,0-1 1,0 1-1,0 0 1,0-1-1,0 1 0,1-1 1,-1 1-1,1-1 1,-1 0-1,1 0 1,0 1-1,-1-1 0,1 0 1,0 0-1,0-1 1,0 1-1,-1 0 1,5 0-1,49 14 238,-15-11-1118,59 0-1,-79-4-828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1408,'0'0'4751,"0"5"-4586,1 35 142,3-1 1,1-1-1,1 1 0,14 42 0,-20-80-311,17 40 115,-16-39-221,0-1 0,0 0 0,0 1 0,0-1 0,1 0 0,-1 0 0,0 0 0,1 0 0,-1 0 0,1 0 0,-1 0 0,1 0 0,-1-1 0,1 1 0,-1-1 0,1 1 0,0-1 0,-1 1 0,1-1 0,0 0 0,3 0 0,5 0-2108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1376,'0'0'3342,"-37"0"-3348,34 1 4,0 0 1,-1 0-1,1 1 1,0-1-1,0 1 0,0-1 1,0 1-1,0 0 1,1 0-1,-1 0 1,1 1-1,-1-1 1,1 0-1,0 1 1,0 0-1,0-1 1,0 1-1,0 0 0,0 0 1,1 0-1,-2 6 1,-1 1 132,2 0 0,-1 0 0,1 0 0,1 0 0,0 0 0,0 12 0,37-22 171,-18-15-1163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0 256,'0'0'1568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57 1896,'0'0'3903,"0"-5"-3770,1-5-199,-5-19 853,3 27-764,0 1-1,0 0 1,0 1-1,0-1 0,0 0 1,0 0-1,0 0 1,-1 1-1,1-1 1,0 0-1,0 1 1,-1-1-1,1 1 0,0-1 1,-1 1-1,1 0 1,0 0-1,-1 0 1,1 0-1,-1 0 1,1 0-1,-3 0 1,1 0-34,0 1 0,0-1 0,0 1 0,0 0 0,0 0 1,0 0-1,0 0 0,0 0 0,0 0 0,0 1 0,1 0 1,-1-1-1,0 1 0,1 0 0,0 0 0,-1 1 0,1-1 1,0 0-1,0 1 0,0-1 0,1 1 0,-3 4 0,1-1 77,0 0-1,0 0 1,1 1-1,-1-1 1,2 0-1,-1 1 1,1 0-1,0-1 0,-1 11 1,3-17-32,0 1 0,0 0-1,0 0 1,-1 0 0,1-1 0,0 1-1,0 0 1,0-1 0,0 1 0,0-1 0,0 1-1,0-1 1,0 1 0,0-1 0,1 0-1,-1 1 1,0-1 0,0 0 0,0 0 0,0 0-1,0 0 1,0 0 0,1 0 0,1-1-1,32-2 547,-11-11-344,5-2-153,-27 24-667,4 12 357,-4-13 266,0 0 0,1 0 0,-1-1 0,1 1 0,5 6 1,-7-11-164,0 0 0,1 0 1,-1 0-1,1-1 0,0 1 1,-1-1-1,1 1 0,0-1 1,0 0-1,0 0 0,0 0 1,0 0-1,0 0 0,0 0 1,0 0-1,0-1 1,0 1-1,1-1 0,-1 1 1,0-1-1,4 0 0,10 0-1464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1344,'0'0'5772,"0"13"-5380,3 20 47,1 0-1,1-1 1,15 46-1,-8-27-350,-1-15-102,2 12-169,-10-17-4468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1088,'0'0'3329,"1"27"-2446,14 197 670,-4-123-1035,-11-101-500,0 1 0,0 0 0,1-1 0,-1 1 0,0-1 1,1 1-1,-1-1 0,0 1 0,1-1 0,-1 1 0,1-1 0,-1 1 0,1-1 1,-1 0-1,1 1 0,-1-1 0,1 0 0,0 1 0,-1-1 0,1 0 0,-1 0 0,1 0 1,0 1-1,-1-1 0,1 0 0,0 0 0,-1 0 0,1 0 0,0 0 0,-1 0 0,1 0 1,-1-1-1,1 1 0,0 0 0,-1 0 0,1 0 0,-1-1 0,1 1 0,0 0 1,-1 0-1,1-1 0,-1 1 0,1-1 0,0 0 0,28-13 494,-21 6-524,0 1 0,1 1 0,0-1 0,0 1-1,0 1 1,1 0 0,0 0 0,0 1 0,0 0 0,0 1 0,1 0 0,-1 1 0,1 0 0,0 1 0,21-1-1,-30 3-5,-1-1-1,1 1 0,0 0 1,-1 0-1,1 0 0,-1 0 1,1 0-1,-1 0 0,1 0 1,-1 1-1,0-1 0,0 0 1,1 1-1,-1-1 0,0 1 1,0-1-1,-1 1 0,1 0 0,0-1 1,0 1-1,-1 0 0,1 0 1,-1-1-1,0 1 0,1 0 1,-1 0-1,0 3 0,1-1 15,-1-1 1,1 1-1,-1 0 0,0 0 0,0-1 0,0 1 0,0 0 0,-1 0 0,1-1 1,-1 1-1,0 0 0,0-1 0,-2 5 0,-3-2 20,-1 0-1,1-1 1,-1 0 0,0 0-1,0 0 1,0-1-1,-1 0 1,0-1 0,-9 3-1,5-1-4,0-1-1,0-1 1,-1 0-1,1 0 0,-20 0 1,20-4-171,11-1-549,18-6-1126,-4 3 1297,13-8-1909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5 984,'0'0'3910,"-8"-1"-3770,4 0-125,-4 0 0,-1 0-1,1 1 1,-1 0-1,1 0 1,-12 2-1,18-2-8,-1 1 0,0 0 0,0 0 0,0 0 0,0 0 0,1 0 0,-1 1 0,1-1 0,-1 1 0,1 0 0,-1 0 0,1 0 0,0 0 0,0 0 0,0 0 0,0 0 0,0 1 0,1-1 0,-1 1 0,1 0 0,-2 2 0,0 2 34,0-1 0,1 0-1,-1 1 1,1 0 0,1-1 0,-1 1 0,1 0 0,1 0 0,-1 8 0,2-14-22,0 0 1,0 0 0,1-1-1,-1 1 1,0 0 0,0-1-1,1 1 1,-1-1 0,0 1-1,1-1 1,-1 0 0,0 0-1,1 1 1,-1-1 0,0 0-1,1 0 1,-1 0 0,0-1-1,2 1 1,32-1 366,-31 0-358,0 0 0,0 0-1,0 0 1,-1 0 0,1 0-1,-1-1 1,1 1 0,-1-1-1,1 0 1,-1 0 0,0-1-1,0 1 1,0-1 0,0 1-1,0-1 1,3-5 0,-5 7-10,0 1-1,0 0 1,0-1 0,0 1 0,0 0-1,0 0 1,0 0 0,-1 0 0,1-1-1,0 2 1,0-1 0,0 0 0,0 0-1,0 0 1,0 0 0,0 0 0,0 1-1,0-1 1,-1 0 0,1 1 0,0-1-1,0 1 1,0-1 0,1 2 0,13 3-570,37-4-1576,-25-1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1 6 3385</inkml:trace>
  <inkml:trace contextRef="#ctx0" brushRef="#br0" timeOffset="1">1 6 3385,'156'-5'1201,"-125"4"-511,-50 13-370,15-8-385,-2 0 258,1 1 0,0 0 0,0 0 0,1 0 0,-1 0 0,1 1 0,1 0 0,-1 0 1,1 0-1,0 0 0,0 1 0,0-1 0,-1 10 0,5-15-186,1 0 0,0-1 0,0 1 0,0-1 0,0 1 0,0-1 0,0 0 0,0 0 0,0 0 0,0 0 0,3-1 0,-5 1-2,17 0-60,0 0 1,0-2-1,0 0 0,24-6 0,27-20-3044,-40 12-1851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2537,'0'0'3720,"0"184"-3216,9-133-71,-9-5-225,9-4-96,0-4-16,-9-11-96,9-6-408,-9-8-409,9-7-655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0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2833,'0'0'4781,"-2"24"-4324,-21 168 919,21-184-1305,1-1-1,1 1 1,-1 0 0,1 0-1,2 12 1,-2-18-47,1-1 0,-1 1 0,1 0 0,-1 0 0,1-1 0,0 1 0,0 0 0,0-1 0,0 1 0,0-1 0,0 1 0,0-1 0,1 0 0,-1 1 0,0-1-1,1 0 1,-1 0 0,1 0 0,-1 0 0,1 0 0,0 0 0,-1-1 0,1 1 0,0 0 0,-1-1 0,1 1 0,0-1 0,3 0 0,194 25-1772,-178-25-2509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0 904,'0'0'6458,"0"0"-6426,-1 0 0,1 0 1,-1 0-1,1 1 1,-1-1-1,1 0 1,0 0-1,-1 0 1,1 1-1,0-1 1,-1 0-1,1 0 0,-1 1 1,1-1-1,0 0 1,0 1-1,-1-1 1,1 0-1,0 1 1,0-1-1,-1 0 0,1 1 1,0-1-1,0 1 1,0-1-1,-1 0 1,1 1-1,0-1 1,0 1-1,-1 34 671,0-25-629,0 0 0,0 0 1,1-1-1,1 1 0,0 0 1,0 0-1,0-1 1,2 1-1,-1-1 0,1 1 1,7 15-1,5-5 2,-12-15-2758,-3-19 799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1168,'7'-42'1781,"-5"33"683,15 4 939,29 5-3695,-39 0 539,-6 0-249,0 0 0,0-1 0,0 1-1,0 0 1,1 1 0,-1-1 0,0 0-1,0 0 1,0 0 0,0 0 0,0 1 0,0-1-1,0 1 1,0-1 0,0 1 0,0-1-1,0 1 1,0 0 0,0-1 0,0 1 0,0 0-1,0 0 1,-1-1 0,1 1 0,1 2-1,0 26-158,-3-10 132,0-12 26,0 0 0,0 0 0,-1 0 0,1 0-1,-2 0 1,1-1 0,-1 1 0,0 0 0,0-1 0,-1 0 0,0 0 0,-9 11-1,-14 26 4,26-42 7,0 0 0,0 0 0,1 0-1,-1 0 1,1 1 0,-1-1 0,1 0 0,-1 0 0,1 1 0,0-1 0,-1 0 0,1 0 0,0 1-1,0-1 1,0 0 0,0 1 0,0-1 0,0 0 0,0 1 0,1-1 0,-1 0 0,0 0 0,1 1 0,-1-1-1,1 0 1,0 0 0,-1 0 0,1 0 0,0 0 0,-1 1 0,1-1 0,0-1 0,0 1 0,0 0-1,0 0 1,0 0 0,0 0 0,0-1 0,0 1 0,0 0 0,1-1 0,-1 1 0,0-1 0,2 1 0,190 0-1433,-191-1 310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1216,'0'0'5611,"0"13"-3051,0 53-2490,-2-12 137,1-33-64,0 1 1,1-1-1,6 41 0,-5-59-123,0-1 0,1 1 0,-1-1 0,1 1-1,0-1 1,0 0 0,0 0 0,0 0 0,0 0 0,0 0 0,0 0 0,1 0 0,-1-1 0,1 1 0,-1-1-1,1 0 1,0 0 0,-1 0 0,1 0 0,0 0 0,0-1 0,0 1 0,0-1 0,-1 1 0,6-1 0,5 1 51,-1-1 0,1 0 0,0 0 0,23-5 0,-24 1-64,-1 0 0,1-1 0,-1 0 0,15-10 0,33-14-564,-57 29 219,-2 8-5271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1176,'0'0'5188,"21"-3"-2903,299 6-1380,398-8-586,-305-2-301,-32 1-3,-206 1-6,328-28 37,-227 13-42,-35 5 10,72 4-5,-10 1-3,408-9 516,-471 22-420,157-23 76,2 0-172,-339 20-10,56 0 27,170-19 0,-216 12-61,1 3 1,77 7 0,-26-1 10,214-2-709,-319 3 720,-15-3-2,0 2-132,12 7-1232,-14-9 1318,1 1 0,-1-1-1,0 0 1,0 1-1,0-1 1,0 1 0,0-1-1,0 0 1,0 1 0,0-1-1,0 0 1,0 1-1,0-1 1,0 1 0,0-1-1,0 0 1,0 1 0,0-1-1,-1 0 1,1 1-1,0-1 1,0 0 0,0 1-1,0-1 1,-1 0 0,1 1-1,0-1 1,0 0-1,-1 0 1,1 1 0,0-1-1,-1 0 1,1 0 0,0 1-1,-1-1 1,1 0-1,0 0 1,-1 0 0,1 0-1,0 0 1,-1 0 0,1 1-1,-1-1 1,1 0-1,0 0 1,-1 0 0,1 0-1,0 0 1,-1 0 0,1 0-1,-1-1 1,-23 5-4488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14 80,'0'0'3885,"0"-1"-3724,-1 1 0,1-1 0,0 1-1,0-1 1,0 0 0,0 1 0,0-1 0,-1 1 0,1-1 0,0 1 0,-1-1 0,1 0-1,0 1 1,-1-1 0,1 1 0,0 0 0,-1-1 0,1 1 0,-1-1 0,1 1 0,-1 0-1,1-1 1,-1 1 0,1 0 0,-1-1 0,0 1 0,0 0 0,-18 1-159,0 0 0,-1 2 0,1 0 0,0 1 0,-19 8 0,-94 39 4,70-25 10,35-15-11,-18 7 9,-69 36 1,113-52 6,28-1 402,-4 1-373,1 0 0,-1 2 0,0 1 0,0 1 0,30 11 0,-21-7-25,61 13-1,-27-15 60,89 0-1,-154-8 301,-10-5-1891,1 2-1123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4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93 760,'0'0'6544,"0"-40"-5077,1 37-1498,-1 1 1,0-1-1,0 1 0,0-1 0,-1 1 0,1-1 0,0 1 1,-1 0-1,0-1 0,1 1 0,-1 0 0,0-1 0,0 1 0,0 0 1,-1 0-1,1 0 0,-3-3 0,2 4-33,0 0-1,0 0 1,0 0-1,-1 0 1,1 1-1,0-1 1,0 1 0,-1-1-1,1 1 1,0 0-1,-1 0 1,1 0-1,0 0 1,0 0-1,-1 1 1,1-1 0,0 1-1,0 0 1,-1-1-1,-1 2 1,-1 0 49,1 1 0,0 0 0,0-1-1,0 1 1,0 0 0,0 1 0,0-1 0,1 1 0,-1 0 0,1 0 0,0 0 0,1 0 0,-6 9 0,5-6 25,-1-1 0,1 1 0,0 1 0,0-1 0,1 0 0,0 1-1,0-1 1,0 12 0,2-16-3,-1 7 97,1 0-1,1 0 1,-1 0 0,2 0-1,-1-1 1,5 13 0,-5-19-68,1 0 1,-1 0-1,1 0 1,0-1-1,-1 1 1,1-1 0,1 1-1,-1-1 1,0 1-1,1-1 1,-1 0-1,1 0 1,0 0-1,-1-1 1,1 1 0,0-1-1,0 1 1,0-1-1,0 0 1,0 0-1,0 0 1,1-1 0,4 1-1,4 1 21,0-1 1,0 0-1,0 0 0,1-2 1,-1 1-1,0-2 0,0 0 1,0 0-1,14-5 0,-3-1-75,1-2-1,-2-1 0,32-19 1,-50 28-2107,-10 7 309,-2 2 132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1168,'7'-42'1781,"-5"33"683,15 4 939,29 5-3695,-39 0 539,-6 0-249,0 0 0,0-1 0,0 1-1,0 0 1,1 1 0,-1-1 0,0 0-1,0 0 1,0 0 0,0 0 0,0 1 0,0-1-1,0 1 1,0-1 0,0 1 0,0-1-1,0 1 1,0 0 0,0-1 0,0 1 0,0 0-1,0 0 1,-1-1 0,1 1 0,1 2-1,0 26-158,-3-10 132,0-12 26,0 0 0,0 0 0,-1 0 0,1 0-1,-2 0 1,1-1 0,-1 1 0,0 0 0,0-1 0,-1 0 0,0 0 0,-9 11-1,-14 26 4,26-42 7,0 0 0,0 0 0,1 0-1,-1 0 1,1 1 0,-1-1 0,1 0 0,-1 0 0,1 1 0,0-1 0,-1 0 0,1 0 0,0 1-1,0-1 1,0 0 0,0 1 0,0-1 0,0 0 0,0 1 0,1-1 0,-1 0 0,0 0 0,1 1 0,-1-1-1,1 0 1,0 0 0,-1 0 0,1 0 0,0 0 0,-1 1 0,1-1 0,0-1 0,0 1 0,0 0-1,0 0 1,0 0 0,0 0 0,0-1 0,0 1 0,0 0 0,1-1 0,-1 1 0,0-1 0,2 1 0,190 0-1433,-191-1 310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4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1696,'0'0'5243,"-1"3"-5066,-4 13 48,1-1-1,1 1 1,0 0-1,1 0 1,1 1-1,1-1 1,1 18-1,-1-10-65,0 251-41,0-275-188,0 1 1,0-1 0,0 1-1,0-1 1,0 0 0,0 1 0,0-1-1,0 1 1,0-1 0,0 0-1,1 1 1,-1-1 0,0 1 0,0-1-1,0 0 1,0 1 0,1-1-1,-1 0 1,0 1 0,0-1 0,1 0-1,-1 1 1,0-1 0,1 0-1,-1 0 1,0 1 0,1-1 0,-1 0-1,0 0 1,1 0 0,-1 0-1,0 1 1,1-1 0,-1 0 0,1 0-1,-1 0 1,0 0 0,1 0-1,-1 0 1,1 0 0,-1 0-1,0 0 1,1 0 0,-1 0 0,1 0-1,-1 0 1,0 0 0,1-1-1,-1 1 1,0 0 0,1 0 0,-1 0-1,0 0 1,1-1 0,-1 1-1,0 0 1,1 0 0,-1-1 0,0 1-1,0 0 1,1-1 0,-1 1-1,0 0 1,0-1 0,1 1 0,-1 0-1,0-1 1,9-14-2216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2841,'0'0'3488,"0"134"-3360,0-116-48,0-2-80,0-2 8,0-4-8,0-2-264,0-5-400,0 0-536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3121,'0'0'3880,"9"91"-7344,-9-67 959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1 102 696,'0'0'5911,"8"0"-5770,3 2-74,-7-2-36,-1 1-1,1-1 1,0 0 0,0 0-1,-1 0 1,1 0 0,0 0-1,-1-1 1,7-2 0,-8 2-21,1 0 1,-1 0 0,0-1 0,1 1 0,-1-1 0,0 1 0,0-1 0,0 0 0,-1 0 0,1 0-1,0 0 1,-1 0 0,1 0 0,-1-1 0,0 1 0,1-1 0,-1 1 0,0 0 0,1-6 0,0 0-207,0 0 0,0 0 1,-1-1-1,0-15 0,-17 26-122,14 0 301,-1 1 0,1-1 1,-1 1-1,1-1 0,0 1 1,0 0-1,0 0 0,1 0 1,-1 0-1,1 0 0,-1 1 1,1-1-1,-1 6 0,-8 47 32,10-54 7,-1 0-1,1 0 1,0 0-1,0 0 1,0 0 0,0 0-1,1 1 1,-1-1 0,1 0-1,-1 0 1,1 0 0,-1 0-1,1 0 1,0 0-1,0 0 1,0 0 0,3 3-1,-1-4 28,0 0 0,0 0 0,0 0 0,0 0 0,0-1-1,0 1 1,0-1 0,0 0 0,0 0 0,0 0 0,4-1 0,-4 1-26,8 0-3,0-2 0,0 1-1,-1-2 1,1 1 0,-1-1 0,0-1 0,0 0 0,0-1 0,0 1-1,-1-2 1,1 0 0,10-8 0,14-8-154,-32 21 254,-11 99-13,9-97-206,10-2-15,-4-1 119,0-1 0,0 1-1,-1-1 1,1 0-1,-1-1 1,0 1-1,0-1 1,0 0-1,0-1 1,0 1-1,6-9 1,32-26 51,-41 38 30,-2 33-2,0-27-152,-1-3-1,1 0-1,-1 1 1,1-1 0,0 0 0,0 1 0,0-1 0,0 0 0,0 1 0,1-1 0,-1 0 0,1 1 0,-1-1 0,1 0 0,0 0 0,0 0-1,0 0 1,0 0 0,0 0 0,0 0 0,1 0 0,-1 0 0,1 0 0,-1 0 0,1-1 0,0 1 0,0-1 0,0 1 0,3 1-1,4-2-1635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3409,'0'0'2032,"-9"166"-1360,0-99-24,9 0 1,0 0-97,0-8-8,0-9-312,0-7-144,0-8-40,0-8-40,0-6-8,0-5-288,0-5-480,-18-11-361,9 0-183,0-3-1176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4561,'0'0'3761,"116"0"-3945,-80 5-792,-9-2-897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33 464,'0'0'2061,"-9"-6"-905,9-2-476,1 7-693,-1 1 0,0-1 0,0 1 0,0-1 0,1 1 0,-1-1 0,0 1 0,0-1 1,0 1-1,0-1 0,0 1 0,0-1 0,0 1 0,0-1 0,0 0 0,0 1 0,0-1 0,0 1 0,-1-1 0,1 1 0,0-1 0,0 1 0,0-1 0,-1 1 0,1 0 0,0-1 0,-1 1 0,1-1 0,0 1 0,-1 0 0,1-1 0,-1 1 0,1 0 1,0-1-1,-1 1 0,1 0 0,-1-1 0,1 1 0,-1 0 0,1 0 0,-3-1 1567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1280,'0'0'4260,"-7"20"-3847,-14 38 487,3 2-1,-18 103 0,29-58-816,17-116-1745,7-13 515,1-7-833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3409,'0'0'4129,"0"16"-5210,-9 0 73,0-3-1880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4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90 315 856,'0'0'3129,"-14"27"-2504,-40 84-34,34-67-147,18-24 241,3-8 60,17-15 83,-6-7-770,1 0 0,-1-1 0,0-1 0,-1 0 0,-1 0 1,0-1-1,-1-1 0,10-16 0,1 0-348,-2 0 0,-1-2 0,-1 0 1,-2 0-1,-1-1 0,12-51 0,-20 60 187,-1 1 52,0 0-1,1-36 1,-6 59 51,0 1 0,0-1 0,0 0 0,0 0 0,0 1 0,0-1 0,0 1 1,0-1-1,0 1 0,0 0 0,1-1 0,-1 1 0,0 0 0,0-1 0,1 1 0,-1 0 0,0 0 0,1 0 0,-2 1 0,-10 27 61,1 1-1,2 0 0,0 0 1,2 1-1,2 0 0,0 0 1,1 56-1,4-82-118,1 1 0,0 0 0,0-1 1,1 1-1,0 0 0,0-1 0,0 0 0,0 1 0,1-1 0,0 0 1,0 0-1,0-1 0,1 1 0,-1-1 0,1 1 0,0-1 0,6 4 1,1 3-572,8 12-1997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1216,'0'0'5611,"0"13"-3051,0 53-2490,-2-12 137,1-33-64,0 1 1,1-1-1,6 41 0,-5-59-123,0-1 0,1 1 0,-1-1 0,1 1-1,0-1 1,0 0 0,0 0 0,0 0 0,0 0 0,0 0 0,0 0 0,1 0 0,-1-1 0,1 1 0,-1-1-1,1 0 1,0 0 0,-1 0 0,1 0 0,0 0 0,0-1 0,0 1 0,0-1 0,-1 1 0,6-1 0,5 1 51,-1-1 0,1 0 0,0 0 0,23-5 0,-24 1-64,-1 0 0,1-1 0,-1 0 0,15-10 0,33-14-564,-57 29 219,-2 8-5271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4313,'0'0'3201,"-36"150"-2937,27-115-96,-8-3-80,-1-5-16,9-6-72,-9-10-416,9-6-961,0-5-1639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2184,'0'0'1724,"-19"23"-1302,-60 70 152,57-58 414,22-35-944,-1 1 0,1 0 0,0-1 0,-1 1 0,1 0 0,0 0 0,0-1 0,0 1 0,0 0 0,0 0 0,0 0 0,0-1 0,0 1 1,0 0-1,0 0 0,0-1 0,1 1 0,-1 0 0,0 0 0,0-1 0,1 1 0,0 1 0,1-1 51,0 0 1,0 0-1,0 0 0,0 0 1,0 0-1,0 0 0,0 0 1,1-1-1,-1 1 1,0-1-1,1 0 0,-1 0 1,0 0-1,4 0 0,8 1 21,42 3 344,38 5-280,-87-8-208,0 0-1,0 1 1,-1 0 0,1 0-1,-1 1 1,1-1 0,-1 2-1,0-1 1,0 1 0,7 5-1,-11-8 7,-1 0 0,0 0 0,0 1 0,0-1 0,0 0 0,0 0-1,-1 1 1,1-1 0,0 0 0,-1 1 0,1-1 0,-1 1 0,1-1 0,-1 1 0,1-1 0,-1 1-1,0 0 1,0-1 0,0 1 0,0-1 0,0 1 0,0-1 0,0 1 0,-1-1 0,1 1-1,-1-1 1,1 1 0,-1-1 0,1 1 0,-1-1 0,0 1 0,0-1 0,1 0 0,-1 1 0,0-1-1,0 0 1,-1 0 0,1 0 0,0 0 0,0 0 0,0 0 0,-2 1 0,-8 7-18,-1-1 0,0 1 0,-21 9 0,19-10-66,-10 3-9,16-9 266,16-8 813,33-21-1053,-2-2-1,0-1 1,-2-2 0,59-67-1,-93 96-1,-1 0-1,0 0 1,0 0-1,0 0 0,0-1 1,-1 1-1,1-1 0,-1 0 1,0 1-1,0-1 0,0 0 1,0 1-1,-1-1 1,0 0-1,0 0 0,0-3 1,-2 7 98,0 0 0,0 1 0,-1-1 0,1 1 0,0 0 0,0 0 0,0 0 0,0 0 0,0 0 0,0 0 0,-2 2 0,1 1 57,-1 0 0,0 0 0,1 0 0,0 1 0,0-1-1,0 1 1,1 0 0,-1 0 0,1 0 0,0 0 0,1 1 0,-3 10 0,1 1 332,1 1-1,0 30 1,2-46-390,1 1 1,-1-1 0,0 0 0,1 0 0,0 1 0,0-1 0,0 0 0,0 0 0,0 0 0,0 0-1,0 0 1,0 0 0,1-1 0,-1 1 0,1 0 0,0-1 0,-1 1 0,1-1 0,0 1-1,0-1 1,0 0 0,0 0 0,0 0 0,0 0 0,0 0 0,0 0 0,0 0 0,1-1 0,-1 1-1,0-1 1,4 0 0,11 3-364,0-2 0,-1 0 0,23-2 0,-20 1-713,18 0-2744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1 520,'0'0'6559,"-10"12"-5931,5-6-543,-1 1 42,1 0-1,-1 0 1,1 0-1,0 0 1,1 1-1,0 0 1,0 0-1,1 0 1,0 0-1,0 1 1,1-1-1,0 1 1,-2 15-1,4-6 65,-1-13-147,1 0 0,0 0 0,0 0 0,0 0 0,1 0 0,-1-1 0,3 6 0,-3-8-40,1-1 0,0 1 0,0-1 0,-1 0 0,1 1 0,1-1 0,-1 0 0,0 0 0,0 1 0,0-1 0,0 0 0,1 0-1,-1 0 1,1-1 0,-1 1 0,1 0 0,-1 0 0,1-1 0,-1 1 0,1-1 0,-1 1 0,1-1 0,0 0 0,-1 0 0,4 1 0,9 0-160,-1-1-1,1 0 1,0-1 0,-1 0-1,1-1 1,21-5 0,-20 2-1127,1 0 0,26-15 0,-12 2-3959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3929,'0'0'3406,"3"25"-3243,0 3-124,0 7 43,13 50 1,-5-53-1,-11-31-71,0-15-68,0-159-1429,0 168 1433,0 0 0,1 0 0,0-1 0,0 1-1,0 0 1,1 0 0,0 0 0,0 1 0,0-1 0,0 0 0,1 1 0,0-1-1,0 1 1,0 0 0,0 0 0,1 0 0,-1 0 0,1 1 0,0-1 0,0 1-1,1 0 1,-1 0 0,8-3 0,8-6-1499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2737,'172'94'1817,"-129"-73"-757,-34-21-535,0-3-131,24 4 349,-20 1-737,-1-2 0,0 0 0,0 0 0,0-1 0,23-5 0,-33 5-79,0 1 0,0-1 0,-1 0 0,1 0 0,-1-1 1,1 1-1,-1 0 0,1 0 0,-1-1 0,0 1 0,0-1 0,1 1 0,-1-1 0,0 0 0,0 1 0,-1-1 0,1 0 0,0 0 0,-1 1 0,1-1 0,0-3 0,2-39-1268,-3 36 1340,0 7 31,-1 0 0,1 0 0,-1 0 0,1 0 0,-1 0 0,1 0 0,-1 0 0,0 1 0,0-1 0,1 0 0,-1 0 0,0 1 0,0-1 0,0 0 0,0 1 0,0-1 0,0 1 0,0-1 0,0 1 0,0-1 0,0 1 0,0 0 0,0-1 0,0 1 1,0 0-1,0 0 0,0 0 0,0 0 0,-1 0 0,1 0 0,0 0 0,0 0 0,0 1 0,0-1 0,0 0 0,0 0 0,-2 2 0,0-2 38,0 0 1,-1 1-1,1 0 1,0 0-1,0 0 1,-1 0-1,1 0 1,0 1-1,0-1 1,0 1 0,-5 4-1,4 3 215,-1 0 0,1 0 1,1 0-1,0 1 0,0-1 0,1 1 1,0 0-1,1 0 0,0 0 0,0 0 1,1 0-1,1 10 0,-1-18-276,1-1 0,-1 1 0,1 0 0,-1 0 0,1-1 0,0 1 0,0-1-1,0 1 1,0 0 0,0-1 0,0 0 0,0 1 0,0-1 0,0 0 0,1 1 0,-1-1 0,1 0 0,-1 0-1,1 0 1,-1 0 0,1 0 0,-1-1 0,1 1 0,0 0 0,-1-1 0,1 1 0,0-1 0,0 0 0,-1 0-1,1 1 1,2-1 0,67 3-583,-58-3 271,-1 0-177,0 0 0,0-1 1,0-1-1,0 0 0,0 0 0,13-5 0,19-11-1718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5113,'0'0'3713,"0"145"-3121,0-68-120,0 6 48,0 0-184,0-5-168,0-12-104,0-12-64,9-14-72,0-13-248,-9-11-216,-18-24-4089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6489,'0'0'5145,"214"-26"-5145,-125 26 0,27 0-600,-18 5-1048,-27 3-3929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3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16,'0'0'4577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3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0 319 160,'0'0'4009,"11"0"-3700,199 1 1188,281-4-81,87-68-704,-281 26-341,349-13 386,-446 43-717,197-38 28,-254 29-65,251-10 0,-316 34-6,846 21 0,123-10 17,-1046-11-14,543 6-31,20 1 54,-386-19-9,35 0-18,209-7 72,-87 1 54,218 18-89,-304 19-20,45 1 62,-82-11-18,84 1 39,-39-26-5,-179 7-782,1 4 1,127 8 0,-169 6-973,-16 1-880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0 835 224,'0'0'1146,"28"0"2706,-15 0-3805,8-1-14,0 2-1,-1 0 1,41 8 0,10 6 212,1-3-1,101 2 1,153-13 343,-160-2-382,566 11 188,61 9-362,-628-17 302,0-6 0,277-43 0,-19-20-78,754-103 830,-337 47-920,-166 21 39,1 39-104,66 57-51,-400 9-25,1053 15 214,-145-10-2,-270-40-130,-15 0-5,-527 22-54,151-1 24,593-50-23,-966 44-42,158-20-57,52-3-170,11 6 115,71-5 10,-471 37 68,26 0 1,0-3 1,-1-3 0,100-25 0,-169 33-4562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1176,'0'0'5188,"21"-3"-2903,299 6-1380,398-8-586,-305-2-301,-32 1-3,-206 1-6,328-28 37,-227 13-42,-35 5 10,72 4-5,-10 1-3,408-9 516,-471 22-420,157-23 76,2 0-172,-339 20-10,56 0 27,170-19 0,-216 12-61,1 3 1,77 7 0,-26-1 10,214-2-709,-319 3 720,-15-3-2,0 2-132,12 7-1232,-14-9 1318,1 1 0,-1-1-1,0 0 1,0 1-1,0-1 1,0 1 0,0-1-1,0 0 1,0 1 0,0-1-1,0 0 1,0 1-1,0-1 1,0 1 0,0-1-1,0 0 1,0 1 0,0-1-1,-1 0 1,1 1-1,0-1 1,0 0 0,0 1-1,0-1 1,-1 0 0,1 1-1,0-1 1,0 0-1,-1 0 1,1 1 0,0-1-1,-1 0 1,1 0 0,0 1-1,-1-1 1,1 0-1,0 0 1,-1 0 0,1 0-1,0 0 1,-1 0 0,1 1-1,-1-1 1,1 0-1,0 0 1,-1 0 0,1 0-1,0 0 1,-1 0 0,1 0-1,-1-1 1,-23 5-4488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2.9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0 856,'0'0'2846,"0"23"-1314,26 601 1066,81-45-1379,-64-324-988,-35-214-12,4 84 1,6-13-172,-1 51-20,-17-147-20,1 0-1,1 0 1,0 0 0,0 0 0,2 0 0,0-1 0,7 16-1,-4-6 10,3 7 21,-5-24-72,-5-7-28,0-1 0,0 1 0,0 0-1,1-1 1,-1 1 0,0-1 0,0 1-1,1 0 1,-1-1 0,1 1-1,-1-1 1,0 1 0,1-1 0,-1 1-1,1-1 1,-1 0 0,1 1-1,-1-1 1,1 1 0,0-1 0,-1 0-1,1 0 1,-1 1 0,1-1-1,0 0 1,-1 0 0,1 0 0,0 0-1,-1 1 1,2-1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5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63 452 496,'0'0'2189,"-6"-5"-1987,-18-15-32,6 8 600,18 11-730,-1 1-1,0 0 1,0-1-1,0 1 1,0-1-1,0 1 0,1-1 1,-1 0-1,0 1 1,0-1-1,1 0 1,-1 1-1,1-1 1,-1 0-1,1 0 1,-1 0-1,1 1 1,-1-1-1,1 0 1,-1 0-1,1 0 1,0 0-1,0 0 1,-1 0-1,1 0 1,0-2 1127,45 12-608,2 8-316,1-2 0,1-2 0,61 8 0,155 7 301,-70-10-494,634 51 607,-711-66-593,324 26 199,-273-13-140,303-8-1,-268-10-79,-183 2-43,88 1 30,0-5-1,144-23 0,77-19-4,-56 9-19,-114 9 28,227-31 37,733-78 337,314 7-347,-842 89 5,-267 11-55,401-18 11,-328 51-24,435-7-2,-802 3 4,888-3 6,-357 9 17,-321-7-14,1185-3 151,-983-11-145,-7 0 16,-301 5-195,-133 11 62,0 0 1,-1 0 0,1 0 0,0 0 0,-1 1 0,1-1 0,0 0 0,-1 1 0,1-1 0,0 1 0,-1 0 0,1-1 0,-1 1 0,1 0 0,-1 0 0,0 0 0,1 0 0,-1 0 0,0 0-1,0 0 1,2 2 0,0 6-2854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8.1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1 169 1144,'0'0'3349,"22"0"-3201,161-3-20,344 29 1298,-117-1-878,392-23 276,-80-30-77,1041 20-670,-927 17 754,215-21 239,-290-4-784,932 2-47,-544 4-326,-205-17 38,-72 11-172,-450 11 214,425-4-170,-380-22 13,-385 25-46,383-39-1302,-446 44 1504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9.1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13 1568,'0'0'2949,"-9"-12"157,8 176-3342,4 211 1264,31-116-636,-7-81-341,18 79 54,0-5 141,-37-140-182,-7 117 0,-2-101 34,1-126-136,-1-1 1,1 0-1,0 0 0,0 0 0,-1 0 0,1 0 0,0 0 1,-1 0-1,1 0 0,-1 0 0,1 0 0,-1 0 0,0 0 0,1 0 1,-1 0-1,0 0 0,0 0 0,0-1 0,0 1 0,1 0 0,-1-1 1,0 1-1,0-1 0,0 1 0,-2 0 0,-15 4-1772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0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188 1 232,'0'0'908,"-2"4"-677,-26 83 6755,-16 52-5532,-16 52-1975,41-140 526,12-36-112,1 1 0,1 0 0,0 0 0,1 0 0,1 1 0,-1 20 0,4-35-205,1-14 128,7-16 56,21-49 0,4-9-58,-24 59 191,-2 0 0,-1 0 0,-1-1 0,-1 0 0,1-30 0,-5-9 817,11 78-1091,7 7 162,25 39-1,18 19 110,132 111-781,-189-183 432,0 0 1,-1 0-1,1 0 1,-1 0-1,0 0 0,-1 1 1,4 5-1,-5-3-2247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2601,'0'0'3104,"187"-11"-3392,-151 14-680,-9 8-920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1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0 624,'0'0'3916,"-1"24"-3646,-16 399 1225,17-409-1473,0 6-20,0-20 9,0 0 0,0 0 1,0 0-1,0 0 0,0 0 0,0 0 0,0 0 0,0 0 0,0 0 0,0 0 1,1 0-1,-1 0 0,0 0 0,0 0 0,0 0 0,0 0 0,0 0 0,0 0 0,0 0 1,0 0-1,0 0 0,0 0 0,1 0 0,5-20-95,2 1-1,0 0 1,14-23-1,5-10-42,-15 23 117,2 1 1,1 0 0,2 1-1,0 0 1,1 1 0,39-40-1,-55 65-4,0-1 0,0 0 0,0 0 0,1 1 0,-1 0 0,0-1 0,1 1 0,-1 0 0,1 0-1,-1 0 1,1 1 0,0-1 0,-1 0 0,1 1 0,4 0 0,-5 34-81,-2-31 98,0 0 0,0 0-1,1 0 1,-2 0 0,1 0-1,0-1 1,-1 1 0,1 0 0,-1 0-1,0 0 1,0 0 0,0-1-1,0 1 1,0-1 0,0 1 0,-1-1-1,0 1 1,1-1 0,-1 0-1,0 1 1,0-1 0,0 0 0,0 0-1,-1-1 1,1 1 0,0 0-1,-1-1 1,1 1 0,-1-1-1,0 0 1,-3 1 0,-6 5-48,0 0-1,-1-1 1,0-1 0,-1 0-1,1-1 1,-1-1 0,-15 3-1,26-6-193,14 0-1518,5 0-108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1.8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54 138 1616,'0'0'2762,"-5"26"-2164,-24 217 885,25-169-951,4-46-409,-2 1-1,-10 56 1,12-102-214,-1-29-389,2 0-1,8-50 1,4 38 458,33-87 1,-38 123 137,2 1 0,0 0 1,1 1-1,1 0 0,1 0 0,1 2 0,18-20 0,-28 34-93,0 0 0,0 1-1,0-1 1,1 1 0,0 0-1,-1 0 1,1 1 0,0 0-1,9-4 1,-13 6-27,0 0-1,1-1 1,-1 1-1,1 0 1,-1 0-1,0 0 1,1 0-1,-1 0 1,1 0-1,-1 1 1,0-1-1,1 0 1,-1 1-1,0-1 1,1 1-1,-1-1 1,0 1-1,0-1 1,1 1-1,-1 0 1,0 0-1,0 0 1,0 0-1,0 0 1,0 0-1,0 0 1,0 0-1,0 0 1,-1 0-1,1 0 1,0 1-1,-1-1 1,1 0-1,-1 0 1,1 1-1,-1-1 1,1 1-1,-1-1 1,0 0-1,0 1 1,0-1-1,0 2 1,2 7 6,-1 0-1,0 0 1,-1 0 0,0-1 0,-1 1 0,0 0-1,-1 0 1,0 0 0,0-1 0,-1 1 0,0-1 0,0 1-1,-1-1 1,-1 0 0,0-1 0,-6 11 0,6-13-39,0 0 0,-1 1 0,1-2 1,-1 1-1,-1-1 0,1 1 1,-1-2-1,1 1 0,-1-1 0,-1 0 1,1 0-1,0-1 0,-1 0 1,0-1-1,0 1 0,0-1 0,0-1 1,0 0-1,0 0 0,-9 0 1,-1-2-786,8-1-586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2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 3633,'0'0'3223,"26"0"-3124,135 0-381,-181 14-1625,-1-6 1745,-1-1 0,0-1 0,0-1 0,0-1-1,-1-1 1,0-1 0,-31-1 0,53-2-190,8-8-1181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3.5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70 1320,'-7'-1'8450,"86"-44"-7944,-68 41-544,1-1 1,0 1 0,0 1-1,1 1 1,-1-1-1,21 0 1,-33 26-1534,-2-14 1504,-1 1 0,0-1 1,-1 0-1,0 0 0,-1-1 0,1 1 0,-10 11 0,-48 56 123,24-32-76,24-28 13,11-13-1,0 0-1,0 0 1,0 0 0,0 1 0,1-1-1,0 1 1,-1 0 0,1 0 0,0 0 0,1 0-1,-1 0 1,1 0 0,-2 6 0,15-9 32,5-1-38,0 1 0,0 1 0,0 0 1,-1 2-1,19 5 0,-14-1-1708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2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14 80,'0'0'3885,"0"-1"-3724,-1 1 0,1-1 0,0 1-1,0-1 1,0 0 0,0 1 0,0-1 0,-1 1 0,1-1 0,0 1 0,-1-1 0,1 0-1,0 1 1,-1-1 0,1 1 0,0 0 0,-1-1 0,1 1 0,-1-1 0,1 1 0,-1 0-1,1-1 1,-1 1 0,1 0 0,-1-1 0,0 1 0,0 0 0,-18 1-159,0 0 0,-1 2 0,1 0 0,0 1 0,-19 8 0,-94 39 4,70-25 10,35-15-11,-18 7 9,-69 36 1,113-52 6,28-1 402,-4 1-373,1 0 0,-1 2 0,0 1 0,0 1 0,30 11 0,-21-7-25,61 13-1,-27-15 60,89 0-1,-154-8 301,-10-5-1891,1 2-1123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2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7148 0 1136,'0'0'2865,"-8"0"-2593,-93 1 819,-138 19 1,-93 12-775,30-5-289,-427 67 140,274-9 737,391-73-662,-1-3 0,0-3 0,-76-3 0,-58 4 325,-256 20-212,-151 16-140,406-40-26,-8 1-29,-107 37-152,249-35-5,-188 10 32,-753-11-516,903-8 537,55 0-160,0 2 1,0 2-1,0 3 1,-60 11-1,72-6 144,-106 27-480,-193 24 1,267-50 79,-1 3 1,-125 42-1,119-32 111,75-23 497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2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11 264,'0'0'4026,"0"0"-3997,0 0 0,1 0 0,-1-1 0,0 1 0,0 0 0,0 0 0,0 0 0,1 0-1,-1-1 1,0 1 0,0 0 0,0 0 0,0 0 0,0-1 0,0 1 0,1 0 0,-1 0 0,0 0 0,0-1-1,0 1 1,0 0 0,0 0 0,0-1 0,0 1 0,0 0 0,0 0 0,0 0 0,0-1 0,0 1 0,0 0-1,0 0 1,0-1 0,0 1 0,-1 0 0,1 0 0,0-1 0,0 1 0,0 0 0,0 0 0,0 0 0,0 0-1,-1-1 1,1 1 0,0 0 0,0 0 0,0 0 0,0 0 0,-1-1 0,1 1 0,0 0 0,0 0 0,-1 0-1,1 0 1,0 0 0,0 0 0,0 0 0,-1 0 0,1 0 0,0 0 0,0 0 0,-1 0 0,-15 3-29,0 2 0,1 0 0,0 0 0,0 2 1,0 0-1,1 0 0,-24 18 0,-2-2-4,-160 73-9,132-66 146,178-25 1157,-42-7-1282,-45 0-11,0 1 1,0 1-1,0 0 1,1 2-1,-1 1 1,0 1-1,37 11 1,-57-14-51,0 1 0,0 0 1,0 0-1,-1 0 0,1 0 1,-1 1-1,1-1 0,3 5 1,14 10-2196,-13-17 829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24 128,'0'0'3001,"0"-3"-2947,0-17 14,0 19 170,0 5-242,2 42 238,9 49 0,-5-48 208,1 51 0,2-9-211,0-92 236,-5-3-389,-1-2 1,0 1 0,0 0-1,0-1 1,-1 1 0,0-1-1,-1 1 1,0-1 0,1-13-1,2-12-204,11-23-716,-4 6-766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232 207 888,'0'0'3297,"0"-4"-2937,0-12-45,0 12 2875,0-20-2245,0 12-955,-1 0 1,0 0-1,0 0 0,-2 1 0,1-1 0,-1 0 1,-8-17-1,10 26-29,0 0 1,-1 1 0,1-1-1,-1 0 1,1 1-1,-1-1 1,0 1-1,0 0 1,0-1 0,0 1-1,-1 0 1,1 0-1,-1 1 1,1-1-1,-1 0 1,1 1 0,-1-1-1,0 1 1,0 0-1,0 0 1,0 0-1,1 0 1,-1 1 0,0-1-1,-1 1 1,1 0-1,0 0 1,0 0-1,0 0 1,0 0 0,0 1-1,0-1 1,0 1-1,0 0 1,0 0-1,-2 1 1,-1 1 1,1 0 0,-1 0-1,1 1 1,0 0 0,0 0 0,1 0 0,-1 1 0,1-1 0,0 1-1,0 0 1,0 0 0,1 1 0,0-1 0,0 1 0,-4 10-1,-1 4 26,1 1 0,0 0-1,-4 26 1,7-23 40,2 0 0,-1 34 0,3-56-20,1-1-1,-1 1 1,0-1 0,1 1 0,-1 0 0,1-1-1,0 0 1,-1 1 0,1-1 0,0 1 0,0-1-1,0 0 1,0 1 0,0-1 0,0 0 0,0 0-1,0 0 1,0 0 0,1 0 0,-1 0 0,0 0-1,1 0 1,-1-1 0,1 1 0,-1 0 0,1-1-1,-1 1 1,1-1 0,-1 0 0,1 0 0,-1 1-1,1-1 1,0 0 0,-1 0 0,1 0 0,1-1-1,4 1 46,-1 0-1,0-1 1,0 1-1,0-1 1,0-1-1,0 1 1,-1-1-1,1 0 1,6-3-1,2-6-75,1 0 1,-2-1-1,0 0 0,0-1 0,-1 0 0,-1-1 0,20-30 1,-20 18-28,-11 26 62,-1 20-58,1-4 26,-1-9 17,1 0-1,-1 0 1,2 0-1,-1 0 1,1 0-1,0 0 1,0 0-1,1 0 1,0 0-1,0 0 1,1-1-1,-1 1 1,2-1-1,4 9 1,0-4-204,-7-9 81,0-1-1,0 1 1,1 0-1,-1 0 0,0-1 1,1 1-1,-1-1 1,1 1-1,-1-1 1,1 0-1,0 1 0,0-1 1,0 0-1,0 0 1,-1 0-1,1 0 0,0-1 1,0 1-1,1-1 1,2 1-1,4 0-1697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1120,'0'0'5095,"8"14"-4871,1 7-166,28 45 108,-36-64-135,0 0 0,1 0 0,-1 0 0,1-1 1,0 1-1,0 0 0,0 0 0,0-1 0,0 0 0,0 1 1,0-1-1,0 0 0,0 0 0,0 0 0,1 0 0,-1 0 1,1-1-1,-1 1 0,0-1 0,1 1 0,-1-1 0,1 0 1,-1 0-1,1 0 0,-1 0 0,1-1 0,-1 1 0,0-1 0,1 1 1,-1-1-1,1 0 0,-1 0 0,0 0 0,0 0 0,0 0 1,0 0-1,1-1 0,2-2 0,1-1 3,0 0-1,0 0 1,0 0 0,0-1-1,-1 0 1,0 0 0,0-1-1,0 1 1,-1-1 0,6-13-1,0-27-538,-9 46 448,-1 0 0,0-1-1,0 1 1,1 0-1,-1 0 1,0 0-1,0 0 1,0 0 0,0 0-1,0 0 1,0 0-1,-1 0 1,1 0-1,0 0 1,0 0 0,-1 0-1,1 0 1,-1 0-1,1 0 1,-1 0-1,1 0 1,-1 0 0,0 0-1,1 0 1,-1 1-1,0-1 1,1 0-1,-1 0 1,0 1 0,0-1-1,0 1 1,0-1-1,0 0 1,0 1-1,0 0 1,0-1 0,-1 1-1,-1 1-1261,-5 6-402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3505,'0'0'2912,"1"23"-2231,17 186 487,-10 18-1100,-8-223-455,0 1 1,0-1 0,0 0-1,-1 0 1,0 0-1,1 0 1,-1 1 0,-1-1-1,1 0 1,-4 7 0,-2-9-3482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5297,'0'0'3713,"178"-19"-4153,-133 14-600,-10 5-593,-8-3-1351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18 592,'0'0'3985,"-1"25"-3842,-2 6-101,-2 74 296,8-105-219,0-1 0,0 1 1,-1 0-1,1-1 0,0 0 0,-1 1 0,1-1 1,-1 0-1,1-1 0,-1 1 0,5-3 1,-2-1-126,0 1 1,0-1 0,-1-1-1,0 1 1,0 0 0,0-1-1,-1 0 1,0 0 0,0 0-1,0 0 1,-1-1 0,0 1-1,0-1 1,0 1 0,-1-1-1,0 1 1,0-1 0,-1 0-1,0 0 1,0 0 0,-2-9-1,1 14-25,0 0 0,0 1 0,0-1 0,0 1 0,-1-1 0,1 1 0,-1 0 0,1-1 0,-1 1-1,1 0 1,-1 0 0,1 0 0,-1 0 0,0 0 0,0 1 0,1-1 0,-1 0 0,0 1 0,0-1 0,0 1-1,0 0 1,0-1 0,0 1 0,0 0 0,0 0 0,0 1 0,-2-1 0,2 0-55,1 0 0,-1 0 0,0 0 0,1 1 0,-1-1 0,1 0 0,-1 1 0,0-1 1,1 1-1,-1-1 0,1 1 0,-1 0 0,1 0 0,0 0 0,-1 0 0,1 0 0,0 0 0,-1 0 0,1 0 0,0 0 0,0 1 0,0-1 1,0 0-1,0 1 0,1-1 0,-1 0 0,0 1 0,1-1 0,-1 1 0,1 0 0,-1-1 0,0 3 0,1 15-1437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1 832,'0'0'5276,"0"24"-4844,0 153 923,-9 265 173,9-442-1538,0 0 0,0 0-1,0 0 1,0 1-1,0-1 1,0 0 0,0 0-1,0 0 1,0 0-1,0 1 1,0-1 0,0 0-1,0 0 1,0 0-1,0 0 1,0 1 0,1-1-1,-1 0 1,0 0-1,0 0 1,0 0 0,0 0-1,0 0 1,1 1-1,-1-1 1,0 0-1,0 0 1,0 0 0,0 0-1,1 0 1,-1 0-1,0 0 1,0 0 0,0 0-1,0 0 1,1 0-1,-1 0 1,0 0 0,0 0-1,0 0 1,1 0-1,-1 0 1,0 0 0,0 0-1,0 0 1,0 0-1,1 0 1,-1 0 0,0 0-1,0 0 1,0-1-1,0 1 1,1 0 0,-1 0-1,0 0 1,0 0-1,0 0 1,0-1 0,12-9 34,19-36 56,30-58 1,-49 82-75,-12 22-18,0-1 0,0 1 0,0-1 0,0 1 0,1 0 0,-1-1 0,0 1 0,0 0 1,0-1-1,1 1 0,-1 0 0,0-1 0,0 1 0,1 0 0,-1-1 0,0 1 0,1 0 0,-1 0 1,0-1-1,1 1 0,-1 0 0,0 0 0,1 0 0,-1 0 0,1-1 0,-1 1 0,0 0 0,1 0 1,-1 0-1,1 0 0,-1 0 0,0 0 0,1 0 0,-1 0 0,1 0 0,0 0 0,8 15-285,0 22 150,-9-36 154,0 2-29,5 29-353,1-1-1,18 54 1,-23-84 257,-1 0 0,1-1 0,-1 1 0,1 0 0,-1 0-1,1-1 1,0 1 0,-1-1 0,1 1 0,0 0 0,-1-1 0,1 1 0,0-1 0,0 0 0,0 1 0,0-1 0,-1 0 0,1 1 0,0-1 0,2 0 0,6 1-2218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38 3145,'0'0'3214,"0"11"-3057,0 100 1250,1-110-1379,0 0 0,0 0 0,-1 0 0,1 0 0,0-1 0,0 1 0,0 0 0,0-1 0,0 1-1,0 0 1,0-1 0,0 1 0,0-1 0,0 0 0,1 1 0,-1-1 0,0 0 0,0 0 0,0 0 0,0 0 0,0 0 0,1 0 0,-1 0 0,0 0 0,0 0 0,0 0-1,0-1 1,2 0 0,1 1 32,-1 0 0,1-1 0,-1 1 0,1-1 0,-1 0 0,1 0 0,-1-1 0,0 1 0,4-2 0,-4-2-106,-1 0 0,0 0 1,-1 0-1,1 0 0,-1 0 1,0 0-1,0 0 0,-1-1 1,1 1-1,-1 0 0,0 0 1,-1-1-1,0-7 0,0-9-491,0 20 484,1-1 0,-1 1-1,0-1 1,0 0 0,0 1-1,0-1 1,0 1 0,0 0-1,-1-1 1,1 1-1,-1 0 1,0 0 0,1 0-1,-1 0 1,0 0 0,0 0-1,0 0 1,-1 1 0,1-1-1,0 1 1,-1 0-1,1-1 1,0 1 0,-1 0-1,-5-1 1,7 1-28,-1 1 1,0-1-1,1 0 0,-1 1 1,0 0-1,1-1 0,-1 1 1,0 0-1,0 0 0,1 0 0,-1 0 1,0 0-1,0 0 0,1 0 1,-1 1-1,0-1 0,0 1 1,1-1-1,-1 1 0,1-1 1,-1 1-1,0 0 0,1 0 0,-1 0 1,1 0-1,0 0 0,-1 0 1,1 1-1,0-1 0,0 0 1,0 1-1,0-1 0,0 0 1,0 1-1,0 0 0,0-1 0,0 1 1,0 1-1,0 17-1605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4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93 760,'0'0'6544,"0"-40"-5077,1 37-1498,-1 1 1,0-1-1,0 1 0,0-1 0,-1 1 0,1-1 0,0 1 1,-1 0-1,0-1 0,1 1 0,-1 0 0,0-1 0,0 1 0,0 0 1,-1 0-1,1 0 0,-3-3 0,2 4-33,0 0-1,0 0 1,0 0-1,-1 0 1,1 1-1,0-1 1,0 1 0,-1-1-1,1 1 1,0 0-1,-1 0 1,1 0-1,0 0 1,0 0-1,-1 1 1,1-1 0,0 1-1,0 0 1,-1-1-1,-1 2 1,-1 0 49,1 1 0,0 0 0,0-1-1,0 1 1,0 0 0,0 1 0,0-1 0,1 1 0,-1 0 0,1 0 0,0 0 0,1 0 0,-6 9 0,5-6 25,-1-1 0,1 1 0,0 1 0,0-1 0,1 0 0,0 1-1,0-1 1,0 12 0,2-16-3,-1 7 97,1 0-1,1 0 1,-1 0 0,2 0-1,-1-1 1,5 13 0,-5-19-68,1 0 1,-1 0-1,1 0 1,0-1-1,-1 1 1,1-1 0,1 1-1,-1-1 1,0 1-1,1-1 1,-1 0-1,1 0 1,0 0-1,-1-1 1,1 1 0,0-1-1,0 1 1,0-1-1,0 0 1,0 0-1,0 0 1,1-1 0,4 1-1,4 1 21,0-1 1,0 0-1,0 0 0,1-2 1,-1 1-1,0-2 0,0 0 1,0 0-1,14-5 0,-3-1-75,1-2-1,-2-1 0,32-19 1,-50 28-2107,-10 7 309,-2 2 132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0 30 1632</inkml:trace>
  <inkml:trace contextRef="#ctx0" brushRef="#br0" timeOffset="1">0 30 1632,'141'62'1471,"-111"-43"-797,-30-8-349,-1-6-191,1 87 400,-1-92-494,0-1 0,1 1 0,-1-1 0,0 0-1,1 1 1,-1-1 0,1 0 0,-1 0 0,1 1 0,-1-1-1,1 0 1,-1 0 0,1 0 0,0 0 0,-1 1-1,1-1 1,0 0 0,0 0 0,0 0 0,0-1 0,-2-24-350,0-34-627,3 57 870,-1 0 0,0-1 1,1 1-1,-1-1 0,1 1 0,0 0 0,0 0 0,0-1 0,1 1 0,-1 0 0,1 0 0,0 0 0,4-5 0,6-3-402,2 1 0,26-18-1,-5 11-1161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2681,'0'0'1816,"0"145"-3152</inkml:trace>
  <inkml:trace contextRef="#ctx0" brushRef="#br0" timeOffset="1">1 166 3041,'44'-166'0,"-44"177"-32,0 5-1065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0 440,'0'0'5680,"17"1"-5672,49 4-16,-64-5 7,0 0 0,-1 0 0,1 1 0,0-1 0,-1 1 0,1-1 0,-1 1 0,1 0 0,-1-1 0,1 1 0,-1 0 0,1 0 0,-1 0 0,0 0 0,1 0 0,-1 1 0,0-1 0,0 0 0,0 0 0,0 1 0,0-1 0,0 1 0,0-1 0,-1 1 0,1-1 0,-1 1 0,1-1 0,-1 1 0,1 0 0,-1-1 0,0 3 0,1 2 27,-1 1 0,0-1 0,0 1 0,-1-1 0,-2 11 0,2-12-13,-2 7 4,-1-1 0,0 0 0,0 0 0,-1 0 0,-9 14 0,9-18-16,0 1 0,1 1 0,0-1 0,0 1 1,1-1-1,0 1 0,1 0 0,-1 0 0,0 18 1,3-27-2,1 1 1,0 0 0,-1-1-1,1 1 1,0-1 0,-1 1-1,1-1 1,0 1 0,-1-1-1,1 0 1,0 1 0,0-1-1,0 0 1,-1 0-1,1 1 1,0-1 0,0 0-1,0 0 1,0 0 0,0 0-1,-1 0 1,1 0 0,1 0-1,28-1 76,-26 1-47,-1 0-37,1 1-103,0-1 0,0 0 0,-1 0 0,1 0 0,0-1 0,0 1 0,0-1 0,0 0 0,-1 0 0,1 0 0,0 0 0,-1-1 0,1 0 0,-1 1 0,1-1 0,5-5 0,8-9-2869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3513,'0'0'3144,"178"0"-3288,-124 0-616,-18 0-880,-1 0-2257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1 672,'0'0'3137,"-7"0"-3483,2 0 343,1 1 0,-1-1 0,0 1 0,1 0 0,-1 0 0,1 1 0,-1 0 0,1-1 0,0 1 0,0 1 0,0-1 0,0 1-1,0-1 1,0 1 0,1 0 0,-1 1 0,1-1 0,0 0 0,0 1 0,0 0 0,1 0 0,-4 6 0,1-3 52,1 0 1,0 1-1,0 0 1,1 0-1,0 0 1,0 0 0,1 0-1,0 0 1,0 1-1,1-1 1,0 1-1,1 12 1,1-20-22,-1 0-1,1 0 1,0-1-1,0 1 1,0 0 0,0 0-1,0-1 1,0 1 0,0-1-1,0 1 1,0 0 0,0-1-1,0 0 1,1 1 0,-1-1-1,0 0 1,0 0 0,0 0-1,1 1 1,-1-1 0,0 0-1,0-1 1,0 1 0,1 0-1,-1 0 1,2-1-1,36-5 258,-28-1-128,-1 0-1,1-1 1,-1-1 0,0 1 0,-1-2 0,0 1 0,10-16-1,-18 24 490,-1 25-671,-1-17 19,1 1-1,0 0 0,0-1 1,0 1-1,1-1 0,1 1 1,3 12-1,-4-18-21,0 0 0,1 0 0,-1 0 1,1 0-1,-1-1 0,1 1 0,0 0 0,0-1 0,-1 1 1,1-1-1,0 0 0,0 1 0,1-1 0,-1 0 0,0 0 0,0-1 1,0 1-1,1 0 0,-1-1 0,0 1 0,1-1 0,-1 0 1,1 0-1,-1 0 0,0 0 0,1 0 0,-1 0 0,0-1 0,4 0 1,29-8-896,-7-10-824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4297,'0'0'1744,"-27"166"-1200,27-108 121,-9-1-233,9-1-200,0-6-96,0-4-40,-9-9-96,9-7-152,-9-6-672,1-14-137,-1-4-223</inkml:trace>
  <inkml:trace contextRef="#ctx0" brushRef="#br0" timeOffset="1">0 252 4481,'0'0'2080,"188"40"-2664,-144-18-968,-17-6-1433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1768,'0'0'4297,"-18"139"-4185,18-125 16,27-6 152,-1-8 8,1 0 209,9-3-385,-9-18-112,-1-9-545,-8 1-343,-18-11-264,0 8-560,0 5-849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2961,'0'0'2104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95 416,'0'0'3403,"-2"8"-2961,-4 24 121,6-31-524,0-1 1,0 1 0,0 0-1,0-1 1,0 1 0,0-1-1,1 1 1,-1-1 0,0 1-1,0-1 1,0 1-1,0-1 1,1 1 0,-1-1-1,0 1 1,1-1 0,-1 0-1,0 1 1,1-1 0,-1 1-1,0-1 1,1 0 0,-1 1-1,1-1 1,-1 0 0,1 0-1,-1 1 1,1-1-1,-1 0 1,1 0 0,-1 0-1,1 1 1,-1-1 0,1 0-1,-1 0 1,1 0 0,-1 0-1,1 0 1,0 0 0,24 0 827,-21-1-450,-1 1-438,-1-1 0,0 1 0,1-1 0,-1 0-1,0 0 1,0 0 0,0 0 0,0 0 0,0 0 0,0-1 0,0 1 0,0-1 0,0 0 0,-1 1 0,1-1 0,-1 0 0,1 0 0,-1 0 0,0 0 0,1 0 0,-1 0 0,0 0 0,0 0 0,-1-1 0,1 1 0,0 0 0,-1-1 0,1 1 0,-1 0 0,0-1 0,0 1 0,0-3 0,0 2-86,1-1 0,-1 1 0,0 0 0,0-1 0,0 1 1,0 0-1,-1-1 0,1 1 0,-1 0 0,0-1 0,0 1 1,0 0-1,0 0 0,-1 0 0,1 0 0,-1 0 0,0 0 0,0 0 1,0 1-1,0-1 0,0 1 0,-6-5 0,4 5 82,-1-1 0,0 1 0,0 1 0,0-1 0,0 1-1,0-1 1,-1 1 0,1 1 0,0-1 0,0 1 0,-1 0 0,1 0-1,-8 2 1,13 3 27,-1-1 0,1 1 0,-1 0 0,1 0 0,0 0 0,1 0 0,0 5 0,0-9 18,0 1-1,0-1 0,0 0 0,0 0 1,0 0-1,1 0 0,-1 1 1,0-1-1,0-1 0,1 1 1,-1 0-1,1 0 0,-1 0 0,1-1 1,-1 1-1,1-1 0,-1 1 1,1-1-1,-1 0 0,1 1 1,-1-1-1,3 0 0,43 2 636,-37-3-440,83-8 573,-72 6-743,-20 3-40,-1 0-1,1 1 0,0-1 0,-1 1 0,1 0 0,0-1 0,-1 1 1,1-1-1,-1 1 0,1 0 0,-1-1 0,1 1 0,-1 0 1,0 0-1,1 0 0,-1-1 0,0 1 0,0 0 0,1 0 1,-1 0-1,0-1 0,0 1 0,0 0 0,0 0 0,0 0 0,0 0 1,0 0-1,-1 1 0,1 37 185,0-30-153,-1-7-39,1 1 0,0-1 1,0 0-1,0 0 0,0 0 0,0 0 1,0 0-1,0 1 0,1-1 1,-1 0-1,1 0 0,0 0 0,-1 0 1,1 0-1,0 0 0,0 0 1,2 2-1,-1-4 8,0 0 1,0 0-1,0 0 0,0-1 0,0 1 1,1 0-1,-1-1 0,0 0 1,-1 1-1,1-1 0,0 0 1,0 0-1,0 0 0,0 0 1,-1-1-1,1 1 0,0 0 0,1-3 1,128-96 68,-131 100-74,0 1 0,-1-1 0,1 0 0,0 1 0,0-1 0,0 0-1,1 1 1,-1-1 0,0 0 0,0 0 0,0 1 0,0-1-1,0 0 1,0 1 0,0-1 0,0 0 0,1 0 0,-1 1-1,0-1 1,0 0 0,0 0 0,1 0 0,-1 1 0,0-1-1,0 0 1,0 0 0,1 0 0,-1 1 0,0-1 0,0 0 0,1 0-1,-1 0 1,0 0 0,1 0 0,-1 0 0,0 0 0,0 0-1,1 0 1,-1 0 0,0 0 0,1 0 0,-1 0 0,0 0-1,1 0 1,-1 0 0,0 0 0,0 0 0,1 0 0,-1 0-1,0 0 1,1 0 0,-1-1 0,0 1 0,0 0 0,1 0 0,-2 12-6,1-3-138,1 0 1,0 0 0,0 0-1,1 0 1,0 0 0,0 0-1,1-1 1,1 1 0,7 14-1,-2-6-1448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96 1072,'0'0'5929,"0"-8"-4954,0-80-423,-18 91-1072,14 1 487,0-1-1,0 1 0,0 1 0,0-1 0,0 1 1,1-1-1,0 1 0,0 0 0,0 0 0,1 1 1,0-1-1,0 0 0,0 1 0,-2 9 0,2-6 32,0 1-1,1-1 0,-1 0 0,2 1 0,0-1 1,0 1-1,0-1 0,3 15 0,-2-22 27,0 0 1,0 0-1,1 0 0,-1-1 0,0 1 0,1 0 0,-1-1 0,1 1 1,-1-1-1,1 0 0,-1 1 0,1-1 0,0 0 0,0 0 0,0 0 1,0 0-1,0 0 0,0-1 0,0 1 0,0-1 0,0 1 0,0-1 1,0 0-1,0 1 0,4-1 0,61-2 421,-58 2-430,1-2-56,1 0 0,-1-1-1,0 0 1,1 0-1,-1-1 1,-1-1 0,1 1-1,-1-2 1,0 1-1,0-1 1,0-1-1,-1 1 1,0-2 0,0 1-1,8-11 1,-10 7 808,0 29-593,-3-15-171,0 0 0,0 1 0,0-1 0,1 0 0,-1-1 0,1 1 0,0-1 0,0 1 0,0-1 0,0 0 0,0-1 0,0 1 0,0-1 0,1 1 0,-1-1 0,1-1-1,-1 1 1,1-1 0,-1 1 0,1-1 0,5-1 0,-2 1-16,1 0-1,-1-1 1,1 0 0,-1 0-1,0-1 1,1 0-1,-1-1 1,0 0-1,0 0 1,12-7 0,-13 5-74,0-1 1,-1 0 0,0 0 0,0-1 0,9-12 0,-14 17 35,0 0 0,0 0 0,0 0 1,0 0-1,0 0 0,0 0 1,-1 0-1,1 0 0,-1 0 0,1 0 1,-1 0-1,0-4 0,0 5 15,0-1-1,-1 1 1,1 0-1,-1 0 0,1 0 1,-1 0-1,1 0 1,-1 0-1,1 0 0,-1 0 1,0 1-1,0-1 1,1 0-1,-1 0 0,0 0 1,0 1-1,0-1 1,0 0-1,0 1 0,0-1 1,0 1-1,0-1 0,0 1 1,0 0-1,0-1 1,-2 1-1,-9-3-57,-1 0 0,1 1 0,-1 1-1,0 0 1,1 0 0,-23 3 0,27-1 40,1 0 1,-1 0-1,1 1 0,-1 0 0,1 0 1,0 0-1,0 1 0,0 0 0,0 1 1,1-1-1,-1 1 0,-8 8 0,-1 7-906,13-3-645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 1328,'0'0'4188,"-10"-9"-2276,5 17-1945,0 0-1,0 0 0,1 1 1,1-1-1,0 1 1,0 0-1,0 0 0,-1 15 1,-3 3 31,-8 44 46,12-51-18,-1 0 0,-1 0 0,-13 32 0,18-127 222,4 42-235,9-151 218,6 211-705,-10-16 419,168 246-160,-143-204-2759,-33-46 968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4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1696,'0'0'5243,"-1"3"-5066,-4 13 48,1-1-1,1 1 1,0 0-1,1 0 1,1 1-1,1-1 1,1 18-1,-1-10-65,0 251-41,0-275-188,0 1 1,0-1 0,0 1-1,0-1 1,0 0 0,0 1 0,0-1-1,0 1 1,0-1 0,0 0-1,1 1 1,-1-1 0,0 1 0,0-1-1,0 0 1,0 1 0,1-1-1,-1 0 1,0 1 0,0-1 0,1 0-1,-1 1 1,0-1 0,1 0-1,-1 0 1,0 1 0,1-1 0,-1 0-1,0 0 1,1 0 0,-1 0-1,0 1 1,1-1 0,-1 0 0,1 0-1,-1 0 1,0 0 0,1 0-1,-1 0 1,1 0 0,-1 0-1,0 0 1,1 0 0,-1 0 0,1 0-1,-1 0 1,0 0 0,1-1-1,-1 1 1,0 0 0,1 0 0,-1 0-1,0 0 1,1-1 0,-1 1-1,0 0 1,1 0 0,-1-1 0,0 1-1,0 0 1,1-1 0,-1 1-1,0 0 1,0-1 0,1 1 0,-1 0-1,0-1 1,9-14-2216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4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126 340 3089,'0'0'3644,"-14"17"-3638,0-2 17,1-2 37,0 0 1,2 1 0,0 0 0,0 1 0,1 0 0,1 0-1,-8 19 1,17-34-39,0 1 0,-1-1-1,1 1 1,0-1 0,0 1-1,-1-1 1,1 1 0,0-1-1,0 1 1,0 0 0,0-1-1,0 1 1,0-1 0,0 1-1,0-1 1,0 1 0,0 0-1,0-1 1,0 1 0,0-1-1,1 1 1,-1-1 0,0 1-1,0-1 1,1 1 0,-1-1-1,0 1 1,1-1 0,-1 1-1,0-1 1,1 0 0,-1 1 0,1-1-1,-1 1 1,1-1 0,24 0 530,25-21-80,-34 9-646,0 0-1,-1-1 1,-1 0 0,0-1 0,0-1 0,-2 0 0,0 0 0,0-2 0,-2 1 0,0-2 0,11-24 0,-17 32-15,0 0 0,0-1 1,-1 1-1,0-1 1,0 0-1,-1 1 0,-1-1 1,0 0-1,-1 0 0,0 0 1,0 0-1,-1 0 1,-1 0-1,1 0 0,-2 0 1,0 1-1,0-1 0,-1 1 1,0 0-1,-1 0 1,-10-17-1,10 22 329,1-1-1,-1 2 1,0-1 0,0 0 0,-1 1 0,1 0-1,-8-4 1,11 7-101,1 0-1,0 0 1,-1 1-1,1-1 1,-1 0 0,1 0-1,-1 1 1,1-1-1,-1 1 1,0-1 0,1 1-1,-1 0 1,1 0-1,-1 0 1,0 0 0,1 0-1,-1 0 1,0 0-1,1 0 1,-1 1-1,0-1 1,1 1 0,-1-1-1,1 1 1,-1-1-1,1 1 1,-1 0 0,1 0-1,0 0 1,-1 0-1,1 0 1,0 0-1,0 0 1,-1 0 0,1 0-1,-1 3 1,-1 3 72,0 0 1,1 0 0,0 1-1,0-1 1,1 0-1,0 1 1,0 0-1,1 13 1,5 69 1248,-4-81-1209,0 1-74,0-1 0,1 0 0,0 1 0,0-1 0,1 0 0,1 0 0,-1-1-1,1 1 1,1-1 0,-1 0 0,2 0 0,-1 0 0,1-1 0,0 1 0,0-1 0,1-1 0,0 1 0,0-1 0,1-1 0,0 1 0,0-1 0,0-1-1,0 1 1,1-1 0,-1-1 0,1 0 0,0 0 0,0 0 0,1-1 0,-1-1 0,12 1 0,-12-1-61,0-1 0,-1 0 0,1-1 0,0 0 0,0 0 0,-1-1 1,1 0-1,-1-1 0,1 1 0,13-8 0,-17 7-97,-1 0 0,0-1 0,0 1-1,0-1 1,0 1 0,-1-1 0,1 0 0,-1-1 0,0 1 0,0 0-1,-1-1 1,1 0 0,-1 0 0,0 1 0,-1-1 0,1-1 0,-1 1 0,0 0-1,1-10 1,-1 11-84,0 1 0,-1-1-1,0 0 1,1 0 0,-2 0-1,1 0 1,0 0 0,-1 1-1,1-1 1,-1 0 0,0 0-1,-1 1 1,-2-7 0,3 8 135,-1 0 0,0 0 0,0 1 0,0-1 0,0 0 0,0 1 0,0 0-1,0-1 1,0 1 0,0 0 0,-1 0 0,1 0 0,0 1 0,-1-1 0,1 1 0,-1-1 0,1 1 0,-1 0 0,1-1 0,-1 1 0,-3 1 0,4-1 28,1 0-1,-1 0 1,1 0-1,0 0 1,-1 0 0,1 1-1,-1-1 1,1 0-1,-1 1 1,1 0 0,0-1-1,-1 1 1,1-1-1,0 1 1,0 0 0,-1 0-1,1 0 1,0 0-1,0 0 1,0 0 0,0 0-1,0 0 1,0 0-1,1 1 1,-2 1 0,0 0-2,1 1 0,0-1 0,1 1 0,-1-1 1,0 1-1,1-1 0,0 1 0,0-1 0,0 1 1,1 5-1,0-1-7,1 0 1,-1 0 0,2 0 0,-1 0-1,1 0 1,0 0 0,1-1 0,0 0-1,5 8 1,40 28-551,4-7-1226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1 104,'0'0'5729,"0"8"-8373,0-3 1095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3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6 281 2529,'0'0'6334,"0"0"-6295,0 0-1,0 0 1,-1 0-1,1 0 1,0 0-1,0 0 1,-1 0-1,1 0 1,0 1-1,0-1 1,-1 0-1,1 0 1,0 0-1,0 0 0,-1 0 1,1 1-1,0-1 1,0 0-1,0 0 1,-1 0-1,1 1 1,0-1-1,0 0 1,0 0-1,0 0 1,0 1-1,0-1 1,-1 0-1,1 0 1,0 1-1,0-1 1,0 0-1,0 0 1,0 1-1,0-1 1,0 0-1,0 1 1,0-1-1,0 0 1,0 0-1,0 1 1,14 5 6,0-1 0,1 0 0,-1-1 0,1-1 1,29 3-1,-11-1 86,105 12 219,0-7-1,186-10 1,-140-2-352,267 8 16,301-5 30,-611-12-41,39-1 2,168-18 6,-142 6-6,-84 13 4,298-15-60,373 17 99,-519-7-30,76-2 6,363-8 545,27-22-354,-567 46-206,-81 3 2,142-17 1,-109 1-36,-61 8-3,0-2 1,75-21-1,-34 3-651,-92 27-174,-13 1 786,0-1-1,1 0 1,-1 0 0,1 0-1,-1 0 1,1 1 0,-1-1-1,1 0 1,-1 0-1,0 0 1,1 0 0,-1 0-1,1 0 1,-1 0 0,1 0-1,-1 0 1,1-1-1,-1 1 1,1 0 0,-1 0-1,0 0 1,1 0 0,-1-1-1,1 1 1,-1 0-1,0 0 1,1-1 0,-1 1-1,0 0 1,1-1 0,-1 1-1,0 0 1,1-1 0,-1 1-1,0 0 1,0-1-1,1 1 1,-1-1 0,0 1-1,0-1 1,0 1 0,0 0-1,0-1 1,1 1-1,-1-1 1,0 0 0,0-9-1935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1376,'0'0'8449,"-3"0"-7004,9 0-1077,33 4-385,68 15 0,-92-16-82,0 2 0,0 0 0,0 0 1,0 2-1,-1-1 0,0 2 0,18 13 0,-31-21 85,0 1 0,1 0 0,-1 0 1,0 0-1,0 0 0,0 0 0,-1 0 0,1 0 0,0 1 1,0-1-1,0 0 0,-1 0 0,1 1 0,-1-1 0,1 0 1,-1 1-1,1-1 0,-1 1 0,0-1 0,0 1 1,0-1-1,0 0 0,0 1 0,0-1 0,0 1 0,0-1 1,0 1-1,-1-1 0,1 0 0,-1 1 0,1-1 0,-1 0 1,1 1-1,-1-1 0,0 0 0,0 0 0,1 1 0,-1-1 1,0 0-1,-2 1 0,-1 2 12,0 1-1,-1-1 1,0 0 0,0 0-1,0-1 1,0 0 0,-11 5 0,-255 89 202,268-95-330,-6-1-5551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50 304,'0'0'3961,"2"-6"1020,5-20-5130,-7 25 138,0 1 1,0-1 0,0 0 0,0 0 0,0 1 0,0-1 0,0 0-1,0 1 1,0-1 0,0 0 0,0 1 0,-1-1 0,1 0 0,0 1-1,-1-1 1,1 1 0,0-1 0,-1 0 0,1 1 0,-1-1 0,1 1-1,-1-1 1,1 1 0,-1-1 0,1 1 0,-1 0 0,1-1 0,-1 1-1,-1-1 1,-20 5-91,17-2 98,0 1-1,0 0 1,0 0-1,1 0 1,-1 0 0,-4 6-1,3-2 36,-1 2-1,1-1 1,1 1 0,0 0-1,0 0 1,1 1-1,0-1 1,0 1-1,1 0 1,-2 12 0,5-18-15,-1-1 1,1 0-1,0 1 1,0-1 0,0 1-1,0-1 1,1 1 0,-1-1-1,1 0 1,0 1-1,0-1 1,0 0 0,1 0-1,-1 0 1,1 0 0,0 0-1,0 0 1,0 0-1,0 0 1,0-1 0,0 1-1,1-1 1,-1 0 0,1 1-1,0-1 1,-1 0-1,1-1 1,0 1 0,0 0-1,1-1 1,-1 0 0,0 0-1,0 0 1,4 1-1,14 3 22,1-1-1,-1 0 0,1-2 1,-1 0-1,1-2 0,0 0 1,29-5-1,-44 3-51,0 0 1,-1 0-1,1-1 0,-1 0 0,1 0 1,-1 0-1,0-1 0,0 1 1,-1-2-1,1 1 0,-1-1 0,0 1 1,0-1-1,0-1 0,-1 1 0,0-1 1,0 0-1,0 0 0,-1 0 0,0 0 1,0 0-1,0-1 0,-1 0 1,0 1-1,0-1 0,-1 0 0,0 0 1,0 0-1,0 0 0,-2-12 0,1 18 9,0 0 0,0 0 0,0 0 0,-1 0 0,1 0 0,0 0 0,-1 1 0,1-1 0,-1 0 0,1 0 0,-1 0 0,1 0 0,-1 1 0,0-1 0,1 0 0,-1 0 0,0 1 0,0-1 0,1 1 0,-1-1 0,0 1 0,0-1 0,0 1 0,0-1 0,0 1 0,0 0 0,0-1 0,0 1 0,0 0 0,0 0 0,1 0 0,-1 0 0,0 0 0,0 0 0,0 0 0,-2 0 0,1 0-3,1 0 1,-1 0-1,1 0 0,-1 1 1,1-1-1,-1 0 0,1 1 0,-1-1 1,1 1-1,-1-1 0,1 1 1,0 0-1,-1 0 0,1-1 0,0 1 1,0 0-1,0 0 0,-1 0 1,1 0-1,0 1 0,0-1 0,0 0 1,1 0-1,-2 3 0,0-1 19,1 0-1,0 1 0,0-1 0,0 0 0,1 0 1,-1 1-1,1-1 0,0 1 0,0-1 1,0 0-1,0 1 0,1-1 0,-1 0 1,1 1-1,0-1 0,0 0 0,0 0 1,0 0-1,1 0 0,-1 0 0,1 0 0,0 0 1,0 0-1,0 0 0,0-1 0,0 1 1,0-1-1,1 0 0,-1 0 0,1 0 1,4 3-1,0-2-51,0 1 0,1-2 0,-1 1 0,1-1 1,-1 0-1,1 0 0,0-1 0,0 0 0,0-1 0,0 1 0,0-2 0,8 0 1,-14 0-48,0 0 0,-1 0 0,1 1-1,0-2 1,-1 1 0,1 0 0,-1 0 0,1 0 0,-1-1 0,0 1 0,0-1 0,1 1 0,-1-1 0,0 1 0,0-1 0,-1 0 0,1 1 0,0-1 0,0 0 0,-1 0 0,1 0 0,-1 0 0,0 1 0,1-4 0,0 2 17,-1-1-1,1 1 1,-1-1-1,1 1 1,-1 0 0,0-1-1,0 1 1,-1-1 0,1 1-1,-1 0 1,1-1 0,-1 1-1,-2-4 1,1 5 58,-1-1 1,0 1-1,-1 0 1,1 0-1,0 0 1,0 0-1,-1 1 0,1 0 1,-1-1-1,0 1 1,1 0-1,-1 0 1,0 1-1,1-1 0,-1 1 1,0 0-1,0 0 1,-6 1-1,4-1-98,0 0 0,0 1 0,0-1 0,0 1-1,0 1 1,1-1 0,-1 1 0,0 0 0,1 0 0,-1 1-1,-5 3 1,-6 13-899,6-2-348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62 318 2777,'0'0'3571,"-9"18"-3107,-28 55 154,35-70-555,0 0 1,0-1 0,1 1 0,-1 0-1,1 0 1,0 0 0,0 1 0,0-1-1,0 0 1,0 0 0,1 1 0,0-1-1,-1 0 1,1 1 0,0-1 0,1 0-1,-1 0 1,1 4 0,1-5-27,-1-1 0,1 0 0,-1 0 0,1 0 0,0 0 0,-1 0-1,1 0 1,0 0 0,0-1 0,0 1 0,0 0 0,0-1 0,-1 0 0,1 1 0,0-1 0,0 0 0,0 0 0,0 0 0,0 0 0,3-1 0,-1 0-12,1 0 0,-1 0 0,0 0 0,1 0 0,-1-1 0,0 0 0,0 0 0,0 0 1,0 0-1,0-1 0,0 1 0,-1-1 0,1 0 0,-1 0 0,0-1 0,0 1 0,0-1 0,0 1 1,0-1-1,-1 0 0,3-5 0,4-8-149,0 0 0,-1 0 1,8-30-1,-10 22-132,-2-1 0,-1 0-1,-1 0 1,-1 0 0,-2 0 0,-5-40-1,5 57 223,-1 0-1,0 0 1,-1 0-1,0 1 1,0-1-1,0 1 0,-2-1 1,1 1-1,-1 1 1,-5-9-1,9 16 40,1 0-1,0-1 1,0 1-1,0 0 1,-1 0-1,1-1 1,0 1-1,0 0 0,-1 0 1,1 0-1,0-1 1,0 1-1,-1 0 1,1 0-1,0 0 1,0 0-1,-1 0 1,1 0-1,0 0 1,-1 0-1,1 0 1,0 0-1,-1 0 1,1 0-1,0 0 1,-1 0-1,1 0 0,0 0 1,0 0-1,-1 0 1,1 0-1,0 0 1,-1 0-1,1 0 1,0 1-1,0-1 1,-1 0-1,1 0 1,0 0-1,0 0 1,-1 1-1,1-1 1,0 0-1,0 0 0,0 1 1,-1-1-1,1 0 1,0 0-1,0 1 1,0-1-1,0 0 1,0 1-1,0-1 1,0 0-1,-1 1 1,1-1-1,0 0 1,0 0-1,0 1 1,0-1-1,0 0 1,0 1-1,0-1 0,1 0 1,-1 1-1,-5 23 4,1 6 336,2 0-1,2 0 1,5 54 0,-3-66-214,1 0 1,1 0-1,1-1 1,0 1-1,2-1 1,-1-1 0,16 27-1,-18-37-120,1 1 0,-1-1 0,1 0 0,0-1 0,0 1-1,1-1 1,0 0 0,0 0 0,0-1 0,0 0 0,1 0 0,-1 0 0,1-1-1,0 0 1,0 0 0,1-1 0,-1 0 0,0 0 0,1-1 0,-1 0 0,1 0-1,-1 0 1,1-1 0,0 0 0,-1-1 0,10-2 0,-13 3-69,-1-1 0,0-1-1,0 1 1,0 0 0,0-1 0,-1 1 0,1-1 0,0 0 0,-1 0-1,1 0 1,-1 0 0,0-1 0,1 1 0,-1-1 0,0 1 0,0-1-1,-1 0 1,1 1 0,-1-1 0,1 0 0,-1 0 0,1-4-1,1-3-327,-1 0-1,0 0 1,0 0-1,-1 0 0,-1-16 1,0 25 388,0-1 1,-1 1 0,1-1 0,0 1-1,-1-1 1,0 1 0,1 0 0,-1-1-1,0 1 1,1 0 0,-1 0 0,0-1-1,0 1 1,0 0 0,0 0 0,0 0-1,-1 0 1,1 0 0,0 0 0,0 1-1,-1-1 1,1 0 0,0 1 0,-1-1-1,1 0 1,-1 1 0,1 0 0,0-1-1,-1 1 1,1 0 0,-1 0 0,1 0-1,-1 0 1,1 0 0,-1 0 0,1 0-1,-4 1 1,3-1 6,-1 0 0,0 1 0,0-1 0,1 1 0,-1-1 0,1 1 1,-1 0-1,0 0 0,1 0 0,-1 0 0,1 1 0,0-1 0,0 1 0,-1-1 0,1 1 0,0 0 0,0 0 0,0 0 0,1 0 1,-1 0-1,0 0 0,-1 3 0,1 0 59,0 1 1,1-1 0,0 1-1,0 0 1,0 0-1,0-1 1,1 1 0,0 0-1,1 9 1,-1-13-62,1 1 0,0 0 0,-1 0 0,1 0 0,1 0-1,-1-1 1,0 1 0,0-1 0,1 1 0,0-1 0,-1 1 0,1-1 0,0 0 0,0 0 0,0 0 0,0 0 0,1 0 0,-1 0 0,1 0 0,-1-1 0,4 2 0,14 5-316,1-1 0,39 7 0,-14-7-1341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1 696,'0'0'4913,"-5"17"-4294,1 2-437,0-2-31,-1-1 1,0 1-1,-1-1 0,-10 19 1,-4 10 107,15-31-236,-1-1 0,0 1-1,-1-2 1,0 1 0,-1-1 0,-13 16 0,12-17-1800,9-13 585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17 416,'0'0'4969,"-18"-16"-3829,14 16-1118,-1 1-1,1-1 0,0 1 0,0 0 0,0 1 0,1-1 0,-1 1 0,0-1 0,0 1 1,1 0-1,-1 1 0,1-1 0,0 1 0,-1-1 0,1 1 0,0 0 0,1 0 1,-1 0-1,0 1 0,1-1 0,0 0 0,0 1 0,0 0 0,0-1 0,-2 8 1,-1 2 108,1 0 0,1 0 1,-1 0-1,2 1 0,0-1 1,0 24-1,2-36-126,0 0-1,0 0 0,1 0 1,-1 0-1,0-1 1,0 1-1,1 0 1,-1 0-1,1-1 1,-1 1-1,1 0 1,-1-1-1,1 1 1,-1 0-1,1-1 1,0 1-1,-1-1 1,1 1-1,0-1 1,-1 1-1,1-1 1,0 0-1,0 1 1,0-1-1,-1 0 1,1 1-1,0-1 1,0 0-1,0 0 1,0 0-1,-1 0 1,3 0-1,35 1 94,-24-2-48,-7 1-59,0-1 0,0 0 0,0 0 0,0-1 0,0 0 0,0 0 0,0-1 0,-1 0 0,1 0-1,-1 0 1,0-1 0,0 0 0,8-6 0,-3 0-428,-1 1 0,0-1 0,-1 0 0,0-1 0,0 0 0,7-14 0,3-13-3163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2617,'0'0'3519,"-1"31"-2638,-7 242 1352,8-262-2102,0 17 103,1-1 1,6 38 0,-6-58-225,0-1 1,1 1-1,0 0 1,0 0 0,1-1-1,0 1 1,0-1-1,0 0 1,1 0 0,0 0-1,0-1 1,0 1-1,1-1 1,7 7 0,-10-11-44,0 1 0,0-1 1,0 1-1,0-1 0,0 0 1,1 0-1,-1 0 0,0 0 1,1-1-1,-1 1 0,1 0 1,-1-1-1,0 0 0,1 0 1,-1 1-1,1-1 0,-1-1 1,1 1-1,-1 0 0,1-1 1,-1 1-1,0-1 0,1 0 1,-1 1-1,0-1 0,1 0 1,-1-1-1,0 1 0,0 0 1,0-1-1,4-2 0,3-5-329,1 0-1,-1-1 0,-1 0 0,13-19 0,-11 14 47,3-17 212,-1 5 1314,-10 80-270,-2-37-945,-1-6-23,1 0-1,0 0 0,1 0 0,3 15 1,-4-24 12,0 1 0,1 0 1,-1-1-1,1 1 0,-1 0 0,1-1 1,0 1-1,0-1 0,0 1 1,0-1-1,0 1 0,0-1 1,0 0-1,0 0 0,1 1 0,-1-1 1,0 0-1,1 0 0,-1 0 1,1 0-1,-1 0 0,1-1 1,0 1-1,-1 0 0,1-1 0,0 1 1,-1-1-1,1 0 0,0 0 1,0 1-1,2-1 0,12 0-1187,-6 0-608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4201,'0'0'2448,"27"121"-5968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2841,'0'0'3488,"0"134"-3360,0-116-48,0-2-80,0-2 8,0-4-8,0-2-264,0-5-400,0 0-536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3209,'0'0'4470,"8"0"-4254,4 2-159,30-2 190,-40 0-244,0-1 0,-1 0 0,1 0 0,0 0 0,0 0-1,-1 0 1,1 0 0,-1 0 0,1-1 0,-1 1 0,1 0 0,-1-1 0,0 0-1,0 1 1,0-1 0,0 1 0,0-1 0,0 0 0,0 0 0,0 0 0,-1 1 0,1-1-1,-1 0 1,1 0 0,-1 0 0,0-2 0,5-54-1147,-5 54 1031,-36 6-7,33 0 124,-1 0 1,1 0-1,0 1 0,0-1 0,0 1 1,0 0-1,1 0 0,-1 0 0,1 0 1,-1 0-1,1 0 0,0 1 0,1-1 1,-1 1-1,0-1 0,1 1 0,0 0 1,-2 7-1,0 5 188,1-1 0,1 1 0,-1 21 1,3-36-179,-1 0 0,0 0 0,1 0 1,-1 0-1,1 0 0,-1 0 1,1 0-1,-1 0 0,1 0 0,-1 0 1,1-1-1,0 1 0,0 0 0,-1 0 1,1-1-1,0 1 0,0 0 0,0-1 1,0 1-1,0-1 0,0 1 1,0-1-1,0 0 0,0 1 0,0-1 1,0 0-1,0 1 0,0-1 0,0 0 1,0 0-1,0 0 0,1 0 0,47 0 322,-34-1-175,-7 0-181,1 0 0,-1-1 0,0 0 0,0-1 0,0 0 0,-1 0 1,1-1-1,-1 1 0,1-2 0,-1 1 0,-1-1 0,1 0 1,-1-1-1,1 1 0,-2-1 0,9-10 0,-14 17 38,-1 0 0,1 0 0,0 0-1,0 0 1,0 1 0,0-1 0,0 0 0,0 0-1,0 0 1,0 0 0,0 0 0,1 0 0,-1 0-1,0 0 1,1 0 0,-1 0 0,1 0 0,-1 0 0,1 0-1,0 0 1,-1 0 0,1 0 0,0-1 0,-1 1-1,1 0 1,0 0 0,0-1 0,0 1 0,0-1-1,0 1 1,0-1 0,0 1 0,0-1 0,0 1 0,0-1-1,0 0 1,0 1 0,0-1 0,0 0 0,0 0-1,0 0 1,0 0 0,0 0 0,2 0 0,3-2-10,-1 1 0,1-1 1,-1-1-1,1 1 1,-1-1-1,0 1 0,0-2 1,0 1-1,0 0 1,0-1-1,-1 0 1,0 0-1,0 0 0,5-7 1,9-6 6,-12 10 16,-6 7-24,0 1 0,0-1 0,1 0 0,-1 0 0,0 0 0,0 0 0,0 0 0,0 0 0,0 0 0,0 0 0,0 1 0,0-1 0,0 0 0,1 0 0,-1 0 0,0 0 0,0 0 0,0 0 0,0 0 0,0 0 0,0 0 0,1 0 0,-1 0 0,0 0 0,0 0 0,0 0 0,0 0 0,0 0 0,0 0 0,1 0 0,-1 0 0,0 0 0,0 0 0,0 0 0,0 0 0,0 0 0,0 0 0,1 0 0,-1 0 0,-1 16 74,1 92-2248,9-107-1459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2841,'0'0'5737,"0"182"-5449,0-118 120,0-5-144,0-5-64,0-9-144,0-8-8,0-10-48,0-8-312,0-6-464,0-7-816,-9-6-673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5129,'0'0'3569,"187"5"-3569,-142 14-936,-10 0-809,-8-9-1559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2024,'0'0'6218,"-1"14"-6080,-5 5-137,4-10 32,-1 0 0,1 1 0,1-1 0,-2 16 0,-6 71 198,27-96-2183,-9-7 368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0 175 4385</inkml:trace>
  <inkml:trace contextRef="#ctx0" brushRef="#br0" timeOffset="1">0 175 4385,'27'-174'3193,"-27"185"-3529,0 2-25,0 16-287,0-5-552,0 0-1200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4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94 350 1144,'0'0'4262,"-13"16"-3704,-42 51 103,51-63-556,1 1 0,0-1-1,0 1 1,1-1 0,-1 1-1,1 0 1,-1 5 0,2-9-51,1 1 0,-1-1 0,1 1 0,0 0 1,0-1-1,0 1 0,0 0 0,0-1 0,0 1 1,1 0-1,-1-1 0,0 1 0,1 0 0,-1-1 1,2 2-1,0-2-30,0-1 1,0 0 0,1 0-1,-1-1 1,0 1 0,0 0-1,0-1 1,1 1 0,-1-1 0,0 0-1,0 0 1,0 0 0,0 0-1,0 0 1,3-2 0,7-7-102,-1 0 1,0 0 0,-1-1-1,0-1 1,-1 1 0,0-2 0,-1 1-1,0-1 1,-1 0 0,0-1 0,-1 0-1,-1 0 1,0 0 0,4-21 0,-1-10-388,-1 0 1,-2 0 0,-2-67 0,-3 109 474,0 1 1,0 0-1,0 0 1,-1 0-1,1 0 0,0-1 1,-1 1-1,0 0 1,1 0-1,-1 0 0,0 0 1,0 0-1,0 0 1,0 1-1,-2-4 0,2 5-5,1 0 0,0 0-1,-1-1 1,1 1 0,0 0-1,-1 0 1,1 0 0,-1 0-1,1-1 1,0 1 0,-1 0-1,1 0 1,-1 0-1,1 0 1,0 0 0,-1 0-1,1 0 1,-1 0 0,1 0-1,0 0 1,-1 0 0,1 0-1,-1 0 1,1 0 0,0 1-1,-1-1 1,1 0-1,0 0 1,-1 1 0,-13 18 27,7 3 202,1 0-1,1 0 0,1 1 1,1-1-1,1 1 1,0 0-1,5 42 0,-2-14 272,-2-39-382,2-1 0,0 1 0,0-1 0,1 0 0,0 1 0,1-1 0,1 0 0,0 0 0,0-1 0,11 20 0,-12-25-263,1 0 0,0 0-1,0-1 1,0 1 0,0-1 0,1 0-1,0 0 1,0 0 0,0-1 0,0 0-1,0 0 1,1 0 0,-1 0 0,1-1-1,0 0 1,0 0 0,0-1 0,0 0 0,0 0-1,0 0 1,12-1 0,0 0-4784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25 208,'0'0'1891,"18"-24"1016,-17 56 1192,1 5-3939,-1 1 1,-7 52 0,5-87-280,0 0 0,0-1 0,0 1 0,0 0 0,0 0 0,-1-1-1,0 1 1,1-1 0,-1 1 0,0-1 0,0 0 0,0 0 0,-1 0-1,1 0 1,0 0 0,-1 0 0,0-1 0,1 1 0,-1-1 0,-3 2 0,-12 3-1902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2312,'0'0'2392,"-15"7"-2064,-2-1-199,10-3-58,0-1-1,0 1 1,0 1 0,1-1-1,0 1 1,0 0 0,0 0 0,-8 8-1,13-11-20,0-1 0,1 1 0,-1-1 0,0 1 0,1 0 0,-1-1 0,1 1 0,-1 0 0,1 0 0,-1 0 0,1-1 0,-1 1 0,1 0 0,0 0 1,0 0-1,-1 0 0,1 0 0,0-1 0,0 1 0,0 0 0,0 0 0,0 0 0,0 0 0,0 0 0,0 0 0,0 0 0,1 0 0,-1 0 0,0-1 0,0 1 0,1 0 0,-1 0 0,1 0 0,-1-1 0,1 1 0,-1 0 0,1 0 0,-1-1 0,1 1 0,0 0 0,-1-1 0,1 1 0,0-1 0,-1 1 0,1-1 0,0 1 0,0-1 0,1 1 0,53 25 84,-35-18 121,1 1-206,31 20 78,-50-28-124,0 1 0,0 0 0,0-1 0,0 1 0,-1 0 1,1 0-1,-1 0 0,1 0 0,-1 0 0,0 1 0,0-1 0,1 0 0,-2 1 0,1-1 0,0 0 0,0 1 0,-1-1 0,1 1 0,-1 4 0,0-6-18,-1 0 0,1 0 0,0 0 0,-1 0 0,1 0 0,-1 0 0,0 0 0,1 0 0,-1 0 0,0 0 0,0 0 1,1 0-1,-1-1 0,0 1 0,0 0 0,0-1 0,0 1 0,0 0 0,0-1 0,0 1 0,0-1 0,0 1 0,-3-1 0,-36 8-368,39-8 379,4-2 38,179-89-132,-180 90 67,0 0-1,0 0 1,-1 0-1,1 0 1,-1 0-1,1 0 1,-1 0-1,1 0 1,-1-1 0,0 1-1,1 0 1,-1-1-1,0 0 1,0 1-1,0-1 1,0 1-1,0-1 1,0 0-1,-1 0 1,1 1-1,-1-1 1,1 0-1,-1 0 1,0 0-1,1 0 1,-1 0-1,0 0 1,0 0-1,-1 1 1,1-1-1,-1-3 1,0 3 24,0 0 1,0 0 0,0 0 0,-1 0-1,1 0 1,0 0 0,-1 0-1,0 1 1,1-1 0,-1 1 0,0-1-1,0 1 1,0 0 0,0 0-1,0 0 1,0 0 0,0 0-1,0 0 1,-1 0 0,1 1 0,0-1-1,0 1 1,-1-1 0,1 1-1,0 0 1,-4 0 0,2 0-2,0 0 0,0 0 1,0 1-1,0-1 0,0 1 1,0 0-1,1 0 0,-1 0 1,0 0-1,1 1 0,-1-1 1,1 1-1,-5 3 0,6-3 18,0 0 1,0 0-1,0 0 0,0 1 0,0-1 0,1 1 0,-1-1 0,1 1 0,0 0 0,0-1 0,0 1 0,0 0 0,0 0 0,1 0 0,-1 0 0,1 0 0,0 0 0,0 0 0,0 4 0,0-5-8,-1 0 0,1 0 0,0 0 0,0 0 0,0 0 0,1 1 0,-1-1 0,0 0 0,1 0 0,-1 0 0,1 0 0,0 0 0,0 0 0,0 0 0,0 0 0,0 0 0,0-1 0,0 1 1,1 0-1,-1-1 0,0 1 0,1-1 0,0 1 0,-1-1 0,1 1 0,0-1 0,0 0 0,-1 0 0,1 0 0,0 0 0,0 0 0,0-1 0,0 1 0,1-1 0,-1 1 0,4-1 0,14 4-188,0-1 1,0-1-1,0-1 1,22-1-1,-14-1-817,8 1-1152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3209,'0'0'3160,"-10"12"-2546,-33 36 105,40-45-649,1 0 1,0 0 0,0 0 0,1 0 0,-1 0 0,0 0-1,1 0 1,0 1 0,0-1 0,0 0 0,0 1-1,1-1 1,-1 1 0,1-1 0,0 1 0,0-1 0,0 1-1,1 3 1,0 8 68,-1-14-135,0 0-1,1-1 1,-1 1 0,0 0 0,1 0-1,-1-1 1,1 1 0,-1-1 0,1 1-1,-1 0 1,1-1 0,0 1 0,-1-1-1,1 1 1,0-1 0,-1 1 0,1-1-1,0 0 1,-1 1 0,1-1 0,0 0-1,0 0 1,0 1 0,-1-1 0,1 0-1,0 0 1,0 0 0,0 0 0,-1 0-1,3 0 1,30-1 32,-26 1-37,5 0-106,0-1 1,0 0-1,0 0 0,-1-1 1,19-5-1,-26 5-209,-1 1-1,1-1 1,0 1-1,0-1 1,-1 0-1,1-1 1,-1 1-1,1-1 0,-1 1 1,0-1-1,0 0 1,0 0-1,0 0 1,-1-1-1,1 1 1,-1-1-1,0 1 1,3-8-1,-1-7 371,1 7 3376,14 23-3821,-10-5-400,0-3-817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1304,'0'0'5584,"0"24"-5246,0 112 736,0-147-1137,0 0 0,1 0 0,0 1 0,0-1 0,2 0 0,-1 1 0,8-19 0,-8 24-23,1 0 0,-1 1 1,1-1-1,1 1 0,-1 0 0,0 0 0,1 0 0,0 1 0,0-1 0,0 1 0,0 0 0,1 0 0,-1 0 1,1 1-1,0-1 0,0 1 0,0 0 0,6-1 0,15-4-1416,-7 3-1016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3121,'0'0'3880,"9"91"-7344,-9-67 959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3321,'156'112'1536,"-153"-110"-1384,0-1-1,-1 1 1,1-1 0,0 1-1,-1 0 1,1 0-1,-1 0 1,0 0 0,0 0-1,0 1 1,0-1-1,0 1 1,2 5 0,-6-8 171,11 1-51,34 4 316,-42-5-577,1 0-1,-1 1 0,1-1 1,-1 0-1,1-1 0,-1 1 1,0 0-1,1 0 0,-1-1 1,1 1-1,-1 0 0,0-1 1,1 1-1,-1-1 1,0 0-1,0 1 0,0-1 1,1 0-1,-1 0 0,0 0 1,0 0-1,0 0 0,0 0 1,0 0-1,1-3 0,1-4-304,-1-1 0,0 0 0,-1 0-1,0 0 1,0-12 0,-1 20 292,0 1 1,0 0-1,0-1 1,-1 1 0,1 0-1,0-1 1,0 1-1,-1 0 1,1-1-1,0 1 1,0 0-1,-1 0 1,1-1-1,0 1 1,-1 0 0,1 0-1,-1-1 1,1 1-1,0 0 1,-1 0-1,1 0 1,-1 0-1,1 0 1,0 0 0,-1 0-1,1 0 1,-1 0-1,1 0 1,0 0-1,-1 0 1,1 0-1,-1 0 1,1 0 0,-1 0-1,1 0 1,0 0-1,-1 1 1,1-1-1,0 0 1,-1 0-1,1 0 1,0 1 0,-1-1-1,1 0 1,0 1-1,-1-1 1,-18 13 38,16-7 106,0 0 1,1 0-1,-1 0 0,2 0 0,-1 1 0,1-1 1,-1 1-1,2-1 0,-1 9 0,1-14-133,1 0-1,-1 1 0,1-1 1,0-1-1,-1 1 0,1 0 1,0 0-1,0 0 0,0 0 0,-1 0 1,1-1-1,0 1 0,0 0 1,0-1-1,0 1 0,0-1 1,0 1-1,1-1 0,-1 1 0,0-1 1,0 0-1,0 0 0,0 1 1,0-1-1,0 0 0,1 0 1,-1 0-1,2-1 0,48 2 121,-39-1-144,-3 0-178,1-1 1,-1 0-1,0 0 1,1-1-1,-1 0 1,0-1-1,9-3 0,12-10-2104</inkml:trace>
  <inkml:trace contextRef="#ctx0" brushRef="#br0" timeOffset="1">517 1 2713,'0'0'4176,"0"182"-3015,0-121-369,0-2-360,0-8-256,0-8-112,0-9-64,0-10-272,0-13-632,0-6-633,-9-5-735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2:5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4825,'0'0'3409,"187"40"-3409,-80-37-40,-18 0-1377,-8-3-1759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17 544,'0'0'5376,"0"-16"-1807,0 26-3592,0 0-1,0 1 1,-1-1 0,-1 0 0,0 0 0,0 0-1,-1 0 1,0 0 0,0 0 0,-1-1 0,-1 1 0,0-1-1,0 0 1,-1-1 0,0 1 0,0-1 0,-1 0-1,0-1 1,0 1 0,-16 10 0,23-17-176,-1-1-1,0 1 1,0-1-1,1 1 1,-1-1 0,0 1-1,0-1 1,0 1 0,0-1-1,0 0 1,0 0-1,1 1 1,-1-1 0,0 0-1,0 0 1,0 0 0,0 0-1,0 0 1,-2-1-1,3-5-2606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66 171 2545,'0'0'3060,"0"-57"-870,1 29-2064,0 20-107,0 0 0,-1 0 0,0 0 0,0 0 1,-1 0-1,0 0 0,-2-8 0,3 15-19,0 0 0,0 1-1,-1-1 1,1 0 0,0 1 0,-1-1 0,1 1 0,0-1 0,-1 0 0,1 1 0,-1-1-1,1 1 1,-1-1 0,1 1 0,-1-1 0,1 1 0,-1-1 0,0 1 0,1 0 0,-1-1 0,1 1-1,-1 0 1,0 0 0,1-1 0,-1 1 0,0 0 0,0 0 0,1 0 0,-1 0 0,0 0 0,1 0-1,-1 0 1,0 0 0,0 0 0,1 0 0,-1 0 0,0 1 0,1-1 0,-1 0 0,0 0-1,1 1 1,-1-1 0,0 0 0,1 1 0,-1-1 0,1 1 0,-1-1 0,1 1 0,-1-1 0,0 1-1,-22 29-228,21-24 218,0-1 1,0 1-1,1 0 0,-1 0 1,1 0-1,1 0 0,-1 0 1,1 8-1,0-11 10,0-1 0,1 1-1,-1-1 1,0 0 0,1 1 0,0-1-1,0 0 1,-1 1 0,1-1 0,1 0 0,-1 0-1,0 0 1,0 1 0,1-1 0,0-1 0,-1 1-1,1 0 1,0 0 0,0-1 0,-1 1-1,1-1 1,3 2 0,3 1-3,0 0-1,0 0 1,-1 0 0,1 1 0,-1 0-1,0 1 1,-1 0 0,1 0 0,-1 0-1,-1 1 1,1 0 0,-1 0 0,0 0-1,0 1 1,-1-1 0,0 1 0,-1 0-1,1 0 1,-2 1 0,1-1 0,-1 1-1,0-1 1,-1 1 0,0 0 0,0 14-1,-1 6 62,-3 61 188,2-82-235,-1 0 1,0-1-1,0 1 0,0-1 0,-1 1 1,0-1-1,-1 0 0,1 0 0,-8 9 0,11-16-27,0-1 0,0 1 0,0-1 0,0 1 0,0-1 0,0 1 0,0 0 0,0-1 0,-1 1 0,1-1 0,0 1 0,0 0 0,0-1-1,-1 1 1,1 0 0,0-1 0,0 1 0,-1 0 0,1-1 0,0 1 0,-1 0 0,1 0 0,0-1 0,-1 1 0,1 0 0,0 0 0,-1 0 0,1-1-1,-1 1 1,1 0 0,0 0 0,-1 0 0,1 0 0,-1 0 0,1 0 0,0 0 0,-1 0 0,1 0 0,-1 0 0,1 0 0,-1 0 0,1 0 0,0 0-1,-1 0 1,1 0 0,-1 1 0,1-1 0,0 0 0,-1 0 0,1 0 0,0 1 0,-1-1 0,1 0 0,0 1 0,-1-1 0,1 0 0,0 0 0,-1 1-1,1-23-1766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1640,'0'0'4597,"0"18"-4403,0 61 1617,0-223-2611,0 141 717,0 0 0,1 0 0,-1 0 0,1 0 0,0 0 0,0 0 1,0 0-1,0 0 0,0 0 0,1 1 0,-1-1 0,1 0 0,0 1 0,-1-1 1,1 1-1,0 0 0,1 0 0,-1 0 0,0 0 0,1 0 0,-1 0 1,1 0-1,-1 1 0,1-1 0,0 1 0,0 0 0,0 0 0,-1 0 1,1 0-1,0 1 0,0-1 0,0 1 0,1-1 0,-1 1 0,0 0 0,5 1 1,10-1-2134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2617,'163'-58'1991,"-130"46"-155,-49 11-723,14 1-1112,0-1 1,0 1-1,0 0 1,0-1-1,0 1 0,-1 0 1,1 0-1,0 0 1,0 1-1,0-1 0,0 0 1,0 1-1,0 0 1,0-1-1,0 1 0,0 0 1,0 0-1,0 0 1,0 0-1,0 0 0,1 1 1,-1-1-1,0 1 1,1-1-1,-1 1 1,-1 1-1,0 3 18,0-1 1,1 1-1,-1-1 1,1 1-1,0 0 1,1 0-1,0 0 1,0 0-1,0 0 1,0 0-1,1 0 1,1 13-1,-1-18-17,1 0 2,0 1 0,0-1 0,0 1 0,0-1 0,1 0 0,-1 0 0,0 0 0,1 1-1,-1-1 1,1-1 0,-1 1 0,1 0 0,-1 0 0,1 0 0,0-1 0,-1 1 0,1-1 0,0 0 0,-1 1 0,1-1 0,0 0 0,0 0 0,0 0 0,-1 0 0,4 0 0,1 0-1,0 0 1,1 0-1,-1 0 0,1-1 1,-1 1-1,12-4 0,-15 1-4,0 1-1,0-1 0,0 0 0,0 0 1,0 0-1,-1 0 0,1 0 0,-1 0 1,0-1-1,0 1 0,2-7 0,14-34 103,-17 43 261,-4 15-344,1 0 0,0 0 0,1 0 0,1 16 0,0-24-4,0-5-12,0-1-1,0 1 1,1-1 0,-1 1-1,0-1 1,0 1 0,0-1 0,0 1-1,0-1 1,1 1 0,-1-1-1,0 1 1,0-1 0,1 1 0,-1-1-1,0 1 1,1-1 0,-1 0 0,0 1-1,1-1 1,-1 1 0,1-1-1,-1 0 1,1 0 0,-1 1 0,1-1-1,-1 0 1,1 0 0,-1 0-1,1 1 1,-1-1 0,1 0 0,24-2 48,-21 1-47,0 0 0,0 0 0,-1 0 1,1-1-1,0 1 0,-1-1 0,1 0 1,-1 0-1,0 0 0,4-4 1,3-9 139,-1 0 0,0-1 0,9-24 0,-18 44-138,0 0 0,0 1 0,0-1 0,0 0 0,1 0 0,0 1 0,0-1 0,0 0 0,0 0 0,0 0 0,1 0 0,3 5 1,-4-8 2,1 1 0,0-1 1,0 1-1,0-1 0,0 0 1,0 0-1,0 0 0,0 0 1,1 0-1,-1-1 0,0 1 1,0 0-1,1-1 0,-1 0 1,0 0-1,1 1 1,-1-1-1,1-1 0,-1 1 1,0 0-1,1-1 0,-1 1 1,0-1-1,4-1 0,-2 1-18,0-1 0,0 0-1,0 0 1,0 0-1,-1 0 1,1-1 0,-1 1-1,0-1 1,0 0-1,0 0 1,4-6 0,8-6 12,-13 78 2,-2-60 43,2 24-510,-2-27 420,0 1-1,0-1 1,0 0 0,0 1 0,0-1-1,0 0 1,0 1 0,0-1 0,1 0-1,-1 1 1,0-1 0,0 0 0,0 0-1,1 1 1,-1-1 0,0 0 0,0 0-1,0 1 1,1-1 0,-1 0 0,0 0-1,1 1 1,-1-1 0,0 0 0,1 0-1,-1 0 1,0 0 0,1 0 0,-1 0-1,0 1 1,1-1 0,-1 0 0,0 0-1,1 0 1,-1 0 0,0 0 0,1 0-1,-1 0 1,0-1 0,1 1 0,-1 0-1,0 0 1,1 0 0,-1 0 0,0 0-1,1 0 1,-1-1 0,0 1 0,0 0-1,1 0 1,-1 0 0,0-1 0,1 1-1,-1 0 1,0 0 0,0-1 0,0 1-1,1 0 1,-1-1 0,0 1 0,0 0-1,0 0 1,0-1 0,0 1 0,0 0-1,1-1 1,-1 0 0,9-15-1784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3697,'0'0'3128,"-9"179"-2231,9-91-57,0 6-240,0-3-56,0-6-344,9-13-120,-9-15-80,0-17-312,0-14-688,0-10-849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3977,'0'0'4353,"179"19"-4353,-117-1-400,0-1-1281,-26-7-2928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0 808,'0'0'6962,"-9"158"-6058,9-102-200,0-5-296,-9-5-232,9-6-120,0-8-56,0-8-40,-9-5-376,9-6-488,-9-13-704,0 0-537,0 0-2056</inkml:trace>
  <inkml:trace contextRef="#ctx0" brushRef="#br0" timeOffset="1">1 188 4913,'0'0'3537,"133"40"-4209,-106-24-377,0-3-511,-9-2-768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1 102 696,'0'0'5911,"8"0"-5770,3 2-74,-7-2-36,-1 1-1,1-1 1,0 0 0,0 0-1,-1 0 1,1 0 0,0 0-1,-1-1 1,7-2 0,-8 2-21,1 0 1,-1 0 0,0-1 0,1 1 0,-1-1 0,0 1 0,0-1 0,0 0 0,-1 0 0,1 0-1,0 0 1,-1 0 0,1 0 0,-1-1 0,0 1 0,1-1 0,-1 1 0,0 0 0,1-6 0,0 0-207,0 0 0,0 0 1,-1-1-1,0-15 0,-17 26-122,14 0 301,-1 1 0,1-1 1,-1 1-1,1-1 0,0 1 1,0 0-1,0 0 0,1 0 1,-1 0-1,1 0 0,-1 1 1,1-1-1,-1 6 0,-8 47 32,10-54 7,-1 0-1,1 0 1,0 0-1,0 0 1,0 0 0,0 0-1,1 1 1,-1-1 0,1 0-1,-1 0 1,1 0 0,-1 0-1,1 0 1,0 0-1,0 0 1,0 0 0,3 3-1,-1-4 28,0 0 0,0 0 0,0 0 0,0 0 0,0-1-1,0 1 1,0-1 0,0 0 0,0 0 0,0 0 0,4-1 0,-4 1-26,8 0-3,0-2 0,0 1-1,-1-2 1,1 1 0,-1-1 0,0-1 0,0 0 0,0-1 0,0 1-1,-1-2 1,1 0 0,10-8 0,14-8-154,-32 21 254,-11 99-13,9-97-206,10-2-15,-4-1 119,0-1 0,0 1-1,-1-1 1,1 0-1,-1-1 1,0 1-1,0-1 1,0 0-1,0-1 1,0 1-1,6-9 1,32-26 51,-41 38 30,-2 33-2,0-27-152,-1-3-1,1 0-1,-1 1 1,1-1 0,0 0 0,0 1 0,0-1 0,0 0 0,0 1 0,1-1 0,-1 0 0,1 1 0,-1-1 0,1 0 0,0 0 0,0 0-1,0 0 1,0 0 0,0 0 0,0 0 0,1 0 0,-1 0 0,1 0 0,-1 0 0,1-1 0,0 1 0,0-1 0,0 1 0,3 1-1,4-2-1635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1856,'0'0'6315,"0"15"-6038,3 51-51,-2-64-210,-1 0 0,1 0 0,0 0 0,-1 0 0,1 0 0,0 0 0,0 0 0,0 0 0,1 0 0,-1 0 0,0 0 0,1-1 0,-1 1 1,1 0-1,-1-1 0,1 1 0,0-1 0,0 0 0,0 0 0,0 0 0,0 1 0,0-2 0,0 1 0,0 0 0,0 0 0,0-1 0,0 1 0,0-1 0,1 0 0,-1 1 0,4-1 0,-3 0-1,0 0 0,0 0-1,0 0 1,0-1-1,0 1 1,0-1 0,1 1-1,-1-1 1,0 0-1,-1 0 1,1 0 0,0-1-1,0 1 1,0-1-1,-1 0 1,1 1 0,-1-1-1,4-3 1,-2-4-223,0 1 0,0-1 0,0 0 0,-1 0 1,-1 0-1,0 0 0,0 0 0,0-1 0,-1 1 1,-1-19-1,0 27 182,0 1 1,-1 0-1,1 0 1,0-1 0,0 1-1,0 0 1,-1 0-1,1-1 1,0 1-1,0 0 1,-1 0-1,1 0 1,0-1-1,0 1 1,-1 0-1,1 0 1,0 0-1,-1 0 1,1 0-1,0 0 1,-1 0 0,1 0-1,0 0 1,-1 0-1,1 0 1,0 0-1,-1 0 1,1 0-1,0 0 1,-1 0-1,1 0 1,0 0-1,-1 0 1,1 0-1,0 0 1,0 1 0,-1-1-1,1 0 1,0 0-1,-1 0 1,-12 6-1220,2 9-940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</inkml:trace>
  <inkml:trace contextRef="#ctx0" brushRef="#br0" timeOffset="1">0 1 3217,'54'158'1152,"-54"-129"200,0 11-368,0 8-119,0 6-273,0-3-224,0-1-216,0-2-80,0-10-72,0-9-392,-9-15-464,9-9-425,-9-5-431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1224,'0'0'5753,"18"147"-5000,-9-112-441,-9-3-208,9-5-104,-9-9-104,0-4-272</inkml:trace>
  <inkml:trace contextRef="#ctx0" brushRef="#br0" timeOffset="1">108 1 3425,'0'0'3214,"9"8"-3178,28 28-23,-36-34-12,1-1 0,-1 1 0,1-1 0,-1 1 0,0-1 0,1 1 0,-1 0 0,0 0 0,0 0 0,0-1 0,-1 1 0,1 0 0,0 0-1,-1 0 1,1 0 0,-1 0 0,0 0 0,1 1 0,-1-1 0,0 0 0,0 0 0,-1 3 0,0 6-16,0-10-16,0 0 0,-1 0 0,1-1 0,0 1 0,-1 0 0,1-1 1,-1 1-1,1-1 0,-1 0 0,1 1 0,-1-1 0,1 0 0,-1 0 0,1 0 1,-1 0-1,1 0 0,-1 0 0,1 0 0,-3-1 0,-2 1-1042,-10 0-2595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0 880,'0'0'6049,"9"137"-5936,-9-124 39,0-2-56,0-3-32,0 0-24,0-3-40,-18-2-184,9 0-89,0-3-431,0 0-424,0 0-1416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0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3201,'81'110'1936,"-64"-89"-550,-7-21 205,-6 1-1557,0-1 1,0 0-1,0 0 1,1 0-1,-1-1 1,0 1-1,0-1 0,0 0 1,0-1-1,0 1 1,-1 0-1,1-1 1,0 0-1,-1 0 1,1 0-1,-1 0 1,0-1-1,1 0 1,-1 1-1,0-1 0,-1 0 1,1 0-1,0 0 1,-1-1-1,0 1 1,0-1-1,0 1 1,0-1-1,0 0 1,-1 0-1,0 0 1,1 0-1,-1 0 1,-1 0-1,1 0 0,-1 0 1,1-6-1,-1-3-335,0 9 175,0-1-1,0 1 1,0 0 0,0-1-1,-1 1 1,0 0 0,0-1-1,-1-4 1,1 8 111,0-1 0,0 1 0,0 0 0,0-1 0,-1 1 0,1 0 0,0 0 0,-1 0 0,1 0 0,0 0 0,-1 0 0,1 1 0,-1-1 0,0 0 0,1 1 0,-1-1 0,1 1 0,-1-1 0,0 1 0,1 0 0,-1 0 0,0 0 0,1 0 0,-1 0 0,-2 0 0,1 1 26,0 0 0,0-1 1,0 1-1,0 0 0,1 1 0,-1-1 1,0 0-1,1 1 0,-1 0 0,1-1 0,-1 1 1,1 0-1,0 0 0,0 0 0,0 1 0,0-1 1,0 0-1,0 1 0,1-1 0,-1 1 1,1 0-1,0 0 0,0-1 0,0 1 0,0 0 1,-1 5-1,-2 5 173,1-1 1,0 1-1,1 0 1,0 24 0,2-33-170,0-1 0,1 0 1,-1 1-1,1-1 1,0 0-1,0 0 0,0 0 1,0 1-1,1-1 1,-1 0-1,1-1 1,0 1-1,-1 0 0,1 0 1,1-1-1,-1 1 1,0-1-1,1 0 0,-1 0 1,1 0-1,0 0 1,-1 0-1,1 0 0,0-1 1,0 1-1,0-1 1,0 0-1,1 0 1,-1 0-1,5 0 0,12 3-213,0 0 1,0-2-1,39 0 0,-32-2-543,46 1-3800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3:54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1 856,'0'0'528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25.7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0 372 496,'0'0'5860,"36"-4"-5148,136-10-574,244-11-78,3 24 245,-253-13-161,23-1-128,390 15 392,-428-10-121,4-1-230,176 0 270,5 1-62,-236 10-247,523-9 123,-398 0-139,504-27 15,-433 2 80,39-2 98,-17 1 345,16-2-357,143 32-93,-332 5-95,-114 2 3,0 1 1,34 7-1,33 5 0,7-8 43,162-10 0,-228-2-48,31-2-9,-64 6 21,-5-1 3,-1 2 0,2 0-1,17-1-7,1-1 1,-1-1-1,1 0 1,30-10-1,25-5 1,-47 12 3,-19 4-51,0 0 0,0 0-1,0 1 1,18 0 0,-22 1 52,0 0 1,0-1 0,0 0-1,0 0 1,0-1 0,0 1-1,0-1 1,-1 0 0,1 0-1,5-4 1,-8 3-14,-14 3-841,-15 4-1571,-15 3-1256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21.5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67 704,'0'0'8723,"28"0"-8372,530 0-279,-533 2-76,46 7 0,-47-4 1,45 1-1,-17-5-1,-1 2 0,0 3 0,82 19 0,-52-10-10,150 9 0,365-18 31,-331-9-22,310-32 13,-410 20 16,128-6 166,189-19 215,-373 30-311,125 7-1,50-4 51,115 2 65,-220 8-45,177 13 170,160-11-335,-211 8-154,-267-12 124,62-1-37,135-16 0,-79 6 1,-70 7 40,45-9-212,-129 12 162,32 0-308,-19-5 412,16 0-101,-42-4-2715,-5 2 148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22.1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1168,'0'0'4296,"27"17"-4037,85 56-167,-27-25-40,-73-42 90,0 0-1,0 1 1,-1 1 0,21 17 0,-32-25-140,1 1 1,0-1-1,-1 0 1,1 1-1,-1 0 0,1-1 1,-1 1-1,1-1 0,-1 1 1,1 0-1,-1-1 1,0 1-1,1 0 0,-1-1 1,0 1-1,0 0 0,1-1 1,-1 1-1,0 0 0,0 0 1,0-1-1,0 1 1,0 0-1,0 0 0,0-1 1,0 1-1,0 0 0,-1 1 1,-17 14 243,-37 2 537,49-17-645,-29 8 861,-54 7 0,35-13-3213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3409,'0'0'2032,"-9"166"-1360,0-99-24,9 0 1,0 0-97,0-8-8,0-9-312,0-7-144,0-8-40,0-8-40,0-6-8,0-5-288,0-5-480,-18-11-361,9 0-183,0-3-1176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8.6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0 185 728,'0'0'4769,"36"-5"-2919,426 5-779,-461 0-1042,28 0 146,1200-3 901,-854-16-1044,-134 21-23,338-7 13,-410-9 120,61-1-83,-190 13-38,62-10 0,-62 5 7,63-1 1,151 10 186,330-7 223,-265-30-332,164-2-228,249 18-815,-724 19 937,10-2-69,-11 1-342,-16 2-466,-24 6-2159,23-4 1229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9.2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2561,'0'0'2879,"2"5"-2587,0-2-166,0 0 1,0 1-1,0-1 1,0 0 0,1 0-1,-1 0 1,1-1-1,0 1 1,0-1-1,0 1 1,0-1-1,0 0 1,1 0-1,-1-1 1,0 1-1,6 1 1,78 25 1147,-24-8-1222,-57-17-62,0-1-1,-1 1 1,1 1 0,-1-1 0,0 1 0,8 7 0,-12-10-11,0-1 0,0 1-1,0 0 1,0 1 0,0-1 0,0 0 0,-1 0 0,1 0-1,0 1 1,0-1 0,-1 0 0,1 1 0,-1-1 0,1 0 0,-1 1-1,0-1 1,0 1 0,1-1 0,-1 0 0,0 1 0,0-1 0,0 1-1,-1-1 1,1 1 0,0-1 0,0 0 0,-1 1 0,1-1-1,-1 1 1,1-1 0,-1 0 0,0 0 0,1 1 0,-1-1 0,-2 2-1,-9 8 10,-1 0-1,-1-1 0,0 0 0,0-2 1,-1 1-1,0-2 0,0 0 0,-32 10 1,-12 7 64,52-22-36,5-1-256,-7-1-3225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77 184,'0'0'5360,"0"-4"-4947,-2-10 242,-4 16 531,-5 31-734,3 28-461,6-36 15,-1 1 0,-1-1 1,-12 38-1,16-128-78,-2 27-146,4-46 0,5 43 212,2-24 470,-7 65-483,-1 0 0,0 1 0,0-1-1,0 1 1,0-1 0,0 1 0,1 0 0,-1-1-1,0 1 1,0 0 0,0 0 0,-1 0-1,1-1 1,0 1 0,0 0 0,0 0-1,-1 0 1,2 2 0,23 41 92,-1 1-1,35 95 1,-28-62-1110,-30-78 929,-1 1-1,0 0 0,0-1 1,1 1-1,-1 0 1,0-1-1,0 1 0,0 0 1,0 0-1,0-1 1,0 1-1,0 0 1,0-1-1,0 1 0,0 0 1,0 0-1,0-1 1,0 1-1,-1 0 0,1-1 1,0 1-1,-1 0 1,1-1-1,0 1 0,-1 0 1,-14 0-1925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4217,'0'0'2584,"125"-3"-3064,-90 3-304,1 0-1016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3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1672,'0'0'3617,"9"158"-3441,0-132-72,-9-4-24,9-4-24,-9-4-56,0-6-88,0-6-344,9-2-536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2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3633,'0'0'2152,"26"6"-2034,79 22-54,-99-27-64,1 1 1,-1 0 0,0 1 0,-1-1-1,1 1 1,0 0 0,-1 1 0,1-1-1,-1 1 1,0 0 0,0 0 0,7 8-1,-11-9 1,1 0-1,-1-1 0,1 1 1,-1 0-1,0-1 1,0 1-1,0 0 0,0 0 1,0 0-1,-1 0 0,1 0 1,-1 0-1,0 0 1,0 0-1,0 0 0,0 0 1,-1 0-1,-1 6 1,-1-2 2,0 0 1,0 1-1,-1-1 1,0 0 0,0-1-1,-1 1 1,0-1-1,0 0 1,-1 0 0,1 0-1,-1-1 1,0 0-1,-1 0 1,1-1 0,-9 5-1,-9 3 5,-22 13 18,45-22-34,1-3-106,19-11-1002,6-4-304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1120,'0'0'4225,"0"158"-4129,0-137-40,0-2-48,0-5 56,0-6-64,0-3-208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4.8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1072,'4'0'218,"1"0"-1,-1 1 0,0-1 0,0 1 1,0 0-1,0 0 0,0 0 0,0 0 1,0 1-1,0-1 0,0 1 1,-1 0-1,6 4 0,48 37 314,-41-30-436,-9-7-77,0 0 0,-1 0 0,0 1 1,0-1-1,0 2 0,7 11 0,-11-15 7,0-1 1,0 1-1,-1 0 0,1-1 0,-1 1 1,0 0-1,0 0 0,0 0 0,-1 0 0,1 0 1,-1 0-1,0 0 0,0 0 0,-1 0 0,1 0 1,-1 0-1,-1 6 0,0-7-4,1-1 0,-1 1 0,0-1 0,1 1 0,-1-1-1,-1 0 1,1 0 0,0 0 0,0 0 0,-1 0 0,1 0 0,-1-1 0,0 1 0,-4 1-1,-46 19 104,45-19-113,1-1-57,0 0 0,1-1 0,-1 1-1,0-1 1,-11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6.4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1192,'0'0'3153,"9"0"-6010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6.9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24 1168,'4'-8'-89,"5"-7"2210,-5 14-1140,-3 11-821,-4 34 20,-2-1 0,-2 1 0,-2-1 0,-14 42-1,0 3-45,35-128-290,-1-1 0,9-79-1,-20 12 1396,9 123-1395,10 17 282,2 0 0,1-1 0,1-2 0,2 0 0,42 38 0,-58-58-173,-8-8-91,0 0-1,0 1 0,0-1 1,0 0-1,0 1 0,-1-1 1,1 1-1,0 0 0,-1-1 1,1 1-1,-1 0 0,1-1 1,-1 1-1,0 0 0,0-1 0,0 1 1,0 0-1,0 3 0,0-1-554,0 4-2116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4561,'0'0'3761,"116"0"-3945,-80 5-792,-9-2-897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7.2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2681,'0'0'3248,"107"2"-5096,-98 4-729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7.8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20 312,'0'0'5184,"0"25"-4637,0 9-390,2 145 859,3-129-771,6 97-18,-2-129-528,-9-18 289,0 0 0,0 0 0,0-1 0,0 1 0,0 0 0,0 0 0,0 0 0,0-1 0,0 1 0,0 0 0,1 0 0,-1 0 0,0 0 0,0-1 1,0 1-1,0 0 0,0 0 0,0 0 0,0 0 0,1-1 0,-1 1 0,0 0 0,0 0 0,0 0 0,0 0 0,0 0 0,1 0 0,-1 0 0,0-1 0,0 1 1,0 0-1,1 0 0,-1 0 0,0 0 0,0 0 0,0 0 0,1 0 0,-1 0 0,0 0 0,0 0 0,0 0 0,1 0 0,-1 0 0,0 0 0,0 0 0,0 0 1,1 0-1,-1 1 0,0-1 0,0 0 0,0 0 0,0 0 0,1 0 0,-1 0 0,0 0 0,0 0 0,0 1 0,0-1 0,0 0 0,1 0 0,-1 0 0,0 0 0,0 1 1,0-1-1,0 0 0,0 0 0,0-57-451,8-181-2764,-7 195 2653,-1 35 611,-1 0 0,2 1-1,-1-1 1,1 0 0,1 0-1,-1 0 1,4-9 0,-1 8 336,-3 5-150,0 0 0,1 0 1,0 0-1,0 0 0,0 1 1,0-1-1,1 0 0,-1 1 0,5-5 1,-4 7-200,0-1 1,0 1 0,0 0-1,0 0 1,0 0 0,0 0-1,0 0 1,0 1 0,0 0-1,0-1 1,0 1 0,0 0-1,1 0 1,-1 1 0,5 0-1,-7-1-32,0 1-1,0-1 1,0 0-1,1 1 0,-1-1 1,0 1-1,0-1 1,0 1-1,0-1 1,0 1-1,0 0 1,0 0-1,0-1 1,0 1-1,0 0 0,-1 0 1,1 0-1,0 0 1,0 0-1,-1 0 1,1 0-1,-1 0 1,1 0-1,0 2 0,0 1-1,0 1 0,0-1 0,0 1 0,0-1 0,-1 1 0,1-1 0,-2 6 0,1-3 16,0-1 0,-1 1-1,0 0 1,0-1 0,-1 0 0,0 1-1,0-1 1,0 0 0,-1 0 0,-4 8-1,2-8-4,0 0-1,0-1 0,0 1 0,-1-1 0,0 0 0,0 0 1,0-1-1,-1 0 0,1 0 0,-1-1 0,0 1 0,0-1 1,0-1-1,-1 0 0,-13 3 0,19-5-188,2-6-1458,0-4 147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28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14 135 1360,'0'0'3232,"-2"27"-2628,-5 196 508,7-90-1225,-2-235-3028,0 27 3180,7-85-1,-3 147 236,0 1-1,0 0 0,2 0 1,-1-1-1,1 2 1,1-1-1,0 0 0,10-14 1,-13 21-230,1 1 0,0 0 0,0 0 1,0 1-1,1-1 0,-1 1 0,1-1 1,0 1-1,0 0 0,0 1 0,0-1 0,1 1 1,-1-1-1,1 1 0,-1 1 0,1-1 1,0 1-1,0-1 0,-1 2 0,1-1 1,0 0-1,0 1 0,0 0 0,7 0 0,-10 1-49,0-1-1,0 0 0,-1 1 0,1-1 0,0 1 1,0-1-1,-1 1 0,1 0 0,0 0 0,-1 0 1,1 0-1,0 0 0,-1 0 0,0 0 0,1 0 0,-1 1 1,0-1-1,1 0 0,-1 1 0,0-1 0,0 1 1,0 0-1,0-1 0,-1 1 0,1 0 0,0 0 1,-1-1-1,1 3 0,1 5-51,-1 1 1,0-1-1,0 0 0,-2 15 0,1-8 53,-1-12-4,0 0-1,0 0 1,0 0-1,0 0 0,-1 0 1,1-1-1,-1 1 1,0-1-1,-1 1 1,1-1-1,0 0 0,-1 0 1,0 0-1,0 0 1,0 0-1,0 0 0,0-1 1,0 0-1,-6 4 1,1-1-236,0-1 0,0 0-1,0 0 1,0 0 0,0-1 0,-1-1 0,1 1 0,-10 0 0,7-2-1156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0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1 744,'0'0'1344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1.5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65 72,'0'0'5905,"9"-17"-3035,-2 12-2909,0 0 0,0 0 1,0 0-1,1 1 0,-1 0 0,1 0 0,0 1 0,0 0 0,0 1 0,1-1 1,-1 2-1,15-2 0,-22 46-1742,-3-35 1781,0 0 0,0 0 0,-1 0 0,0 0 1,0 0-1,-1 0 0,0-1 0,-1 0 0,1 0 0,-1 0 0,-1-1 0,-7 9 0,-11 15 1,9-9-1,9-15-5,1 0 0,1 0 0,-1 0 0,1 1 1,0 0-1,0-1 0,1 2 0,0-1 1,1 0-1,-1 0 0,-2 14 0,31-20 623,-1-1-388,0 0 0,0-2 0,1-1 1,43-11-1,-52 11-224,-16 3-12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3.7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0 184,'0'0'5281,"0"9"-5215,0 12 211,0-1 1,2 1-1,1-1 1,0 1-1,2-1 1,8 27 0,-10-40-454,10 29 883,-10-26-1301,-7-16-1913,-11-14-277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0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8 16 1136</inkml:trace>
  <inkml:trace contextRef="#ctx0" brushRef="#br0" timeOffset="1">8 16 1136,'-1'0'103,"1"0"0,0 0 0,-1 0 0,1 0 0,0 0 0,-1 0 0,1 0-1,0 0 1,0 0 0,-1 0 0,1-1 0,-2 0 617,2 1-617,0-1 0,0 1 0,0 0 0,-1 0 0,1-1 0,0 1 0,0 0-1,0 0 1,0-1 0,0 1 0,0 0 0,0-1 0,0 1 0,0 0 0,0-1 0,0 1 0,0 0-1,0-1 1,0 1 0,0 0 0,0-1 0,0 1 0,0 0 0,0 0 0,0-1 0,0 1 0,1 0-1,-1-1 1,1 0 618,0 0-618,25-2 1143,-15 4-1325,1 0 0,0 0 0,20 6-1,-28-6 72,-1 1-1,1 0 0,0 0 0,-1 1 0,1-1 1,-1 1-1,0-1 0,0 1 0,0 0 0,0 1 1,0-1-1,-1 0 0,1 1 0,-1-1 0,0 1 1,0 0-1,0-1 0,-1 1 0,1 0 1,0 6-1,1-1 20,-2 0 0,1 0 0,-1 0 0,-1 0 1,0 0-1,0 0 0,0 0 0,-4 16 0,2-21-3,1 0 0,-1 0 0,0 0-1,0 0 1,0-1 0,0 1 0,-1-1-1,0 0 1,1 1 0,-1-1 0,0 0-1,-6 4 1,-44 28-133,47-31 79,65-25-2458,-20 2 1199,4 0-928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5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2 1344,'0'0'3902,"-9"0"-4018,-3-1 156,6 1-135,0-1 0,0 1 1,0 0-1,0 0 0,0 1 0,0 0 1,1 0-1,-1 0 0,0 1 0,1 0 1,-1 0-1,1 0 0,-1 0 1,1 1-1,0 0 0,-8 6 0,9-5 106,-1 0 0,1 0 0,0 0 1,0 0-1,0 1 0,1 0 0,-1 0 0,1 0 0,0 0 0,1 1 0,-1-1 0,1 1 0,0-1 0,1 1 0,-1 0 0,1 0 0,0 0 0,0 8 0,38-13 920,-30-1-892,-1 0 0,1-1 1,-1 0-1,1 0 0,-1-1 1,1 0-1,-1 0 0,0 0 1,0-1-1,0 0 0,0 0 1,-1-1-1,1 1 0,-1-1 1,7-7-1,-12 13-35,-1 36 88,1-36-94,0-1-1,0 0 1,0 1 0,0-1 0,1 1 0,-1-1 0,0 0 0,1 1-1,-1-1 1,0 0 0,1 0 0,0 1 0,-1-1 0,1 0 0,0 0 0,-1 0-1,1 0 1,0 1 0,0-1 0,0 0 0,0-1 0,0 1 0,0 0-1,0 0 1,1 0 0,-1-1 0,0 1 0,0 0 0,1-1 0,0 1-1,0-1-46,2 1-96,-1-1 0,0 0 0,1 0 0,-1 0 0,0 0 1,0-1-1,1 1 0,-1-1 0,0 0 0,4-1 0,11-12-2226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4.8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2801,'0'0'3312,"0"176"-2303,9-122-177,0-3-256,0-3-304,0-8-168,0-5-16,-9-11-88,0-6-232,0-7-584,-18-8-2217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5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3753,'0'0'2528,"151"0"-2032,-79 0-288,8 0-208,-18 0-1016,-17 8-1208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33 464,'0'0'2061,"-9"-6"-905,9-2-476,1 7-693,-1 1 0,0-1 0,0 1 0,0-1 0,1 1 0,-1-1 0,0 1 0,0-1 1,0 1-1,0-1 0,0 1 0,0-1 0,0 1 0,0-1 0,0 0 0,0 1 0,0-1 0,0 1 0,-1-1 0,1 1 0,0-1 0,0 1 0,0-1 0,-1 1 0,1 0 0,0-1 0,-1 1 0,1-1 0,0 1 0,-1 0 0,1-1 0,-1 1 0,1 0 1,0-1-1,-1 1 0,1 0 0,-1-1 0,1 1 0,-1 0 0,1 0 0,-3-1 1567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35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1 1816,'0'0'3537,"-14"12"-3358,-40 43 8,52-54-176,0 0 0,1 0 1,0 0-1,-1 0 1,1 0-1,0 1 1,-1-1-1,1 0 1,0 1-1,0-1 0,0 1 1,0-1-1,0 1 1,1 0-1,-1-1 1,0 1-1,1 0 0,-1 0 1,1-1-1,0 1 1,0 0-1,-1 0 1,1 3-1,1 5 63,27-9 434,40-1-215,-66 0-413,-1 25-93,1-21 236,-1 0 1,1 0 0,0 0-1,0 0 1,1 0 0,-1 0-1,1-1 1,0 1 0,0-1 0,0 0-1,0 0 1,0 0 0,1 0-1,-1-1 1,1 1 0,0-1-1,6 3 1,1 0-271,1-1 0,0 0 0,0 0 0,25 3 1,8-3-3257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3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24,'0'0'0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4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209 65 56,'-1'-1'143,"0"0"1,-1 0-1,1 0 0,0 0 1,0 0-1,0 0 1,0 0-1,0 0 0,0 0 1,0-1-1,0 1 0,1 0 1,-1-1-1,0 1 0,1 0 1,-1-1-1,1 1 1,-1-1-1,1-2 0,-1 2 9,0 1-1,1-1 0,-1 1 1,0-1-1,1 1 0,-1-1 0,0 1 1,0 0-1,0-1 0,0 1 1,-1 0-1,1 0 0,0 0 1,0 0-1,-1 0 0,1 0 1,0 0-1,-1 0 0,-2 0 0,0-1-174,1 0-1,-1 0 0,0 1 1,0-1-1,0 1 0,0 0 0,0 1 1,-5-1-1,2 1 19,1 1 1,0 1-1,0-1 1,0 1-1,0 1 1,0-1 0,1 1-1,-1 0 1,1 0-1,-1 0 1,1 1-1,0 0 1,0 0-1,1 0 1,-1 0-1,1 1 1,0 0-1,0 0 1,-6 11-1,8-14 38,0 1 0,0 0 0,1 0 0,-1 0 1,1 1-1,-1-1 0,1 0 0,0 0 0,0 1 0,1-1 0,-1 1 0,1-1 0,0 1 0,0-1 0,0 1 0,0-1 0,0 1 0,1-1 1,-1 0-1,1 1 0,0-1 0,0 0 0,1 1 0,-1-1 0,0 0 0,1 0 0,0 0 0,0 0 0,0 0 0,0-1 0,0 1 0,1 0 0,-1-1 1,1 0-1,0 1 0,0-1 0,4 2 0,1 1-85,1 0 1,0-1 0,0 0-1,0 0 1,0-1-1,1 0 1,0-1 0,-1 0-1,1 0 1,0-1-1,0-1 1,0 1 0,0-2-1,0 1 1,0-1-1,-1-1 1,1 0 0,0 0-1,-1-1 1,1 0-1,-1-1 1,0 0 0,0 0-1,0-1 1,10-8 0,-10 5-1060,-8 3-872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4.8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1560,'0'0'3841,"0"15"-3695,3 48 892,22 120 0,-7-73-945,-6-60 64,-12-47-229,1 0-1,-1-1 0,1 1 0,0 0 1,0-1-1,1 1 0,-1-1 0,0 1 1,1-1-1,0 1 0,-1-1 0,1 0 1,3 3-1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1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1720,'0'0'3849,"0"136"-3769,0-117-72,0-8-8,0-1-48,0-7-392,9-3-472,0 0-728,-9-8-977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1 140 3545,'36'-139'2664,"-36"150"-3336,0 15-40,8-4-632,1-1-1633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5.9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1 110 2833,'0'0'3155,"12"0"-2875,37-2-23,-46 2-236,-1 0 0,1-1-1,0 1 1,-1-1-1,1 0 1,-1 0-1,1 0 1,-1 0-1,1 0 1,-1-1 0,0 1-1,0-1 1,1 0-1,-1 1 1,0-1-1,0 0 1,-1 0-1,1 0 1,0 0 0,-1-1-1,1 1 1,-1 0-1,0-1 1,2-3-1,-1-1-200,0 0 0,0 0-1,-1 0 1,0 0 0,0 0 0,0-12-1,-2 18 177,1 1 0,0 0-1,-1-1 1,1 1 0,-1-1-1,1 1 1,-1 0 0,1-1 0,-1 1-1,1 0 1,-1 0 0,1-1-1,-1 1 1,1 0 0,-1 0 0,0 0-1,1 0 1,-1 0 0,1-1-1,-1 1 1,1 0 0,-1 0-1,0 1 1,1-1 0,-1 0 0,1 0-1,-1 0 1,1 0 0,-1 0-1,0 1 1,1-1 0,-1 0 0,1 0-1,-1 1 1,1-1 0,-1 1-1,-22 10-76,19-5 116,1 0 0,1 0 1,-1 0-1,1 0 0,0 0 0,0 0 0,1 1 0,0-1 0,0 1 1,0-1-1,1 1 0,0-1 0,1 1 0,0 6 0,-1 7 344,1-18-355,0-1 1,0 1-1,0-1 1,0 1 0,0-1-1,0 1 1,0-1-1,0 0 1,0 1 0,1-1-1,-1 0 1,0 0-1,1 0 1,-1 0 0,1 0-1,-1 0 1,1 0-1,0-1 1,-1 1-1,1-1 1,0 1 0,0-1-1,-1 1 1,1-1-1,0 0 1,0 0 0,-1 0-1,5-1 1,0 2 5,1-1 0,0 1-1,0-2 1,-1 1 0,1-1 0,0 0 0,10-3 0,18-17-149,-33 20 94,0 0 1,0-1-1,0 1 1,-1-1-1,1 1 0,0-1 1,-1 0-1,1 1 1,-1-1-1,1 0 1,-1 0-1,0 0 1,0 0-1,0 0 1,0 0-1,1-4 1,-2 6 14,0 19-84,0 60 95,0-78-12,1-1 0,-1 0 0,1 0 0,-1 0 0,1 1 0,-1-1 0,1 0 0,0 0-1,-1 0 1,1 0 0,-1 0 0,1 0 0,0 0 0,-1 0 0,1 0 0,-1 0 0,1 0 0,-1 0 0,1-1 0,-1 1 0,1 0 0,0 0 0,-1 0-1,1-1 1,-1 1 0,1 0 0,-1-1 0,0 1 0,1-1 0,-1 1 0,1-1 0,17-10-7,-10 3-5,0-1 1,-1 0-1,0 0 0,0-1 1,-1 0-1,-1 0 0,8-19 1,-11 123 50,-2-94-96,0 1 1,0-1 0,-1 1 0,1-1 0,1 1-1,-1-1 1,0 1 0,0-1 0,0 1 0,0 0-1,0-1 1,0 1 0,1-1 0,-1 1 0,0-1 0,0 1-1,1-1 1,-1 1 0,0-1 0,1 0 0,-1 1-1,0-1 1,1 1 0,-1-1 0,1 0 0,-1 1-1,1-1 1,0 1 0,-1-1-58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2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0 3473,'0'0'1988,"-4"29"-1704,-3 10-139,1-9 22,2 1 1,1-1-1,1 44 1,-3 62 852,1 3-4264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2721,'0'0'2832,"169"5"-2832,-124-2-744,-9-3-1849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9 148 2481,'0'0'3392,"-9"141"-3184,9-114-112,0-3-88,0-5-8,0-6-32,0-10-424,9-3-520,0 0-1288</inkml:trace>
  <inkml:trace contextRef="#ctx0" brushRef="#br0" timeOffset="1">45 1 3065,'0'0'1856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1280,'0'0'4260,"-7"20"-3847,-14 38 487,3 2-1,-18 103 0,29-58-816,17-116-1745,7-13 515,1-7-833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47.3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1640,'95'158'1901,"-80"-121"-823,-15-37-1067,0 0 1,0 1-1,0-1 0,0 0 1,0 1-1,0-1 0,0 0 1,0 1-1,0-1 1,0 0-1,-1 1 0,1-1 1,0 0-1,0 1 0,0-1 1,0 0-1,-1 0 0,1 1 1,0-1-1,0 0 0,-1 0 1,1 1-1,0-1 0,0 0 1,-1 0-1,1 0 1,0 1-1,-1-1 0,1 0 1,0 0-1,-1 0 0,0 0 1,-4 4 22,-2 4 124,1 1 1,1 0 0,-1 0 0,1 1-1,1-1 1,0 1 0,0 0-1,1 0 1,0 0 0,1 1-1,0-1 1,1 1 0,0-1 0,0 12-1,39-24 196,-33-1-340,0-1 1,0 1-1,0-1 1,0 0-1,0-1 1,-1 1-1,1-1 1,-1 0 0,0 0-1,-1 0 1,1 0-1,-1-1 1,0 1-1,2-8 1,2-3-174,-1-1 0,0 0 0,6-34 0,-8 31-132,2-16-179,-1 0 0,0-39 0,-4 66 453,-2-1 0,1 1 0,-1-1 1,-1 1-1,0-1 0,0 1 0,-1 0 0,0-1 1,0 1-1,-1 1 0,0-1 0,-1 1 1,-5-9-1,9 16 27,0 0 1,0-1 0,0 1-1,0 0 1,0 0 0,0 0-1,0 0 1,0 0-1,-1 0 1,1 0 0,0 0-1,-1 0 1,1 0 0,0 1-1,-3-2 1,3 2-9,1 0-1,-1 1 1,1-1 0,-1 0 0,1 0 0,-1 0 0,1 1-1,0-1 1,-1 0 0,1 0 0,-1 1 0,1-1 0,-1 0-1,1 1 1,0-1 0,-1 1 0,1-1 0,0 0-1,-1 1 1,1-1 0,0 1 0,0-1 0,0 1 0,-1-1-1,1 1 1,0-1 0,0 1 0,0-1 0,0 1 0,-4 53 8,5-43 15,-2 12 66,2 1 0,0-1 0,2 1 0,1-1 1,0 0-1,2 0 0,1 0 0,0-1 0,2 0 0,0-1 0,2 1 0,0-2 1,2 0-1,26 35 0,-6-22-702,-12-10-796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4.8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12 16,'0'0'2970,"0"-11"-555,-1 32-2418,-1 1 0,-1-1 0,-1 0 0,-1 0 0,-1 0 0,-1 0 0,0-1 0,-19 35 0,24-49-1038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5.9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0 129 80,'0'0'5828,"18"19"-4686,34 93-910,-51-72-324,-1-40 98,0 0 1,-1 0-1,1 0 1,0 0-1,-1 0 1,1 0-1,0 0 1,0 0-1,-1 0 1,1 0-1,0 0 1,-1 0-1,1 0 1,0 0 0,-1 0-1,1 0 1,0-1-1,0 1 1,-1 0-1,1 0 1,0 0-1,0 0 1,-1-1-1,1 1 1,0 0-1,0 0 1,-1-1-1,1 1 1,0 0-1,0 0 1,0-1 0,0 1-1,0 0 1,-1-1-1,1 1 1,0 0-1,0 0 1,0-1-1,0 1 1,0 0-1,0-1 1,0 1-1,0 0 1,0-1-1,0 1 1,0 0 0,0-1-1,0 1 1,0-42 122,-2 20-3,2 0-1,0-1 1,2 1 0,0 0-1,9-32 1,-10 50-191,1-1-1,0 0 1,0 1 0,0-1 0,0 1 0,1 0 0,0 0-1,0 0 1,0 0 0,0 0 0,0 1 0,1-1-1,0 1 1,0 0 0,0 0 0,0 0 0,0 1 0,0-1-1,1 1 1,-1 0 0,1 0 0,0 1 0,-1-1-1,1 1 1,0 0 0,0 1 0,0-1 0,0 1 0,10 0-1,11 0-1623,-6 0-1019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6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59 1720,'0'0'5691,"35"-4"-5688,-33 2-174,0 0 0,0 0 0,-1 0 1,1 0-1,-1-1 0,1 1 0,-1 0 0,0-1 1,0 1-1,0-1 0,0 0 0,-1 1 1,1-1-1,-1 0 0,1 1 0,-1-1 1,0 0-1,0 0 0,-1-4 0,-24 6-116,23 1 298,0 1 0,0-1 0,1 0-1,-1 1 1,0 0 0,0-1-1,1 1 1,-1 0 0,0 0-1,1 0 1,-1 0 0,1 0 0,-1 0-1,1 0 1,-1 0 0,1 1-1,0-1 1,0 0 0,0 1-1,0 0 1,0-1 0,0 1 0,0-1-1,0 1 1,0 0 0,1 0-1,-1-1 1,1 1 0,0 0-1,-1 0 1,1 0 0,0-1-1,0 1 1,0 0 0,0 3 0,0-2 39,0 0 1,0 0 0,0 0 0,1 0 0,-1 0-1,1 0 1,-1 0 0,1-1 0,0 1 0,0 0-1,0 0 1,1-1 0,-1 1 0,1 0 0,-1-1-1,1 1 1,0-1 0,0 0 0,0 0 0,0 0 0,1 0-1,2 3 1,9-1-125,0 0 0,0 0-1,0-1 1,0-1 0,0 0-1,1-1 1,-1 0 0,18-3-1,-11 2-943,8 0-2448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1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111 390 1512,'0'0'2796,"-16"9"-2310,-51 28-74,65-35-380,0-1-1,0 1 0,0-1 0,0 1 1,0 0-1,1-1 0,-1 1 1,1 0-1,-1 0 0,1 0 0,0 1 1,0-1-1,0 0 0,0 0 0,0 1 1,0-1-1,0 0 0,1 1 0,-1-1 1,1 1-1,0-1 0,0 1 0,0-1 1,0 1-1,0-1 0,0 1 1,2 4-1,-1 7 304,5-12-219,0-1 0,0 0 0,0-1 0,0 1 0,0-1-1,12-2 1,-14 1-98,0 0-1,0-1 0,0 1 1,0-1-1,0 0 1,0 0-1,0 0 0,0-1 1,-1 0-1,0 1 1,1-1-1,-1 0 0,0-1 1,0 1-1,-1 0 0,1-1 1,3-6-1,4-7-180,0 0 0,11-29 0,-12 21-213,-1 0 0,-2 0 1,0-1-1,4-43 0,-5-106-498,-5 172 867,1 2 6,-1-1-1,0 1 1,0 0 0,0-1 0,1 1 0,-1 0 0,-1 0 0,1-1 0,0 1 0,0 0 0,0-1 0,-1 1 0,1 0 0,0 0 0,-1-1 0,1 1-1,-1 0 1,0 0 0,1 0 0,-1 0 0,0 0 0,0 0 0,0 0 0,1 0 0,-1 0 0,0 0 0,0 0 0,-1 0 0,1 1 0,0-1 0,0 0-1,0 1 1,0-1 0,-1 1 0,1-1 0,0 1 0,0 0 0,-1-1 0,-1 1 0,3 1 2,-1-1-1,0 1 1,0 0 0,0-1-1,1 1 1,-1 0 0,0 0-1,1-1 1,-1 1 0,1 0 0,-1 0-1,1 0 1,-1 0 0,1 0-1,-1 0 1,1 0 0,0 0-1,0 0 1,-1 0 0,1 0-1,0 0 1,0 1 0,-4 33 101,3-30-61,-2 158 1221,5-91-757,-2-47-288,2 0 0,0 0 0,9 33 0,-10-50-174,1 0 0,0 0 1,1 0-1,0-1 1,0 1-1,1-1 0,0 0 1,0 0-1,0 0 1,1 0-1,0-1 0,1 0 1,-1 0-1,9 6 1,-12-10-51,0-1 1,0 0 0,0 0 0,0 1-1,0-2 1,0 1 0,0 0 0,0 0 0,1-1-1,-1 1 1,0-1 0,0 0 0,1 1-1,-1-1 1,0 0 0,1-1 0,-1 1-1,0 0 1,1-1 0,3 0 0,-3-1-53,1 0 1,-1 0-1,0 0 0,1 0 1,-1 0-1,0-1 1,0 0-1,-1 1 1,1-1-1,-1 0 0,4-5 1,-1 0-13,0 0-1,-1 0 1,0 0 0,-1 0 0,1 0-1,-2-1 1,1 1 0,-1-1-1,-1 0 1,2-12 223,-3 31-98,6 64-237,-5-69 120,-1 1 0,2-1 0,-1 0 0,1 0 0,-1 0 0,1 0 0,1 0 0,-1 0 0,1-1 0,0 1 0,6 7 0,0-5-1454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5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2897,'0'0'1664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7.8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19 116 2617,'1'30'2079,"-2"0"-605,-7-58-888,5 12-547,1 8-27,0-1-1,1 0 1,0 0 0,0 0 0,1 0 0,0-9 0,1 15-28,-1 1 0,1-1 0,0 1-1,-1 0 1,1 0 0,0-1 0,0 1 0,1 0 0,-1 0-1,0 0 1,1 0 0,-1 0 0,1 0 0,0 0 0,0 1-1,0-1 1,-1 0 0,2 1 0,-1 0 0,0-1 0,0 1-1,0 0 1,0 0 0,1 0 0,-1 1 0,0-1 0,4 0-1,69-10-1731,-46 10-168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0 123 336,'0'0'5428,"10"-4"-5295,-1 0-146,-3 2-11,0 1 0,-1-1 0,1-1-1,-1 1 1,0-1 0,0 0 0,0 0 0,0-1 0,0 1 0,-1-1 0,0 0 0,1-1 0,-2 1 0,7-9 0,-5 3-237,-3 6 44,0 0 1,0 0-1,-1 0 1,1 0 0,-1-1-1,0 1 1,0 0-1,0-8 1,-3 11 192,-1 0 0,1 0 0,-1 1 0,1 0 0,-1-1 0,1 1 0,0 0 0,-1 0 0,1 0 0,-1 0 0,1 1 0,-1-1 0,1 1 0,-1-1 0,-3 3 0,0 3 102,1 0-1,0 0 1,0 1 0,0 0-1,1 0 1,0 0 0,0 1-1,1-1 1,0 1 0,1 0-1,-1-1 1,1 1 0,1 0 0,-1 1-1,1 12 1,1-20-78,0 0-1,1 0 1,-1 0-1,0-1 1,1 1 0,-1 0-1,1 0 1,-1-1-1,1 1 1,-1 0 0,1-1-1,0 1 1,-1-1 0,1 1-1,0-1 1,-1 1-1,1-1 1,0 1 0,0-1-1,-1 0 1,1 1 0,0-1-1,0 0 1,0 0-1,0 0 1,-1 1 0,1-1-1,0 0 1,0 0 0,1 0-1,32 0-248,-28 0 159,29 0-505,-6 0-127</inkml:trace>
  <inkml:trace contextRef="#ctx0" brushRef="#br0" timeOffset="1">303 32 3105,'0'0'2776,"-44"102"-2512,44-89-96,0-8-16,0-2-48,8-3-96,10 0 72,9 0-80,18-19-280,-1-5-680,-8 0-1568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3401,'0'0'2920,"0"163"-2079,0-104-121,0 0-336,0-6-168,0-4-96,0-12-56,9-5-64,-9-11-280,0-7-552,0-6-361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8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4217,'0'0'2825,"169"19"-2954,-115-16-751,-1-3-2048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3409,'0'0'4129,"0"16"-5210,-9 0 73,0-3-1880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1712,'0'0'6338,"35"0"-6282,-17 0 24,9 0-80,-9 0-40,0 0-320,8 0-593,-17-3-927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1344,'0'0'5284,"6"24"-4952,19 72-38,-24-92-227,0 1-1,0-1 1,1 1 0,-1-1 0,1 0 0,0 0 0,1 0 0,-1 0 0,1 0 0,0 0 0,-1-1 0,2 1 0,-1-1 0,0 0 0,1 0 0,-1 0 0,5 2 0,-4-3-22,-1-1-1,1 1 1,-1-1 0,1 0 0,0-1-1,0 1 1,0-1 0,-1 1-1,1-1 1,0 0 0,0-1-1,0 1 1,0 0 0,-1-1 0,1 0-1,4-2 1,0 0-125,1 0-1,-1-1 1,1-1 0,-1 1 0,-1-1-1,1 0 1,-1-1 0,0 0-1,0 0 1,0-1 0,-1 0 0,0 0-1,7-11 1,-10 13 85,-1-1 0,1 0 0,-1 0 0,0 0 1,0 0-1,0 0 0,-1 0 0,0-1 0,-1 1 0,1-11 0,-8 17-700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5:59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96 1560,'0'0'3569,"-1"17"-3493,-6 71 675,6-89-714,0 0 0,0 0 0,0 0 0,1 0-1,-1 0 1,0 0 0,1 0 0,-1 0 0,1 0 0,-1 0 0,1 0 0,0 0 0,-1 0-1,1 0 1,0 0 0,0-1 0,0 0 0,-2-29-117,1 19 90,1 0 0,0-1 1,3-21-1,-3 31-21,1 0 0,0 0 1,0 0-1,0 0 0,0 0 0,0 0 0,0 0 1,1 0-1,0 1 0,-1-1 0,1 1 1,0-1-1,0 1 0,1 0 0,-1 0 0,0-1 1,1 2-1,-1-1 0,6-3 0,52-14-1389,-34 13-236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0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1 116 2529,'0'0'4585,"0"117"-4481,0-98-24,0-6-72,0-4-8,0-7-224</inkml:trace>
  <inkml:trace contextRef="#ctx0" brushRef="#br0" timeOffset="1">1 116 4601,'36'-115'1792,"-36"126"-5112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3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 1384,'0'0'2809,"0"104"-2657,0-85-64,-9 0 8,9-6-88,-18 3-8,9-5-104,1-6-856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5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0 440,'0'0'3464,"0"0"-3410,-1 0 0,1 0 0,0 0 0,-1 0 0,1 0 0,0 0 0,-1 0 1,1 0-1,0 0 0,0 0 0,-1 0 0,1 1 0,0-1 0,-1 0 0,1 0 1,0 0-1,-1 0 0,1 1 0,0-1 0,0 0 0,-1 0 0,1 0 0,0 1 1,0-1-1,0 0 0,-1 1 0,1-1 0,0 0 0,0 0 0,0 1 0,0-1 1,0 0-1,-1 1 0,1-1 0,0 0 0,0 1 0,0-1 0,0 0 0,0 1 1,0 0-1,0 24 172,2 1-1,0 0 1,2-1 0,6 27 0,-5-31-327,0 0 0,-1 0-1,0 22 1,-13-53-3481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6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 2497,'0'0'3584,"25"-3"-3577,79-10-7,-102 13-2,1-1 1,0 1-1,-1-1 1,1 1-1,-1 0 1,1 0-1,0 0 0,-1 0 1,1 0-1,-1 1 1,1-1-1,0 1 1,-1 0-1,1-1 1,-1 1-1,0 0 0,1 1 1,-1-1-1,0 0 1,1 1-1,-1-1 1,0 1-1,0 0 1,0-1-1,-1 1 0,1 0 1,0 0-1,2 4 1,-2 0 1,-1 0 0,1 0 0,-1 0 0,0 0 0,-1 0 0,1 0 0,-1 0 0,-2 12 0,2-1 42,-1-3-26,-1-1-1,0 1 0,-1-1 1,0 0-1,-9 21 1,8-21-3,-1 0 0,2 0 0,0 0 0,0 0 0,-1 23 0,4-34-2,0 0 0,-1 0 1,1 0-1,0 0 0,0 0 0,1-1 1,-1 1-1,0 0 0,1 0 0,-1 0 1,1 0-1,-1-1 0,1 1 0,0 0 1,0 0-1,0-1 0,0 1 0,0-1 1,0 1-1,0-1 0,0 1 0,2 0 1,1 0 47,-1-1 1,1 0-1,-1-1 1,1 1 0,0 0-1,0-1 1,-1 0-1,1 0 1,6-1-1,6 1 2,-5 0-13,0 0-1,0-1 1,0 0 0,-1-1 0,1 0-1,0 0 1,-1-1 0,17-8 0,-23 10-59,-1-2 1,1 1-1,-1 0 0,1-1 1,-1 0-1,0 0 1,0 0-1,0 0 1,0 0-1,0 0 0,-1-1 1,0 1-1,1-1 1,-1 0-1,-1 0 0,1 0 1,0 0-1,-1 0 1,0 0-1,0 0 1,0 0-1,-1 0 0,1-1 1,-1-7-1,0 9-3,0 0 0,0 0 0,0 0-1,0 0 1,0 0 0,0 0 0,-1 1 0,1-1-1,-1 0 1,0 0 0,0 0 0,0 1 0,0-1-1,-1 0 1,1 1 0,-1-1 0,1 1 0,-1 0-1,0-1 1,0 1 0,0 0 0,0 0 0,0 0-1,-1 1 1,1-1 0,-1 0 0,1 1 0,-1 0-1,1-1 1,-1 1 0,0 0 0,1 0 0,-1 0-1,0 1 1,0-1 0,0 1 0,0 0 0,0 0-1,-4 0 1,6 0 8,0 0 0,0 1-1,-1-1 1,1 0 0,0 1 0,0-1 0,0 1-1,-1 0 1,1-1 0,0 1 0,0 0 0,0 0-1,0 0 1,0 0 0,0 0 0,1 0 0,-1 0-1,0 0 1,0 0 0,1 0 0,-1 0 0,0 0-1,1 0 1,0 1 0,-1-1 0,1 0 0,-1 0-1,1 1 1,0-1 0,0 0 0,0 3 0,-2 49 45,3-42-21,-1-9-9,0-1-1,0 0 1,0 1 0,0-1 0,1 1 0,-1-1 0,1 0-1,-1 1 1,1-1 0,-1 0 0,1 1 0,0-1 0,0 0-1,0 0 1,-1 0 0,1 1 0,0-1 0,0 0 0,1 0-1,-1-1 1,0 1 0,0 0 0,0 0 0,1 0 0,-1-1-1,0 1 1,1-1 0,-1 1 0,0-1 0,1 1 0,-1-1-1,1 0 1,1 0 0,7 2 57,1-2 0,0 1 0,18-3-1,-5 1-7,99-15-318,-123 45 155,0-24 112,-1-1 0,0 0 1,0 0-1,-1 0 0,1 0 0,-1 0 1,0 0-1,0-1 0,0 1 0,0 0 1,-1-1-1,0 0 0,1 1 0,-1-1 1,0 0-1,-1-1 0,1 1 0,-7 4 1,-14 15 21,12-15-528,11-7 440,1 0 0,0 0 0,-1 0-1,1 0 1,0-1 0,-1 1 0,1 0 0,0 0 0,-1-1 0,1 1 0,0 0 0,0-1 0,-1 1 0,1 0 0,0-1 0,0 1 0,0 0 0,-1-1 0,1 1 0,0 0-1,0-1 1,0 1 0,0 0 0,0-1 0,0 1 0,0-1 0,0 1 0,0 0 0,0-1 0,0 1 0,0-1 0,0 1 0,0 0 0,0-1 0,0-19-4145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6.9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93 1200,'0'0'2937,"0"23"-2072,0 356-437,-9-664-1437,10 271 1182,0 0-1,1 0 1,1 0 0,0 0 0,8-22-1,-9 29-113,1 0 1,0-1-1,1 1 0,-1 0 0,1 1 1,1-1-1,-1 1 0,1-1 0,0 1 1,1 1-1,10-9 0,-15 12-66,1 0 0,0 1 0,0-1 0,1 1-1,-1 0 1,0-1 0,0 1 0,1 0 0,-1 1 0,0-1 0,1 0 0,-1 1 0,1-1 0,-1 1-1,1-1 1,-1 1 0,1 0 0,0 0 0,-1 1 0,1-1 0,-1 0 0,1 1 0,-1 0-1,0-1 1,1 1 0,-1 0 0,0 0 0,1 0 0,-1 1 0,0-1 0,0 0 0,0 1 0,0 0-1,0-1 1,0 1 0,0 0 0,-1 0 0,1 0 0,-1 0 0,1 0 0,-1 0 0,0 1-1,0-1 1,0 0 0,0 1 0,0-1 0,-1 1 0,1-1 0,-1 0 0,1 1 0,-1 0 0,0-1-1,0 1 1,0 4 0,0 9-3,1-12 8,-1 1 1,0-1-1,0 0 0,0 1 1,0-1-1,0 0 0,-1 1 1,0-1-1,0 0 1,0 0-1,0 0 0,-1 0 1,0 0-1,0 0 0,0 0 1,0 0-1,-4 4 0,-1 0-1,-35 32-65,39-38 56,1 0 0,-1 0 1,0 1-1,0-1 0,0-1 0,0 1 0,-1 0 0,1-1 0,0 0 0,-1 0 1,1 0-1,-6 1 0,9-7-1568,8-6-136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7.5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15 1088,'0'0'4835,"-2"24"-4662,-2 72-48,3-94-107,1 0-1,0 0 0,1 0 0,-1 0 0,0 1 0,1-1 1,-1 0-1,1 0 0,-1 0 0,1 0 0,0 0 0,0 0 1,1 2-1,-1-3-11,0-1 1,-1 1 0,1-1-1,-1 1 1,1-1 0,0 1-1,-1-1 1,1 1 0,0-1-1,0 1 1,-1-1-1,1 0 1,0 0 0,0 1-1,0-1 1,0 0 0,-1 0-1,1 0 1,0 0-1,0 0 1,1 0 0,-1 0 2,1 0 0,-1-1 1,1 1-1,0 0 0,-1-1 1,1 0-1,-1 1 1,1-1-1,-1 0 0,1 1 1,-1-1-1,0 0 0,0 0 1,1 0-1,-1-1 0,0 1 1,2-2-1,-1-3-139,0-1 0,-1 0 0,0 0 0,0 1 0,0-1 0,-1 0 0,0 0 0,0 0 0,-1 0 0,-1-7 0,1 11 15,0-1 0,0 0 0,-1 1 0,1-1 1,-1 1-1,0-1 0,0 1 0,0 0 1,0 0-1,-1 0 0,1 0 0,-1 0 0,0 1 1,0-1-1,0 1 0,0 0 0,0 0 1,0 0-1,-5-2 0,1 0 70,6 3 44,-1 0 0,0-1 0,1 1 0,-1 0 0,0 0 0,0 0 0,1 0 0,-1 1 0,0-1 0,0 1 0,0-1 0,0 1 0,0-1 0,0 1 0,0 0 0,0 0 0,0 0 0,0 0 0,0 1 0,0-1 0,0 0 0,-3 2 0,4-2 8,1 0-1,0 0 1,0 0 0,0 0 0,0 0-1,-1 1 1,1-1 0,0 0-1,0 0 1,0 0 0,0 1-1,0-1 1,-1 0 0,1 0 0,0 0-1,0 1 1,0-1 0,0 0-1,0 0 1,0 0 0,0 1 0,0-1-1,0 0 1,0 0 0,0 0-1,0 1 1,0-1 0,0 0-1,0 0 1,0 1 0,0-1 0,0 0-1,0 0 1,0 0 0,1 1-1,-1-1 1,0 0 0,0 0 0,0 0-1,0 0 1,0 1 0,0-1-1,1 0 1,-1 0 0,0 0-1,0 0 1,0 0 0,1 1 0,-1-1-1,0 0 1,0 0 0,0 0-1,1 0 1,-1 0 0,0 0 0,0 0-1,0 0 1,1 0 0,-1 0-1,0 0 1,14 5 380,7-3-14,0-2 0,0 0 0,40-6 0,20 0-295,-80 6-80,0 1 0,0-1 0,0 0 0,0 1 0,0-1 0,0 1-1,-1-1 1,1 1 0,0-1 0,0 1 0,0 0 0,0-1 0,-1 1 0,1 0 0,0-1 0,-1 1 0,1 0 0,-1 0 0,1 0 0,-1 0 0,1 0 0,-1 0 0,1 0 0,-1 0 0,0 0-1,0 0 1,0 0 0,1 0 0,-1 0 0,0 0 0,0 0 0,0 1 0,-1 44 245,1-33-73,0 88 466,0-100-628,3-1 2,0-1 0,0 0 0,1 0-1,-1 0 1,0 0 0,0-1 0,0 1-1,-1-1 1,1 0 0,0 0-1,-1 0 1,1 0 0,-1 0 0,1 0-1,-1-1 1,0 1 0,3-5 0,33-52-307,-32 48 200,-3 8 136,-1-1-1,1 0 1,-1-1 0,-1 1 0,1 0 0,0-1 0,-1 1 0,0-1 0,0 1 0,1-10 0,8 35-169,-8-15 91,-1 1-133,1-1 0,-1 0 0,1 0 0,1 0 0,0 0 0,-1 0 0,2-1 0,-1 1 0,8 9 0,-2-7-1477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8.3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1 568,'0'0'3764,"-4"5"-3554,2-2-169,0-1 0,0 0 0,1 0 0,-1 1 0,1-1 0,0 1-1,-1-1 1,1 1 0,0 0 0,0 0 0,1-1 0,-1 1 0,1 0-1,-1 0 1,1 0 0,0 0 0,0-1 0,0 1 0,0 0 0,1 0 0,-1 0-1,1 0 1,0-1 0,-1 1 0,1 0 0,0-1 0,1 1 0,-1 0 0,0-1-1,4 4 1,-2 2-58,0 1 0,0 0-1,0-1 1,-1 1 0,-1 0 0,1 0-1,-1 1 1,-1-1 0,-1 17-1,1-15 23,0-10 2,0 1 0,0-1 0,-1 0 0,1 1 0,-1-1-1,1 1 1,-1-1 0,1 0 0,-1 1 0,0-1 0,0 0 0,1 0-1,-1 0 1,0 0 0,0 0 0,0 0 0,-1 0 0,1 0 0,0 0 0,0 0-1,0 0 1,-1-1 0,1 1 0,0 0 0,-1-1 0,-2 2 842,16-5 14,135-67-1276,-144 69 358,0 0 1,0 0-1,0 0 0,0-1 1,0 1-1,0-1 0,0 0 1,-1 0-1,1 0 0,-1 0 1,1 0-1,-1-1 1,0 1-1,0-1 0,0 1 1,0-1-1,0 0 0,-1 0 1,1 0-1,-1 0 0,0 0 1,0 0-1,0 0 1,0-1-1,0 1 0,-1 0 1,1 0-1,-1-1 0,0 1 1,0 0-1,0-1 0,-1-4 1,1 6 71,0 0 0,0 0 1,1 0-1,-1 0 0,-1 0 1,1 0-1,0 0 0,0 0 1,-1 0-1,1 0 0,-1 0 0,1 0 1,-1 0-1,0 0 0,0 0 1,0 0-1,0 1 0,0-1 1,-1 0-1,1 1 0,0-1 1,-1 1-1,1-1 0,-1 1 0,1 0 1,-1-1-1,0 1 0,0 0 1,1 0-1,-1 0 0,0 1 1,0-1-1,0 0 0,0 1 1,0-1-1,0 1 0,0 0 0,0-1 1,0 1-1,0 0 0,0 0 1,0 0-1,-2 1 0,2 0-20,0 0-1,0 1 0,0-1 1,0 1-1,0-1 1,1 1-1,-1-1 0,1 1 1,-1 0-1,1 0 1,0 0-1,0 0 0,0 0 1,0 0-1,0 0 0,0 0 1,0 0-1,0 3 1,-14 45-53,14-44 55,0 0-1,0 0 1,0 0-1,1 1 1,0-1-1,0 0 1,1 0-1,1 10 1,-1-14 4,0 0 1,0 0-1,0 1 1,0-1-1,0 0 1,1 0-1,-1 0 1,0 0-1,1 0 0,0-1 1,-1 1-1,1 0 1,0-1-1,0 1 1,0-1-1,0 0 1,0 1-1,0-1 0,0 0 1,1 0-1,-1-1 1,0 1-1,4 0 1,21 4-29,-1-1 0,1-2 1,0-1-1,0-1 0,35-4 1,-20-4-1551,-13-5-2725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4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90 315 856,'0'0'3129,"-14"27"-2504,-40 84-34,34-67-147,18-24 241,3-8 60,17-15 83,-6-7-770,1 0 0,-1-1 0,0-1 0,-1 0 0,-1 0 1,0-1-1,-1-1 0,10-16 0,1 0-348,-2 0 0,-1-2 0,-1 0 1,-2 0-1,-1-1 0,12-51 0,-20 60 187,-1 1 52,0 0-1,1-36 1,-6 59 51,0 1 0,0-1 0,0 0 0,0 0 0,0 1 0,0-1 0,0 1 1,0-1-1,0 1 0,0 0 0,1-1 0,-1 1 0,0 0 0,0-1 0,1 1 0,-1 0 0,0 0 0,1 0 0,-2 1 0,-10 27 61,1 1-1,2 0 0,0 0 1,2 1-1,2 0 0,0 0 1,1 56-1,4-82-118,1 1 0,0 0 0,0-1 1,1 1-1,0 0 0,0-1 0,0 0 0,0 1 0,1-1 0,0 0 1,0 0-1,0-1 0,1 1 0,-1-1 0,1 1 0,0-1 0,6 4 1,1 3-572,8 12-1997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9.5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2785,'0'0'4064,"0"161"-3391,9-119-201,9-4-136,-9-3-176,0-6-80,0-5-64,-9-5-16,9-6-144,-9-2-568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09.8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4457,'0'0'3745,"169"0"-3745,-106 0-584,-10 0-817,-8 0-1287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2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3625,'0'0'3219,"12"13"-2713,39 39-165,-49-50-317,0 0-1,0 0 1,1 0-1,-1 0 1,1-1 0,0 1-1,-1-1 1,1 0-1,0 1 1,0-1 0,5 1-1,-6-2-19,-1 0 0,1 0 0,-1 0 0,1 0 0,-1 0 0,1-1 0,-1 1-1,1 0 1,-1-1 0,1 1 0,-1-1 0,0 1 0,1-1 0,-1 0 0,0 1 0,3-3 0,-1 0-128,0 0 0,0-1 0,-1 1 0,1-1-1,-1 0 1,0 1 0,0-1 0,0 0 0,0 0 0,1-7 0,-2 8-156,1 0 1,-1 0-1,0 0 0,-1 0 0,1 1 1,0-1-1,-1-1 0,1-2 0</inkml:trace>
  <inkml:trace contextRef="#ctx0" brushRef="#br0" timeOffset="1">0 1 808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5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1 808,'143'107'2681,"-143"-91"-1641,0 8-200,0 11-208,0 5-216,0 3-136,0-1-152,0-4-72,0-4 16,0-4-72,0-11-336,9-9-296,-9-7-488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0.8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0 231 2737,'0'0'4449,"9"158"-4033,0-131-248,-9-8-96,9-6 0,-9-10-72,0-49-776,0 1-489,0-3-1143</inkml:trace>
  <inkml:trace contextRef="#ctx0" brushRef="#br0" timeOffset="1">45 36 1568,'2'-3'196,"0"0"1,1 1-1,-1-1 0,1 0 0,0 1 0,0 0 0,0-1 0,0 1 0,0 0 0,0 1 0,1-1 0,-1 1 0,1-1 1,-1 1-1,1 0 0,6-1 0,-8 2-193,0-1 1,0 1-1,-1 0 1,1 0-1,0 0 1,0 0-1,0 1 1,0-1-1,-1 0 0,1 1 1,0-1-1,0 1 1,-1 0-1,1 0 1,0-1-1,-1 1 1,1 0-1,-1 0 1,1 0-1,-1 1 1,1-1-1,-1 0 1,0 1-1,1-1 1,-1 0-1,0 1 0,0 0 1,0-1-1,0 1 1,-1-1-1,1 1 1,0 0-1,0 3 1,1 0 13,-1 1 0,0 0 1,0-1-1,0 1 0,0 0 1,-1-1-1,0 1 0,0 0 0,-2 8 1,1-11-15,-1 1 0,1-1 0,-1 0 0,1 0 1,-1 0-1,0 0 0,0-1 0,0 1 0,0 0 0,-1-1 0,1 0 1,-1 1-1,0-1 0,1 0 0,-1 0 0,-5 2 0,4-1-98,0 0-1,-1 0 0,0-1 0,0 0 0,1 0 0,-1 0 0,0 0 0,-1-1 0,1 0 0,0 0 0,0 0 0,-11 0 1,9-1-1528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3.3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54 165 1640,'0'0'8453,"17"-28"-7689,-16 28-764,30-60-137,-30 57 24,0 0 1,1-1 0,-1 1 0,0-1-1,-1 1 1,1-1 0,-1 0-1,1 1 1,-1-1 0,0 0 0,-1 1-1,1-1 1,-1 0 0,1 1 0,-1-1-1,-1-3 1,0 5 23,1 1 0,0 0 0,0 0-1,-1 0 1,1 0 0,-1 0 0,1 1 0,-1-1-1,1 0 1,-1 1 0,1-1 0,-1 1 0,1-1 0,-1 1-1,0 0 1,1 0 0,-1 0 0,0 0 0,1 0-1,-1 0 1,0 0 0,1 0 0,-4 1 0,2-1 11,0 1 0,1-1 0,-1 1 1,0 0-1,0 0 0,0 0 1,0 0-1,1 0 0,-1 0 0,0 1 1,1-1-1,-1 1 0,-2 2 1,2 1 124,0-1 0,0 1 0,1 0 0,-1 1 0,1-1 0,0 0 0,0 1 1,1-1-1,0 1 0,0-1 0,0 1 0,0 0 0,1-1 0,0 1 1,0 0-1,1-1 0,0 1 0,0 0 0,0-1 0,0 1 0,1-1 0,0 1 1,0-1-1,1 0 0,-1 0 0,1 0 0,0 0 0,0-1 0,1 1 1,0-1-1,-1 1 0,1-1 0,1-1 0,-1 1 0,1 0 0,-1-1 0,8 4 1,-1-1-101,-1-1 0,2 0 1,-1 0-1,0-1 1,1-1-1,0 0 1,0-1-1,0 0 0,0 0 1,0-1-1,14-1 1,10 0-1522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3.8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3777,'0'0'4313,"9"38"-8130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4.1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3241,'0'0'2896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4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1 624,'0'0'4466,"-9"24"-3828,-27 80-55,34-98-466,1 0 0,-1 0 1,1 0-1,0 0 1,0 0-1,1 0 0,0 0 1,1 9-1,-1-13-49,0 0 1,1 0-1,-1-1 1,1 1-1,0 0 1,-1 0-1,1 0 0,0-1 1,0 1-1,0 0 1,0-1-1,1 1 1,-1-1-1,0 1 1,1-1-1,-1 0 0,3 3 1,2-2 65,1 1 0,-1-1 0,1-1 0,-1 1 0,1-1 0,-1 0 0,1 0 0,0-1 1,-1 0-1,11-1 0,-2 1-185,-4 0 64,0-1 0,0 0-1,0-1 1,0 0-1,0-1 1,0 0-1,0 0 1,-1-1-1,0-1 1,0 0-1,0 0 1,12-9-1,-16 9-97,0 1 0,-1-1-1,1 0 1,-1 0 0,-1-1 0,1 1-1,-1-1 1,0 0 0,0 0-1,-1-1 1,1 1 0,-2-1-1,1 0 1,-1 0 0,0 1 0,0-2-1,0 1 1,-1 0 0,0-14-1,-2 14 256,-2 14-203,-2 17-69,5-4 93,-1-14 26,1-1 0,0 1 0,0 0 0,0 0-1,1 0 1,2 11 0,-2-16-10,0 1 0,0-1 0,0 1 0,0-1 0,0 1 0,0-1 0,0 0 0,0 1 0,0-1 0,1 0 0,-1 0 0,1 0 0,-1 0-1,0 0 1,1 0 0,0-1 0,-1 1 0,1 0 0,-1-1 0,1 1 0,0-1 0,0 1 0,-1-1 0,1 0 0,0 0 0,-1 0 0,1 0 0,2 0 0,3 0 3,1 0-1,-1 0 1,0-1-1,0 0 1,0 0 0,0-1-1,0 1 1,9-5 0,-13 5-85,-1-1 0,0 1 0,0-1 0,0 0 1,1 0-1,-2 0 0,1 0 0,0 0 1,0 0-1,-1 0 0,1-1 0,-1 1 0,1-1 1,-1 1-1,0-1 0,0 1 0,0-1 0,-1 0 1,1 1-1,-1-1 0,1 0 0,-1 1 1,0-1-1,0 0 0,0-3 0,0 4-60,0-1-1,0 1 1,0 0 0,0 0-1,0-1 1,0 1 0,-1 0-1,1 0 1,-1 0 0,1-1-1,-1 1 1,0 0 0,0 0-1,0 0 1,0 0 0,0 0-1,-2-2 1,0 3 63,1 0 1,0 0-1,-1 0 0,1 0 1,-1 0-1,1 0 1,-1 1-1,0 0 0,1-1 1,-1 1-1,1 0 1,-1 0-1,0 0 0,1 0 1,-4 2-1,1-2-23,1 0-1,0 1 1,0 0 0,-1 0 0,1 0-1,0 1 1,0-1 0,0 1-1,0 0 1,0 0 0,1 1-1,-8 4 1,-8 14-1460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15.5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43 280 1032,'0'0'3260,"-7"17"-2640,-23 55-170,29-71-387,1 0 0,-1 1-1,0-1 1,1 0-1,-1 1 1,1-1-1,0 0 1,-1 1-1,1-1 1,0 0-1,0 1 1,0-1-1,0 1 1,0-1-1,0 0 1,0 1-1,0-1 1,1 1-1,-1-1 1,0 0-1,1 1 1,-1-1-1,2 2 1,-1-2-23,1 0 1,-1-1-1,0 1 0,0-1 1,0 1-1,1-1 0,-1 0 1,0 1-1,0-1 0,1 0 1,-1 0-1,0 0 0,0 0 1,1 0-1,-1 0 0,0-1 1,1 1-1,-1 0 0,2-1 1,6-2 54,0 0 1,0-1 0,0 0 0,11-7-1,-2-2-122,0-1 0,-1-1 0,0 0 0,-1-1 0,18-24 0,-27 32-225,-1-1-1,0 0 1,0-1-1,-1 1 1,0-1-1,0 0 1,-2-1-1,1 1 1,-1-1-1,0 1 1,-1-1-1,1-19 1,-3 18-145,1 2 315,-1 1 1,-1-1-1,1 1 1,-1-1 0,-1 1-1,-3-12 1,4 19 84,0 1 0,1-1 0,-1 0 1,0 0-1,0 1 0,-1-1 0,1 1 1,0-1-1,0 1 0,-1 0 0,1-1 1,-1 1-1,1 0 0,-1 0 0,0 0 0,1 0 1,-1 0-1,0 0 0,0 1 0,0-1 1,0 0-1,1 1 0,-1 0 0,0-1 1,0 1-1,0 0 0,0 0 0,0 0 0,0 0 1,0 0-1,0 1 0,0-1 0,0 1 1,0-1-1,1 1 0,-1-1 0,-2 2 0,1 0 13,1-1 0,0 0 0,0 1-1,0 0 1,0-1 0,0 1-1,1 0 1,-1 0 0,0 0 0,1 0-1,-1 0 1,1 0 0,0 1-1,0-1 1,0 0 0,0 1 0,0-1-1,0 1 1,1-1 0,-1 1-1,1-1 1,-1 4 0,-3 63 811,4-64-759,0 20 246,-1-10-57,1 0 0,1 1 0,0-1-1,1 0 1,4 16 0,-4-26-144,0 1 1,0-1-1,0 0 0,1-1 1,0 1-1,0 0 0,0-1 1,1 1-1,-1-1 0,1 0 1,0 0-1,0-1 0,0 1 1,1-1-1,-1 0 1,1 0-1,0 0 0,6 2 1,-4-2-53,1 0 1,-1 0 0,1-1-1,0 0 1,0 0 0,0 0-1,0-1 1,0-1 0,0 1-1,0-2 1,0 1 0,0-1-1,0 0 1,0 0 0,0-1-1,0 0 1,11-5 0,-14 5-133,0-1 1,0 1-1,-1-1 0,1-1 1,-1 1-1,1-1 1,-1 1-1,0-1 1,0 0-1,-1-1 1,1 1-1,-1-1 1,0 1-1,0-1 0,-1 0 1,1 0-1,-1 0 1,0-1-1,0 1 1,-1-1-1,0 1 1,0-1-1,0 1 1,0-1-1,-1-8 0,1-4-565,-3-14-650,2 31 1276,-1 0 0,1 0 0,-1 0 0,1 0 0,-1 1 1,1-1-1,-1 0 0,1 0 0,-1 1 0,0-1 0,0 0 1,1 1-1,-1-1 0,0 1 0,0-1 0,0 1 0,0-1 1,1 1-1,-1 0 0,0-1 0,0 1 0,0 0 0,0 0 1,0 0-1,0-1 0,0 1 0,0 0 0,0 0 0,-1 1 1,0-1 9,1 1 1,0-1-1,-1 1 1,1-1 0,0 1-1,-1 0 1,1 0-1,0-1 1,0 1-1,0 0 1,0 0 0,0 0-1,0 0 1,0 1-1,0-1 1,0 0-1,1 0 1,-1 0 0,0 1-1,1-1 1,-1 0-1,1 1 1,-1-1-1,1 1 1,0-1 0,0 1-1,-1-1 1,1 3-1,-4 43 241,4-32-156,0-11-43,-1 0 0,1-1 0,0 1 0,-1 0 0,2-1 0,-1 1 0,0 0 0,1-1 0,0 1 0,0 0-1,0-1 1,0 1 0,0-1 0,1 0 0,0 1 0,-1-1 0,1 0 0,0 0 0,1 0 0,-1 0 0,0 0 0,1-1 0,0 1 0,3 2 0,9 4-14,0 0 1,0-1-1,1-1 1,26 9-1,10-6-1375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1488,'0'0'3881,"187"-29"-5481,-152 31-409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4313,'0'0'3201,"-36"150"-2937,27-115-96,-8-3-80,-1-5-16,9-6-72,-9-10-416,9-6-961,0-5-1639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8.3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 37 256,'0'0'5604,"-10"-17"-4847,8 16-748,-1-1-1,1 0 1,0 0 0,-1 1-1,1-1 1,-1 1-1,1 0 1,-1 0-1,0 0 1,1 0-1,-1 0 1,0 0-1,0 1 1,-3-1-1,5 1 130,-5-1-115,0 1-1,0-1 1,0 1 0,0 0 0,0 0 0,0 1 0,-7 2 0,11-3-8,-1 0 0,1 1 0,0-1 1,0 1-1,0 0 0,0 0 1,0 0-1,0 0 0,1 0 1,-1 0-1,0 0 0,0 0 1,1 1-1,-1-1 0,1 1 1,-1-1-1,1 1 0,0 0 0,-1 0 1,1-1-1,0 1 0,0 0 1,0 0-1,1 0 0,-1 0 1,0 0-1,1 0 0,-1 0 1,1 1-1,0 1 0,2-2 11,0 0 0,1 0 1,-1 0-1,1-1 0,0 0 0,-1 1 0,1-1 0,0 0 0,0 0 0,0 0 0,0-1 1,0 1-1,0-1 0,5 1 0,1 0 78,131 19 475,-109-18-564,-1 2 0,1 0 0,-1 2 0,0 1 0,49 20 0,-75-25-25,0 0 1,0 1 0,0-1 0,0 1 0,0 0 0,-1 1 0,1-1 0,4 7 0,-7-9 4,0 0 1,0 0 0,-1 0-1,1 0 1,-1 0-1,1 0 1,0 0 0,-1 0-1,0 0 1,1 0-1,-1 0 1,0 1 0,1-1-1,-1 0 1,0 0-1,0 0 1,0 1 0,0-1-1,0 0 1,0 0-1,-1 0 1,1 1 0,0-1-1,-1 0 1,1 0-1,-1 0 1,1 0 0,-1 0-1,1 0 1,-1 1-1,0-1 1,1-1 0,-1 1-1,0 0 1,0 0-1,0 0 1,0 0 0,-1 0-1,-9 6 17,0 0 0,0-1 0,-1-1 0,0 1 0,0-2 0,-1 0 0,1-1 0,-1 0-1,-19 2 1,-18-1-119,-55-1-1,83-3 108,21 0-7,1 0 0,-1 0 0,1 0 0,0 0 0,-1 0-1,1 0 1,-1 0 0,1 0 0,0 0 0,-1 0 0,1 0 0,-1 0 0,1 0 0,0 0 0,-1-1-1,1 1 1,0 0 0,-1 0 0,1 0 0,-1-1 0,1 1 0,0 0 0,0 0 0,-1-1 0,1 1-1,0 0 1,-1 0 0,1-1 0,0 1 0,0 0 0,-1-1 0,1 1 0,0-1 0,0 1-1,0 0 1,0-1 0,0 1 0,-1 0 0,1-1 0,0 1 0,0-1 0,0 1 0,0 0 0,0-1-1,0 1 1,0-1 0,0 1 0,1 0 0,-1-1 0,0 1 0,0-1 0,0 1 0,0 0-1,0-1 1,1 1 0,-1 0 0,0-1 0,1 0 0,18-19-1090,33-2-1252,-26 15 572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8.6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2601,'0'0'2912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0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1 1 912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3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1 146 912,'149'-114'1426,"-148"112"-1262,1 1 1,0 0-1,0-1 0,-1 1 1,1-1-1,0 1 0,-1-1 1,0 0-1,1 0 0,-1 0 1,2-3-1,-3 4-143,0 1 0,0 0 0,0-1 1,0 1-1,0 0 0,0-1 0,0 1 0,0 0 0,0-1 0,-1 1 0,1 0 1,0-1-1,0 1 0,0 0 0,0-1 0,-1 1 0,1 0 0,0 0 1,0-1-1,-1 1 0,1 0 0,0 0 0,0 0 0,-1-1 0,1 1 0,0 0 1,-1 0-1,1 0 0,0 0 0,-1-1 0,1 1 0,0 0 0,-1 0 1,1 0-1,0 0 0,-1 0 0,1 0 0,-27 1 421,24 0-372,0 0 1,0 0-1,0 0 1,0 0-1,0 0 1,1 1 0,-1-1-1,1 1 1,-1 0-1,1-1 1,-1 1 0,1 0-1,0 1 1,0-1-1,-3 4 1,-32 45 778,29-39-751,3-6-28,1 0 0,0 0 0,0 1 0,1-1 0,0 1 0,0 0 0,1 0 0,-1 0 0,2 1 0,-1-1 0,1 0 0,0 1 0,1-1 0,-1 1 0,2 7 0,-1-13-49,0-1 0,1 1-1,-1-1 1,1 1 0,-1-1 0,1 1 0,-1-1-1,1 1 1,0-1 0,0 1 0,0-1-1,0 0 1,0 0 0,0 1 0,0-1-1,0 0 1,1 0 0,-1 0 0,0 0 0,0 0-1,1 0 1,-1-1 0,1 1 0,-1 0-1,1-1 1,-1 1 0,1-1 0,0 1-1,2-1 1,55 6 331,-47-5-301,-1-1-48,126 3 332,-123-4-561,0-1-1,0 0 0,1 0 1,-1-1-1,-1-1 0,1 0 0,15-8 1,-26 10-82,0 1-1,0-1 1,0 0 0,-1 0 0,1 0 0,-1-1-1,1 1 1,-1-1 0,4-4 0,3-6-2103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49.7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1 544,'0'0'5431,"0"24"-4962,0 76-98,-1-97-336,1 0 1,0 0 0,0 0 0,0 1-1,0-1 1,1 0 0,-1 0-1,1 1 1,0-1 0,0 0-1,0 0 1,0 0 0,0 0-1,1 0 1,-1-1 0,1 1-1,0 0 1,0-1 0,0 1-1,0-1 1,0 1 0,1-1-1,3 3 1,-1-3 44,0 0 1,0-1-1,1 1 0,-1-1 1,0 0-1,1-1 0,-1 1 1,1-1-1,9 0 0,-9 0-87,-4-1 6,-1 1-1,0 0 0,0 0 1,0-1-1,1 1 0,-1 0 1,0-1-1,0 1 0,0-1 1,0 0-1,0 1 0,0-1 1,0 0-1,0 0 1,0 0-1,0 1 0,0-1 1,0 0-1,-1 0 0,1 0 1,0 0-1,-1 0 0,2-2 1,-1-1-131,1 0 1,0-1-1,-1 1 1,0 0-1,0 0 1,0-1-1,0-6 1,-1 7 56,0 1 1,1-1-1,-1 1 1,0-1-1,-1 1 1,1-1 0,-1 1-1,1-1 1,-1 1-1,0 0 1,0-1 0,-1 1-1,1 0 1,-1 0-1,1-1 1,-1 1 0,0 1-1,0-1 1,-1 0-1,1 0 1,-4-3 0,1 4-66,0 0 1,0 0 0,-1 0-1,1 1 1,0 0 0,0 0-1,-1 0 1,1 0 0,-1 1-1,1 0 1,-1 0 0,1 1-1,0-1 1,-1 1 0,1 1-1,0-1 1,-1 1 0,1-1-1,0 1 1,-5 4 0,-8 7-1146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0.1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57 237 288,'0'0'4160,"-9"14"-3586,-27 43 29,35-55-532,-1 1 1,1-1-1,0 1 0,-1 0 0,1 0 0,0-1 0,0 1 1,1 0-1,-1 0 0,1 0 0,-1 0 0,1 0 1,0 0-1,0 0 0,0 0 0,1 0 0,-1 0 0,2 4 1,-1-6-1,0 1 0,0-1 0,0 1 1,0-1-1,0 0 0,0 0 0,1 1 1,-1-1-1,0 0 0,1 0 0,-1 0 0,1 0 1,0 0-1,-1-1 0,1 1 0,0 0 1,-1-1-1,1 1 0,0-1 0,-1 0 1,1 1-1,0-1 0,3 0 0,2 0-57,1 0-1,-1 0 0,1-1 1,0 0-1,-1 0 0,0 0 1,1-1-1,-1 0 0,0-1 1,0 0-1,0 0 0,0 0 1,0-1-1,-1 0 0,0 0 1,0-1-1,0 0 0,0 0 1,-1 0-1,0-1 0,0 1 1,0-1-1,-1-1 0,1 1 1,-2-1-1,1 1 0,4-14 1,-2 6-365,0-1 0,-1 1 0,-1-1 0,-1 0 0,0-1 0,1-26 0,-3 33 292,-1 0 1,0 0-1,-1 0 0,1 0 0,-2 0 0,1 0 0,-1 0 0,-1 1 0,0-1 0,0 1 1,-1 0-1,1 0 0,-7-8 0,10 15 60,0 0-1,-1 0 1,1 1 0,0-1-1,-1 1 1,1-1 0,-1 0-1,1 1 1,-1-1 0,1 1-1,-1-1 1,0 1 0,1-1-1,-1 1 1,0-1 0,1 1-1,-1 0 1,0-1 0,1 1-1,-1 0 1,0 0 0,0 0-1,1-1 1,-1 1 0,0 0-1,0 0 1,1 0 0,-2 0-1,1 1 0,0 0 0,0-1 0,0 1 0,1 0 0,-1 0 0,0 0-1,0 0 1,1 0 0,-1 0 0,1 0 0,-1 0 0,1 0 0,-1 0-1,1 0 1,0 0 0,-1 2 0,-5 47 94,5-32 103,2-1 0,0 1 0,1 0 0,0-1 0,8 27 0,-8-38-112,1-1 1,-1 1-1,1-1 0,0 1 0,0-1 1,0 0-1,1 0 0,0-1 0,0 1 1,0-1-1,0 0 0,1 0 0,-1 0 1,1 0-1,0-1 0,1 0 0,-1 0 0,0 0 1,1-1-1,6 2 0,4 1-4,1-1-1,0-1 1,0-1-1,0 0 1,0-2-1,0 0 1,25-3-1,-39 3-129,-1 0 0,1-1 0,0 1 0,-1-1 0,1 0-1,-1 0 1,1 0 0,-1 0 0,1 0 0,-1 0 0,0-1 0,0 1-1,1-1 1,-1 0 0,0 0 0,-1 1 0,1-1 0,0 0 0,2-5-1,-1 3-189,-1-1-1,0 1 0,-1 0 1,1-1-1,-1 0 0,0 1 1,0-1-1,0 0 0,-1 0 1,1-6-1,-2 9 218,1 0 0,-1 1 0,1-1 1,-1 1-1,0-1 0,0 1 0,1 0 0,-1-1 0,0 1 1,0 0-1,0-1 0,0 1 0,-1 0 0,1 0 0,0 0 1,0 0-1,-1 0 0,1 0 0,-1 1 0,1-1 0,0 0 1,-1 1-1,0-1 0,1 1 0,-1-1 0,1 1 0,-1 0 1,1-1-1,-1 1 0,0 0 0,-2 1 0,2-2 13,0 1-1,1 0 0,-1 0 1,0 0-1,0 0 0,0 0 1,0 0-1,1 1 0,-1-1 0,0 1 1,0-1-1,1 1 0,-1-1 1,0 1-1,1 0 0,-1 0 1,1 0-1,-1 0 0,1 0 1,-1 0-1,1 1 0,0-1 1,-1 0-1,1 1 0,0-1 0,0 1 1,0-1-1,0 1 0,0-1 1,0 3-1,0 1 36,0 0 0,0 1 0,0-1-1,1 1 1,0-1 0,0 1 0,1-1 0,1 10 0,-1-12-17,0-1 1,-1 1-1,1-1 1,1 0-1,-1 1 1,0-1 0,1 0-1,-1 0 1,1 0-1,-1 0 1,1 0-1,0 0 1,0 0-1,0-1 1,0 1-1,0-1 1,0 1 0,0-1-1,1 0 1,-1 0-1,5 2 1,94 20-652,-56-19-1407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2.6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9 321 1112,'0'0'4216,"0"24"-3895,0 163 762,0-190-575,-9-235-1411,9 205 939,2 0 0,7-45 0,-7 68 31,0-1 1,1 0-1,0 1 0,1 0 1,0-1-1,1 2 1,0-1-1,1 0 0,0 1 1,0 0-1,9-9 1,-13 16-71,0 0 0,0 0 0,1 1 0,-1-1 0,1 1 0,-1-1 0,1 1 0,0 0 0,-1 0 0,1 0 0,0 0 0,0 1 1,0-1-1,0 1 0,0-1 0,-1 1 0,1 0 0,0 0 0,0 1 0,0-1 0,0 1 0,0-1 0,0 1 0,-1 0 1,1 0-1,0 0 0,0 0 0,-1 0 0,1 1 0,-1-1 0,1 1 0,-1 0 0,0 0 0,0 0 0,0 0 0,0 0 0,0 0 1,0 0-1,0 1 0,-1-1 0,3 4 0,-1 7 50,0 0 0,0 0 0,-2 0 0,1 0 0,-2 0 0,0 0 0,0 0 0,-1 0 1,-3 14-1,2-23-34,1 0 1,-1 0 0,-1 0 0,1 0 0,-1 0-1,1 0 1,-1-1 0,0 1 0,0-1-1,-1 0 1,1 0 0,-1 0 0,1 0 0,-1 0-1,0-1 1,0 0 0,0 0 0,-6 3-1,2-2-187,1 0 0,-1-1 0,1 0-1,-1 0 1,0 0 0,0-1 0,0 0-1,0-1 1,0 0 0,-9 0 0,8-4-1731,0-8-2065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5.6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0 0 3321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7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3793,'0'0'2328,"0"8"-3848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6:57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5129,'18'166'3081,"-18"-161"-3369,0 0-865,0 3-1023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2184,'0'0'1724,"-19"23"-1302,-60 70 152,57-58 414,22-35-944,-1 1 0,1 0 0,0-1 0,-1 1 0,1 0 0,0 0 0,0-1 0,0 1 0,0 0 0,0 0 0,0 0 0,0-1 0,0 1 1,0 0-1,0 0 0,0-1 0,1 1 0,-1 0 0,0 0 0,0-1 0,1 1 0,0 1 0,1-1 51,0 0 1,0 0-1,0 0 0,0 0 1,0 0-1,0 0 0,0 0 1,1-1-1,-1 1 1,0-1-1,1 0 0,-1 0 1,0 0-1,4 0 0,8 1 21,42 3 344,38 5-280,-87-8-208,0 0-1,0 1 1,-1 0 0,1 0-1,-1 1 1,1-1 0,-1 2-1,0-1 1,0 1 0,7 5-1,-11-8 7,-1 0 0,0 0 0,0 1 0,0-1 0,0 0 0,0 0-1,-1 1 1,1-1 0,0 0 0,-1 1 0,1-1 0,-1 1 0,1-1 0,-1 1 0,1-1 0,-1 1-1,0 0 1,0-1 0,0 1 0,0-1 0,0 1 0,0-1 0,0 1 0,-1-1 0,1 1-1,-1-1 1,1 1 0,-1-1 0,1 1 0,-1-1 0,0 1 0,0-1 0,1 0 0,-1 1 0,0-1-1,0 0 1,-1 0 0,1 0 0,0 0 0,0 0 0,0 0 0,-2 1 0,-8 7-18,-1-1 0,0 1 0,-21 9 0,19-10-66,-10 3-9,16-9 266,16-8 813,33-21-1053,-2-2-1,0-1 1,-2-2 0,59-67-1,-93 96-1,-1 0-1,0 0 1,0 0-1,0 0 0,0-1 1,-1 1-1,1-1 0,-1 0 1,0 1-1,0-1 0,0 0 1,0 1-1,-1-1 1,0 0-1,0 0 0,0-3 1,-2 7 98,0 0 0,0 1 0,-1-1 0,1 1 0,0 0 0,0 0 0,0 0 0,0 0 0,0 0 0,0 0 0,-2 2 0,1 1 57,-1 0 0,0 0 0,1 0 0,0 1 0,0-1-1,0 1 1,1 0 0,-1 0 0,1 0 0,0 0 0,1 1 0,-3 10 0,1 1 332,1 1-1,0 30 1,2-46-390,1 1 1,-1-1 0,0 0 0,1 0 0,0 1 0,0-1 0,0 0 0,0 0 0,0 0 0,0 0-1,0 0 1,0 0 0,1-1 0,-1 1 0,1 0 0,0-1 0,-1 1 0,1-1 0,0 1-1,0-1 1,0 0 0,0 0 0,0 0 0,0 0 0,0 0 0,0 0 0,0 0 0,1-1 0,-1 1-1,0-1 1,4 0 0,11 3-364,0-2 0,-1 0 0,23-2 0,-20 1-713,18 0-2744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1168,'0'0'7066,"9"5"-7174,-4 3 82,0 1 0,0 0 0,-1 0 0,0 1 0,-1-1 0,0 1 0,0 0 0,2 16 0,2 7 66,3-1-170,10 50 378,-14-25-2881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4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1432,'0'0'4640,"28"6"-4536,88 23 15,-108-27-104,0 1 1,0-1 0,-1 1-1,1 1 1,11 6-1,-17-8-6,0-1 0,0 1-1,0 0 1,-1 0-1,1 0 1,-1 0-1,1 0 1,-1 0 0,1 0-1,0 5 1,0-3 3,-1 1 0,0-1 0,-1 1 1,1-1-1,-1 1 0,0-1 0,0 1 1,0-1-1,-1 1 0,0 0 0,1-1 1,-2 0-1,1 1 0,0-1 0,-1 0 1,-3 8-1,-46 14 0,50-25-82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3.8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70 151 696,'0'0'2603,"-3"4"-2440,-9 14 204,12-18-350,0 1 0,-1-1 0,1 1 0,0-1 0,-1 1 0,1-1 0,-1 1 0,1-1 1,-1 0-1,1 1 0,-1-1 0,1 0 0,-1 1 0,1-1 0,-1 0 0,1 0 0,-1 1 0,1-1 0,-1 0 0,0 0 0,1 0 1,-1 0-1,1 0 0,-1 0 0,0 0 0,1 0 0,-1 0 0,1 0 0,-1 0 0,0 0 0,1-1 0,-1 1 0,1 0 0,-1 0 1,1-1-1,-1 1 0,1 0 0,-1-1 0,1 1 0,-1 0 0,1-1 0,-1 1 0,1-1 0,0 1 0,-1-1 0,1 1 0,0-1 0,-1 0 1,-13-20 44,11 16-38,1 0 0,0 1 0,0-1 1,0 0-1,0 0 0,1 0 0,0-1 0,0 1 1,1 0-1,-1 0 0,1-1 0,0 1 0,0 0 1,1 0-1,0-1 0,0 1 0,2-6 1,-1 8-43,0-1 0,0 1 1,0 0-1,1-1 1,0 1-1,-1 1 1,1-1-1,0 0 1,1 1-1,-1-1 0,0 1 1,1 0-1,-1 0 1,1 0-1,0 1 1,-1-1-1,1 1 1,0 0-1,0 0 1,0 0-1,0 1 0,0-1 1,4 1-1,25-3-999,-12 3-740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0 1 912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92 912,'104'-43'763,"-103"43"-736,-1 0 0,1 0 0,0-1 0,-1 1 0,1 0 0,0 0 0,0 0 0,-1 0 0,1 0 0,0 0 0,-1 0 0,1 0 1,0 0-1,-1 0 0,1 1 0,0-1 0,-1 0 0,1 0 0,0 1 0,-1-1 0,1 0 0,-1 1 0,1-1 0,-1 0 0,1 1 0,-1-1 0,1 1 0,-1-1 0,1 1 0,-1-1 0,1 1 0,-1 0 0,0-1 0,1 1 0,-1-1 0,0 1 0,1 0 1,-1-1-1,0 1 0,0 0 0,0-1 0,0 1 0,0 0 0,0-1 0,0 2 0,0 33 1081,-1-28-755,1-6-320,1 0 1,-1 0-1,1 0 1,0 1-1,-1-1 1,1 0-1,0 0 1,-1 0-1,1-1 1,0 1-1,0 0 1,0 0-1,0 0 1,0 0-1,0-1 1,0 1 0,0-1-1,0 1 1,1-1-1,-1 1 1,0-1-1,0 1 1,0-1-1,1 0 1,-1 0-1,0 0 1,0 1-1,0-1 1,1-1-1,-1 1 1,0 0-1,2 0 1,-1 0-18,0 0-1,0 0 1,0 0 0,0 0-1,0 0 1,0-1 0,0 1 0,0 0-1,0-1 1,0 0 0,-1 1-1,1-1 1,0 0 0,0 0-1,-1 0 1,1 0 0,0 0 0,-1 0-1,3-3 1,-2-4-97,0 0 1,0 0 0,0-1-1,-1 1 1,-1 0-1,0-11 1,1 18 32,-1-1 1,0 0-1,0 1 0,0-1 1,-1 0-1,1 1 1,0-1-1,-1 1 1,1-1-1,-1 0 0,1 1 1,-1-1-1,0 1 1,1-1-1,-1 1 1,0-1-1,0 1 1,0 0-1,0-1 0,0 1 1,-1 0-1,1 0 1,0 0-1,0 0 1,-1 0-1,1 0 0,-1 0 1,1 0-1,-1 1 1,1-1-1,-1 1 1,0-1-1,1 1 0,-1-1 1,1 1-1,-3 0 1,-6 0-856,1 0-575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4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0 555 1664,'0'0'5515,"12"0"-5223,37-4 48,-47 3-325,0 0-1,0 1 1,-1-1 0,1-1 0,0 1-1,-1 0 1,1 0 0,-1 0 0,1-1-1,-1 1 1,1-1 0,-1 1-1,0-1 1,0 0 0,0 1 0,0-1-1,0 0 1,0 0 0,0 0-1,-1 0 1,1 0 0,-1 0 0,1 0-1,-1 0 1,0 0 0,0 0 0,0 0-1,0 0 1,0 0 0,0 0-1,0 0 1,-2-2 0,2-3 4,0-408-1195,0 412 1186,0-1 1,0 1-1,1 0 0,-1-1 0,1 1 1,0 0-1,0 0 0,0 0 0,0 0 0,0 0 1,1 0-1,-1 0 0,1 0 0,0 0 0,0 1 1,0-1-1,0 1 0,0-1 0,0 1 1,5-4-1,-5 5-34,0 0 0,1 0 0,-1 0 0,0 0 0,0 1 0,0-1-1,1 1 1,-1-1 0,0 1 0,1 0 0,-1 0 0,0 0 0,1 0 0,-1 0 0,0 1 0,1-1 0,-1 1 0,0-1 0,0 1 0,0 0 0,1 0 0,-1 0 0,0 0 0,0 0 0,0 0 0,0 1 0,-1-1 0,1 1-1,2 2 1,3 3-341,0 0-1,0 0 0,-1 1 1,0-1-1,0 2 1,-1-1-1,8 18 0,-12-23 296,1-1-1,-1 1 1,0-1 0,-1 1-1,1 0 1,0 0 0,-1 0-1,0-1 1,1 1-1,-1 0 1,0 0 0,-1 0-1,1-1 1,0 1 0,-1 0-1,1 0 1,-1 0-1,0-1 1,0 1 0,0 0-1,0-1 1,-1 1-1,1-1 1,-1 0 0,0 1-1,1-1 1,-1 0 0,0 0-1,0 0 1,0 0-1,0 0 1,-4 1 0,-19 12 102,17-12 204,1 1-1,-1 1 0,1-1 1,0 1-1,0 0 1,-10 11-1,17-16-170,0 0 1,0 1-1,0-1 0,0 1 0,0-1 1,0 0-1,0 1 0,0-1 1,0 1-1,0-1 0,0 0 0,0 1 1,1-1-1,-1 1 0,0-1 1,0 0-1,0 1 0,1-1 1,-1 0-1,0 1 0,0-1 0,1 0 1,-1 1-1,0-1 0,0 0 1,1 1-1,-1-1 0,1 0 0,-1 0 1,0 0-1,1 1 0,-1-1 1,0 0-1,1 0 0,-1 0 0,1 0 1,-1 0-1,0 0 0,1 0 1,-1 0-1,1 0 0,-1 0 0,0 0 1,1 0-1,-1 0 0,1 0 1,-1 0-1,1 0 0,-1 0 1,1-1-1,32 2 127,-28-1 155,35 0-737,63-8 0,-103 8 383,1 0 0,-1 0 0,0 0-1,1 0 1,-1 0 0,0 0 0,1 0 0,-1 1 0,0-1 0,0 0 0,1 0 0,-1 0 0,0 0 0,1 1 0,-1-1 0,0 0 0,0 0 0,1 0 0,-1 1 0,0-1 0,0 0 0,0 0 0,1 1 0,-1-1 0,0 0 0,0 1 0,0-1-1,0 0 1,1 1 0,-1-1 0,0 0 0,0 1 0,0-1 0,0 0 0,0 1 0,0-1 0,0 0 0,0 1 0,0-1 0,0 0 0,0 1 0,0-1 0,-1 0 0,1 1 0,-4 24 38,1-9-229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5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4129,'0'0'920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5.5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1216,'0'0'3944,"0"28"-3236,0 146 321,0-170-970,0-1-1,0 1 0,0-1 0,0 1 0,0-1 0,1 0 0,0 1 0,0-1 0,0 0 0,0 1 1,0-1-1,1 0 0,-1 0 0,1 0 0,0 0 0,0 0 0,0 0 0,0-1 0,1 1 0,-1-1 0,1 1 1,-1-1-1,1 0 0,0 0 0,0 0 0,0 0 0,4 1 0,2 0 16,0-1 0,-1 0-1,1-1 1,0 0 0,0 0 0,-1-1 0,1 0-1,0 0 1,16-4 0,-23 4-170,1-1-1,0 1 1,0-1-1,-1 0 1,1 0 0,-1 0-1,1 0 1,0 0-1,-1-1 1,0 1 0,1-1-1,-1 1 1,0-1-1,0 0 1,0 0 0,0 0-1,0 0 1,0 0-1,-1-1 1,2-2 0,0 0-375,-1 0 0,0-1 1,-1 1-1,1 0 0,-1-1 1,0 1-1,-1-1 1,1 1-1,-1-8 0,-1 12 507,0 0-1,0 0 1,0 0-1,0 1 1,0-1 0,0 0-1,0 1 1,0-1-1,0 0 1,-1 1-1,1-1 1,0 1 0,0 0-1,-1-1 1,1 1-1,0 0 1,-1 0-1,1 0 1,0 0-1,0 0 1,-1 0 0,1 0-1,0 0 1,-1 1-1,1-1 1,0 0-1,0 1 1,0-1 0,-1 1-1,1 0 1,0-1-1,0 1 1,0 0-1,0 0 1,-1 0-1,1 2 11,0 0-1,0-1 0,0 1 0,0 0 0,1 0 0,-1-1 0,1 1 0,0 0 0,0 0 0,0 0 0,0 0 0,1-1 1,-1 1-1,1 0 0,-1 0 0,1 0 0,0-1 0,0 1 0,0-1 0,1 1 0,-1-1 0,0 1 0,1-1 0,0 1 1,-1-1-1,1 0 0,0 0 0,0 0 0,1 0 0,-1 0 0,0-1 0,1 1 0,-1-1 0,0 1 0,6 1 0,59 12-213,-39-14-745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6.5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0 592,'0'0'5784,"-5"25"-5384,-12 75 20,16-98-386,0 0 0,1 0-1,-1 0 1,1 1 0,0-1 0,-1 0-1,1 0 1,0 0 0,0 0 0,1 0-1,-1 0 1,0 1 0,1-1 0,-1 0-1,1 0 1,0 0 0,-1 0 0,1 0-1,0 0 1,0-1 0,1 1 0,-1 0-1,0 0 1,0-1 0,1 1 0,-1-1 0,1 1-1,0-1 1,2 2 0,1-1 40,0-1 1,-1 1 0,1-1 0,0-1-1,0 1 1,0-1 0,0 0 0,-1 0-1,7-1 1,2 1 152,14 0-86,-7 1-127,1-1-1,-1-1 1,21-4-1,-36 4-63,0 0 1,0-1 0,1 1-1,-1-1 1,0 0-1,-1 0 1,1-1 0,0 1-1,-1-1 1,1 0-1,-1-1 1,0 1-1,0-1 1,0 0 0,0 1-1,4-8 1,-9 12 67,1-1 0,0 1 1,0-1-1,0 1 0,-1 0 1,1-1-1,0 1 0,0-1 1,0 1-1,0 0 0,0-1 1,0 1-1,0 0 0,1-1 1,-1 1-1,0-1 0,0 1 1,0-1-1,0 1 0,1 0 1,-1-1-1,0 1 0,1-1 1,-1 1-1,0-1 0,1 1 1,-1-1-1,1 0 0,-1 1 1,1-1-1,-1 1 0,1-1 1,-1 0-1,1 1 0,-1-1 1,2 0-1,34 15 155,-32-14-192,0 0 1,0 0-1,1 0 1,-1-1-1,0 1 0,0-1 1,0 0-1,1 0 0,-1-1 1,0 1-1,0-1 1,0 0-1,0 0 0,0 0 1,0-1-1,0 1 1,6-4-1,-7 2-105,-1 0 0,0 1 0,1-1 0,-1 0 0,-1 0 0,1 0 0,0-1 0,-1 1 0,1 0 0,-1-1 0,0 1 0,0-1 0,-1 1 0,1-1 0,-1 1 0,0-1 0,1 1 0,-2-1 0,1 0 0,0 1 0,-1-1 1,1 1-1,-1-1 0,0 1 0,0 0 0,-1-1 0,1 1 0,-1 0 0,1 0 0,-1 0 0,-3-4 0,3 4 142,0 0 0,-1 1 0,1-1 0,-1 1 0,1-1 0,-1 1 0,0 0 0,0 0 0,0 0 0,0 0 0,0 1 0,-1-1 0,1 1 1,-1 0-1,1 0 0,0 0 0,-1 0 0,0 1 0,-5-1 0,7 2-12,1-1 0,0 1 0,-1 0 0,1 0 0,0 0 0,-1 0 0,1 0 0,0 0 0,0 0 0,0 0 0,0 1 0,0-1 0,0 0 0,0 1 0,0-1 0,0 0 0,1 1 0,-1-1 0,1 1 0,-1-1 0,1 1 1,-1 0-1,1-1 0,0 1 0,0-1 0,0 1 0,0 0 0,0-1 0,0 1 0,1 1 0,-2 1 21,1-1 1,0 0-1,0 1 1,1-1 0,-1 0-1,1 1 1,-1-1-1,1 0 1,0 0-1,0 1 1,0-1-1,1 0 1,-1 0-1,4 4 1,0-3 30,-1-2 0,1 1 0,0-1 1,0 1-1,1-1 0,-1-1 0,0 1 0,1-1 0,-1 0 1,1 0-1,7 0 0,69-2-252,-41-1-635,-32 2 738,-7 0 596,-2 3-504,0 1-1,1-1 1,-1 1-1,1-1 1,0 0-1,0 0 0,0 1 1,2 3-1,3-6-176,0-1 0,-1 1-1,1-1 1,0 0 0,0-1 0,-1 0-1,1 0 1,-1 0 0,1 0 0,-1-1-1,1 0 1,-1 0 0,0 0-1,0-1 1,0 0 0,5-3 0,17-10-1553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6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1 262 8,'0'0'1984,"9"40"-2008,-9-29-624</inkml:trace>
  <inkml:trace contextRef="#ctx0" brushRef="#br0" timeOffset="1">99 0 744,'0'0'3297,"0"145"-2129,0-86-440,18-9-248,0-7-144,-10-11-152,10-10-184,0-9-64,-9-13-608,0 0-624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1 520,'0'0'6559,"-10"12"-5931,5-6-543,-1 1 42,1 0-1,-1 0 1,1 0-1,0 0 1,1 1-1,0 0 1,0 0-1,1 0 1,0 0-1,0 1 1,1-1-1,0 1 1,-2 15-1,4-6 65,-1-13-147,1 0 0,0 0 0,0 0 0,0 0 0,1 0 0,-1-1 0,3 6 0,-3-8-40,1-1 0,0 1 0,0-1 0,-1 0 0,1 1 0,1-1 0,-1 0 0,0 0 0,0 1 0,0-1 0,0 0 0,1 0-1,-1 0 1,1-1 0,-1 1 0,1 0 0,-1 0 0,1-1 0,-1 1 0,1-1 0,-1 1 0,1-1 0,0 0 0,-1 0 0,4 1 0,9 0-160,-1-1-1,1 0 1,0-1 0,-1 0-1,1-1 1,21-5 0,-20 2-1127,1 0 0,26-15 0,-12 2-3959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3201,'0'0'3288,"170"21"-3104,-81-21-184,-9 0-1152,-18 0-3281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1 1096,'0'0'2726,"-13"26"-2443,-3 5-167,2-1 99,-2 0-1,-22 29 1,37-57-126,0 1 0,-1-1 0,1 0 0,0 1 0,0-1 0,0 1 0,1 0 0,-1-1 0,0 1 0,1 0 0,0-1 0,0 1 0,0 4 0,28-7 866,-17-3-991,0 0 0,0 0 1,0-2-1,0 1 0,-1-1 1,0-1-1,0 0 0,0 0 1,-1-1-1,9-8 0,-1 5 1046,-15 24-47,-2-5-1279,0 5 346,2 14-191,-1-27 120,0 0 1,0 0-1,0 0 1,0-1-1,0 1 1,0 0-1,0 0 1,0-1-1,0 1 1,0 0-1,0-1 1,0 1-1,1-1 1,-1 1-1,0-1 1,0 0-1,1 0 1,-1 1-1,0-1 1,1 0-1,-1 0 1,0 0-1,3-1 1,73-1-2147,-34-7-517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7.8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1 1840,'0'0'4057,"-72"144"-3545,72-130-48,0-6-143,0-3-33,9-5-32,18 0-256,9-5-32,-1-14-921,1 3-999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8.1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0 1736,'0'0'3921,"-9"174"-3009,9-121-167,0-2-433,0-3-144,9-5-48,-9-8-120,9-9-440,-9-4-393,0-14-183,0-3-384</inkml:trace>
  <inkml:trace contextRef="#ctx0" brushRef="#br0" timeOffset="1">1 337 4905,'0'0'4577,"205"-5"-5417,-143 5-1009,-8 2 473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7:08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0 40,'0'0'3449,"-18"22"-2992,-53 65 1,54-56 155,17-30-582,0-1 0,-1 1 0,1 0 0,0 0 1,0-1-1,0 1 0,0 0 0,0-1 0,0 1 0,0 0 1,0 0-1,1-1 0,-1 1 0,0 0 0,0-1 0,0 1 1,1 0-1,-1-1 0,0 1 0,1 0 0,-1-1 0,1 1 1,1 1 57,0-1 1,0 0-1,0 0 1,0 0 0,0-1-1,0 1 1,1 0-1,-1-1 1,0 1 0,0-1-1,0 0 1,1 0-1,2 0 1,4 1 148,20 3 162,41 7-87,-66-11-390,-1 1 1,0 0 0,0 0-1,0 0 1,0 0-1,-1 1 1,1-1 0,0 1-1,0 0 1,-1 0 0,1 0-1,-1 0 1,0 0 0,1 0-1,-1 1 1,0-1-1,2 4 1,-4-5 84,1 0 0,0 1 0,-1-1 0,0 0 0,1 1-1,-1-1 1,0 1 0,1-1 0,-1 0 0,0 1 0,0-1 0,0 1 0,-1-1 0,1 1 0,0-1-1,0 1 1,-1-1 0,1 0 0,-1 1 0,1-1 0,-1 0 0,0 1 0,1-1 0,-1 0 0,0 0-1,0 0 1,0 1 0,0-1 0,0 0 0,-2 1 0,-40 23 473,27-18-768,-3 5-787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8:59.4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12949 22 1040,'0'0'1939,"8"-6"1034,-40 0-2750,0 2 0,0 1 0,0 1-1,-1 2 1,-37 4 0,36-3-213,-150 19 304,27-3-133,98-13 6,-424 24 835,240-16-604,-208 3 130,185-17-113,-389 10-203,384 8-191,-501 16 571,184-43-387,-237 9-168,420 4-35,60 11-33,-2 1 7,-298 14 3,631-27 2,-254 5 22,-52 4 40,-373 24-19,217-17-21,-8 0-18,218-10-2,-881 4-3,860-11 0,137 18 106,149-18-58,-36 0 456,-554 20-363,187-3-92,84-17-27,311 0 53,0-1 0,0 0 0,-1 0 0,1-1 0,0 0 0,1-1 0,-1 0 0,0 0 0,1-1 0,-1 0 0,1-1 0,0 0 0,-13-10 0,20 12-27,1 2-57,-3 1-288,0 1 171,0-1 0,0 0 0,0 1 0,1-1 0,-1 1 0,0 0 0,0 0 0,1 0 0,-1 0 0,1 1 0,-1-1 0,-3 4 0,-13 5 70,17-8 47,2-2 1,-19 1-94,-1 0 8,1 2-1,0 0 1,-36 11-1,25-6 14,0-1-1,-1-2 1,1 0-1,-36-1 0,48-1 73,17-3 544,6 8-3485,-4-7 2735,0 1 1,1 0-1,0 0 0,0-1 1,-1 1-1,1-1 0,0 0 1,0 1-1,0-1 0,0 0 1,4 1-1,-1 1-319,22 13-1541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0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399 13 544,'0'0'4493,"3"-4"-4297,5-4-255,-11 9 50,-23 20 97,-20 15 124,-263 173 339,284-188 1070,44-18 1367,11-1-3534,-8 1 550,0 1 0,0 1 0,0 1 0,-1 1 0,0 1-1,21 11 1,-36-16-55,-3-1 6,0 0 0,0 0 0,0-1 0,0 1 0,0-1 1,1 0-1,-1 0 0,1 0 0,3 0 0,-5-1 52,-1-12 70,58-184-172,-54 178 148,-2 8-381,1 22 78,0 11 246,-1 1-1,-1-1 1,-3 40 0,1-23-10,-1-37-100,0 0 1,0 0-1,0-1 0,0 1 0,0 0 0,-1 0 0,1 0 1,-1-1-1,0 1 0,1-1 0,-1 0 0,-1 1 1,1-1-1,0 0 0,0 0 0,-1 0 0,1 0 0,-1-1 1,-3 2-1,-18 7-2264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4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346 0 592,'0'0'2965,"-23"2"-2665,10-2-235,-27 2 308,0 2 0,-56 12 0,-38 14 838,179-19-399,-21-6-784,0 1-1,0 1 1,-1 2 0,28 13-1,-46-20-41,0 0 0,1 1 0,-1 0-1,0 1 1,-1-1 0,1 1-1,0 0 1,-1 0 0,0 0-1,0 0 1,0 1 0,-1 0-1,0-1 1,1 1 0,-2 1-1,1-1 1,0 0 0,-1 1-1,0-1 1,-1 1 0,1 0-1,-1 0 1,1 9 0,-2-13 3,0 0 0,0 0 0,-1 0 0,1 0 0,0 1 0,-1-1 0,0 0 0,1 0 0,-1 0 0,0 0 0,0 0 0,0 0 0,0-1 0,0 1 0,-1 0 0,1 0 0,-1-1 0,1 1 0,-3 1-1,0 0-3,0-1 0,0 1 0,-1-1 0,1 0-1,0 0 1,-1 0 0,1-1 0,-9 2 0,-9 0-28,0-1 0,0-1 1,-26-2-1,24 0-13,24 1 56,0 1 1,0-1 0,-1 0-1,1 0 1,0 0 0,-1 0 0,1 0-1,0 0 1,-1 0 0,1 0-1,0 0 1,-1 0 0,1 0 0,0 0-1,0 0 1,-1 0 0,1 0-1,0-1 1,-1 1 0,1 0-1,0 0 1,0 0 0,-1 0 0,1 0-1,0-1 1,0 1 0,-1 0-1,1 0 1,0-1 0,0 1-1,-1 0 1,1 0 0,0-1 0,0 1-1,0 0 1,0 0 0,0-1-1,-1 0 1,10-10 62,19-7 29,19 0-26,54-12 0,-71 23-26,0-1 1,0-2 0,-1-1 0,-1-1 0,0-2 0,29-18 0,-53 29-39,0 0-1,-1-1 1,1 1 0,-1-1 0,0 1-1,0-1 1,0 0 0,-1 0 0,0-1-1,4-6 1,-6 9-29,1 1 0,-1 0-1,0 0 1,1 0 0,-1 0-1,0 0 1,0 0 0,0-1-1,1 1 1,-1 0 0,-1 0 0,1 0-1,0-1 1,0 1 0,0 0-1,-1 0 1,1 0 0,0 0-1,-1 0 1,1 0 0,-1 0 0,1 0-1,-1 0 1,0 0 0,1 0-1,-1 0 1,0 0 0,0 0 0,0 0-1,0 0 1,1 1 0,-1-1-1,0 0 1,0 1 0,-1-1-1,1 1 1,0-1 0,0 1 0,0-1-1,0 1 1,0 0 0,0 0-1,-1 0 1,1-1 0,0 1-1,0 0 1,-2 1 0,-5-2-90,0 0 1,0 0 0,0 1-1,0 1 1,0 0-1,0 0 1,0 0-1,0 1 1,0 0 0,-12 5-1,16-5 127,1 0 1,0-1-1,0 2 0,0-1 1,0 0-1,0 1 0,0-1 0,1 1 1,-1 0-1,1-1 0,0 1 0,0 1 1,0-1-1,0 0 0,0 0 1,1 1-1,-1-1 0,1 1 0,0-1 1,0 1-1,1 0 0,-1-1 0,1 1 1,-1 0-1,1 5 0,0 4 134,0-6-17,0 1 1,0-1-1,0 1 1,1-1-1,0 0 1,3 10-1,-2-15-96,-1 1-1,0-1 1,0 0 0,1 1-1,-1-1 1,1 0-1,0 0 1,0 0-1,0 0 1,0-1-1,0 1 1,0 0 0,0-1-1,0 0 1,1 1-1,-1-1 1,1 0-1,-1 0 1,1 0 0,-1 0-1,5 0 1,4 1-14,-1 0 1,1-1-1,0 0 1,0 0-1,0-1 1,0-1-1,0 0 1,0-1-1,0 1 1,-1-2-1,1 0 1,-1 0-1,0-1 1,1 0-1,-2-1 1,1 0 0,0-1-1,-1 0 1,0 0-1,-1-1 1,1 0-1,-1 0 1,-1-1-1,1 0 1,-1-1-1,-1 1 1,1-1-1,9-19 1,-15 23 26,1 1 20,-2 6-47,-2 15-80,2 38-1,5-54 87,-1 0-1,1 0 0,0-1 1,0 1-1,0-1 0,0 0 0,-1 0 1,1-1-1,5 0 0,12-8 27,-18 7-64,0 0-1,1 0 0,-1 0 0,1 1 0,-1 0 1,10-1-1,-13 2 6,-1 0 0,1 0 1,0 0-1,0 0 1,0 1-1,0-1 0,0 0 1,0 1-1,0-1 0,-1 1 1,1-1-1,0 1 0,0 0 1,0-1-1,-1 1 1,1 0-1,0-1 0,-1 1 1,1 0-1,-1 0 0,1-1 1,-1 1-1,1 0 1,-1 0-1,0 0 0,1 0 1,-1 0-1,0 0 0,0 0 1,1 0-1,-1 0 0,0-1 1,0 1-1,0 0 1,0 0-1,0 0 0,-1 0 1,1 0-1,0 1 0,-1 13-107,3 12 74,-1-26-56,0 0 0,0 0 0,-1 0 0,1-1 1,0 1-1,0 0 0,0 0 0,0-1 0,0 1 0,0-1 1,0 1-1,0-1 0,0 1 0,0-1 0,0 1 1,0-1-1,0 0 0,0 0 0,0 0 0,0 1 0,1-1 1,-1 0-1,0 0 0,2-1 0,13 1-2143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04.5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74 556 464,'0'0'5597,"-14"21"-4915,-39 65-169,46-67 81,14-12-320,14-9-13,-20 2-175,8-1-10,0 0 0,0-1 0,0 0 0,-1 0 0,1-1 0,-1 0 0,1-1 0,-1 1 0,0-2 0,-1 1 0,1-1 0,-1 0 0,14-12 0,-6 3-92,0-1 1,-1 0-1,-1-1 0,22-34 1,-25 32-189,0-1 1,-2-1-1,0 0 1,-2 0-1,0 0 1,-1-1-1,2-22 0,-3 14-161,-2-1-1,-1 1 0,-1-1 1,-6-43-1,4 62 306,0-1 0,-2 1-1,1 0 1,-1 0 0,-11-20 0,13 27 50,0-1 0,-1 1 0,0 0 0,1 0 0,-2 0 0,1 0 0,0 1 0,-1-1 0,1 1 0,-1 0 0,0 0 0,0 0 0,-1 1 0,1-1 0,0 1 0,-7-2 0,10 4 7,-1-1-1,1 1 0,-1 0 1,0 0-1,1 0 1,-1 0-1,1 0 1,-1 0-1,1 0 1,-1 1-1,1-1 0,-1 0 1,1 1-1,-1-1 1,1 1-1,-1 0 1,1-1-1,0 1 0,-1 0 1,1 0-1,0 0 1,0 0-1,0 0 1,-1 0-1,1 0 0,0 1 1,0-1-1,1 0 1,-1 0-1,-1 2 1,-16 49-38,16-44 52,-5 19 154,2 0-1,1 0 1,2 0-1,0 1 1,2-1-1,1 1 1,1-1-1,1 1 1,10 37-1,-2-25 180,2 0 0,1-1 0,2-1-1,2 0 1,37 57 0,-45-79-422,0-1 1,1 0 0,1-1-1,1 0 1,0-1 0,0 0-1,27 18 1,-12-21-2492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6.7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81 126 328,'0'0'280,"-53"-110"-352,53 102 160,-9 3-88,0 2-32,0 3-560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3929,'0'0'3406,"3"25"-3243,0 3-124,0 7 43,13 50 1,-5-53-1,-11-31-71,0-15-68,0-159-1429,0 168 1433,0 0 0,1 0 0,0-1 0,0 1-1,0 0 1,1 0 0,0 0 0,0 1 0,0-1 0,0 0 0,1 1 0,0-1-1,0 1 1,0 0 0,0 0 0,1 0 0,-1 0 0,1 1 0,0-1 0,0 1-1,1 0 1,-1 0 0,8-3 0,8-6-1499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7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15 744,'0'0'5211,"-2"-15"-2488,-1 19-2749,1 0 1,-1 0-1,1 0 1,0 0-1,0 0 1,1 0-1,-1 1 0,1-1 1,0 1-1,0-1 1,0 8-1,-5 14-1,-11 43 76,2 0 0,3 1 0,4 0 0,-1 84 0,9-117-5,-1-17-8,1 0 0,0-1 0,6 31 1,-5-45-42,0 0 0,1 1 0,0-1 0,0 0 1,0 0-1,0 0 0,1-1 0,0 1 0,0-1 1,0 1-1,0-1 0,1 0 0,-1 0 0,1 0 1,0-1-1,1 1 0,6 3 0,-10-6-9,0 0 1,1-1-1,-1 1 0,0-1 0,0 1 1,1-1-1,-1 1 0,0-1 1,1 0-1,-1 0 0,1 0 0,-1 0 1,0 0-1,1 0 0,1 0 0,8-1-626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8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0 472,'0'0'3070,"0"27"-2398,0 202 1162,-1-179-1290,0-27-207,1 0 0,4 39 0,-4-59-313,1 0 0,0 0 0,0 0 0,0-1 0,0 1 0,1 0 0,-1 0 1,1-1-1,-1 1 0,1-1 0,0 0 0,0 1 0,0-1 0,0 0 0,1 0 0,-1 0 0,1 0 0,-1-1 0,1 1 0,-1-1 1,1 1-1,0-1 0,0 0 0,-1 0 0,1 0 0,0-1 0,0 1 0,0-1 0,0 1 0,0-1 0,0 0 0,5 0 0,-1-1 27,0 1 0,0-1-1,-1 0 1,1 0-1,0-1 1,0 1 0,-1-2-1,1 1 1,-1-1 0,0 0-1,0 0 1,0-1-1,10-7 1,-9 5-129,0 0 0,-1-1-1,1 0 1,-1-1 0,0 1 0,-1-1 0,0 0-1,0 0 1,-1-1 0,0 0 0,0 1 0,-1-1-1,0 0 1,-1-1 0,0 1 0,0 0 0,-1-1-1,0-12 1,-1 21 60,-3 3-13,0 1 15,-1-1-1,1 1 1,1 0 0,-1 0-1,0 1 1,1-1 0,0 1-1,-1-1 1,2 1 0,-1 0 0,0-1-1,1 1 1,-1 0 0,1 0-1,0 0 1,0 0 0,0 5-1,-4 79 25,5-83-5,1-3 3,-1-1 0,0 1 0,1 0 0,0 0 0,-1-1 0,1 1 0,0 0 0,0-1 0,0 1 0,0 0 0,0-1 0,0 1 0,1-1 0,-1 0 0,0 1 0,1-1 0,-1 0 0,1 0 0,-1 0 0,1 0 0,0 0 0,-1 0 0,1-1 0,0 1 0,0 0 0,-1-1-1,1 0 1,0 1 0,0-1 0,2 0 0,1 1 11,1 0 0,-1 0 0,1-1 0,-1 0 0,1 0-1,-1-1 1,0 1 0,1-1 0,9-3 0,-14 3-15,0 1 1,1-1-1,-1 0 1,0 0-1,0 0 1,1 0-1,-1-1 0,0 1 1,0 0-1,0 0 1,-1-1-1,1 1 1,0 0-1,0-1 1,-1 1-1,1-1 1,-1 1-1,1-1 1,-1 1-1,0-1 1,1 1-1,-1-3 1,1-39-96,-2 28-38,0 14 110,1 0 1,-1-1-1,0 1 1,1 0-1,-1-1 1,0 1-1,0 0 1,0 0-1,0 0 1,0 0-1,0 0 0,-1 0 1,1 0-1,0 0 1,0 0-1,-1 1 1,1-1-1,0 0 1,-1 1-1,1-1 1,-1 1-1,1 0 0,-1-1 1,1 1-1,-1 0 1,-2 0-1,1-1-159,1 1 0,-1-1-1,1 1 1,-1 0 0,1 0 0,-1 0-1,1 0 1,-1 1 0,1-1-1,-1 1 1,1-1 0,-1 1 0,1 0-1,-1 0 1,1 0 0,-4 2-1,-3 9-1506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19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145 25 1904,'0'0'4151,"-11"-3"-4038,4 0-91,-5-1 30,0 1 0,-1-1 0,-24-2 1,36 6-54,-1 0 1,0-1 0,1 1-1,-1 0 1,0 0 0,0 0-1,1 0 1,-1 0 0,0 0-1,0 0 1,1 1 0,-1-1-1,0 1 1,1-1 0,-1 1-1,1 0 1,-1 0 0,0-1-1,1 1 1,0 0 0,-1 0 0,1 0-1,0 1 1,-1-1 0,1 0-1,0 0 1,0 1 0,0-1-1,0 1 1,0-1 0,0 1-1,0-1 1,1 1 0,-1-1-1,1 1 1,-1 0 0,1 0-1,-1-1 1,1 1 0,0 3-1,0 9-54,-1-8 46,1 1-1,-1-1 1,1 1-1,1-1 1,-1 1 0,1-1-1,0 1 1,1-1 0,0 0-1,0 1 1,0-1-1,0 0 1,1 0 0,0-1-1,1 1 1,3 5 0,20 19 7,62 77 6,-80-95-2,0 1-1,-1 0 1,-1 0-1,-1 1 1,1 0-1,6 26 1,-12-39 3,0 1 0,-1-1 0,0 0 0,1 0 0,-1 1 0,0-1 0,1 0 0,-1 1 0,0-1 0,0 0 0,0 1 0,0-1 0,0 0 0,0 1 0,-1-1 0,1 0 0,0 0 1,-1 1-1,1-1 0,-1 0 0,1 0 0,-1 1 0,0-1 0,0 0 0,1 0 0,-1 0 0,0 0 0,0 0 0,0 0 0,0 0 0,-2 1 0,-1-1 35,0 0 0,0 0-1,-1 0 1,1-1 0,0 1 0,0-1 0,-1 0 0,-4-1-1,-7 1 34,14 0-74,0-1-1,0 1 1,0 0-1,1-1 1,-1 1 0,0-1-1,1 1 1,-1-1-1,0 0 1,1 0 0,-1 0-1,1 0 1,-1 0-1,1 0 1,0 0-1,-1 0 1,1-1 0,0 1-1,0 0 1,0-1-1,0 1 1,0-1 0,0 0-1,0 1 1,0-1-1,1 0 1,-1 1-1,1-1 1,-1 0 0,1 0-1,0 1 1,-1-1-1,1 0 1,0 0 0,0 1-1,0-1 1,1 0-1,-1 0 1,0 0-1,1 1 1,-1-1 0,1 0-1,0 1 1,-1-1-1,1 0 1,0 1 0,0-1-1,2-2 1,4-2-256,1 0 1,0 0-1,0 1 1,0 0 0,1 0-1,10-4 1,24-10-1959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1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0 624,'0'0'5745,"0"59"-5585,0-32 48,0 2-32,0-5-96,0-3-23,0 3-49,0-5-8,0 0-121,9-8-455,9-3-392,-9-8-1032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4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3041,'0'0'1088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0.7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79 1112,'0'0'4322,"3"8"-4249,11 24 43,-14-32-93,0 1 1,0-1-1,0 0 1,0 1-1,1-1 1,-1 0-1,0 1 1,0-1-1,0 0 1,1 0-1,-1 1 1,0-1-1,0 0 1,1 1-1,-1-1 1,0 0-1,1 0 1,-1 0-1,0 1 1,1-1-1,-1 0 1,1 0-1,-1 0 1,0 0-1,1 0 1,-1 0-1,0 0 1,1 0 0,-1 0-1,1 0 1,-1 0-1,0 0 1,1 0-1,-1 0 1,1 0-1,-1 0 1,0 0-1,1 0 1,-1 0-1,0-1 1,1 1-1,-1 0 1,0 0-1,1 0 1,-1-1-1,0 1 1,0 0-1,1-1 1,-1 1-1,0 0 1,0 0-1,1-1 1,-1 1-1,0 0 1,0-1-1,0 1 1,1-1 0,9-21 325,-9 21-325,36-84-104,-37 85 71,0-1 0,0 1 0,0-1-1,0 1 1,0 0 0,0-1 0,0 1-1,0-1 1,0 1 0,0 0 0,1-1-1,-1 1 1,0-1 0,0 1 0,0 0-1,1-1 1,-1 1 0,0 0 0,0 0 0,1-1-1,-1 1 1,0 0 0,1-1 0,-1 1-1,0 0 1,1 0 0,-1 0 0,0-1-1,1 1 1,-1 0 0,0 0 0,1 0 0,-1 0-1,1 0 1,-1 0 0,0 0 0,1 0-1,-1 0 1,1 0 0,-1 0 0,0 0-1,1 0 1,-1 0 0,1 0 0,-1 0 0,0 0-1,1 0 1,-1 0 0,0 1 0,1-1-1,-1 0 1,0 0 0,1 0 0,-1 1-1,0-1 1,1 0 0,-1 1 0,0-1-1,1 1 1,9 20-354,-7-6 243,2-1 1,0 0-1,0 0 1,1 0 0,1-1-1,0 0 1,1 0-1,16 19 1,-7-14-1552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4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1 824,'0'0'632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9:25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17 592,'0'0'108,"1"0"0,-1 0 1,1-1-1,-1 1 0,1 0 0,-1 0 0,1-1 0,-1 1 0,0 0 0,1-1 1,-1 1-1,1 0 0,-1-1 0,0 1 0,1-1 0,-1 1 0,0 0 1,1-1-1,-1 1 0,0-1 0,1 1 0,-1-1 0,0 1 0,0-1 1,0 1-1,0-1 0,0 1 0,1-1 0,-1 0 0,0 1 0,0-2 0,-1-1 1150,0 15-1127,4 28 51,1-1 0,16 66-1,-10-57 19,5 64 1,-4 170 29,-18-236-167,6-44-116,1 0 0,-1 0 0,0 0 0,0 0 0,0-1 0,0 1 0,0 0 0,0 0 0,0-1 0,-1 1 0,1-1 0,-1 1 0,1-1 0,-1 1 0,1-1 0,-1 0 0,0 0 0,0 0 0,-3 1 0,-4-1-1150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0 418 864,'1'-1'7775,"10"-1"-7799,459 15 931,-353-13-880,513 16 74,-292-11 316,-193-7-378,-66-1 7,98-18 0,-97 10-8,100-2 0,113 23 134,451-7 521,-383-5-382,959 7-156,-872-43-467,-47 1 53,-69 29 115,833-45-883,-268-3 830,-485 28 78,-46 2 117,-322 25-79,1463-19-3586,-1410 14 3470,1-3-1,143-34 1,-128 21 742,167-13 1,21 27-282,171-10 1054,54 11-1290,-310 8-164,-164 33-1539,-8-12-742,-26-17 315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2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1 232,'0'0'464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2737,'172'94'1817,"-129"-73"-757,-34-21-535,0-3-131,24 4 349,-20 1-737,-1-2 0,0 0 0,0 0 0,0-1 0,23-5 0,-33 5-79,0 1 0,0-1 0,-1 0 0,1 0 0,-1-1 1,1 1-1,-1 0 0,1 0 0,-1-1 0,0 1 0,0-1 0,1 1 0,-1-1 0,0 0 0,0 1 0,-1-1 0,1 0 0,0 0 0,-1 1 0,1-1 0,0-3 0,2-39-1268,-3 36 1340,0 7 31,-1 0 0,1 0 0,-1 0 0,1 0 0,-1 0 0,1 0 0,-1 0 0,0 1 0,0-1 0,1 0 0,-1 0 0,0 1 0,0-1 0,0 0 0,0 1 0,0-1 0,0 1 0,0-1 0,0 1 0,0-1 0,0 1 0,0 0 0,0-1 0,0 1 1,0 0-1,0 0 0,0 0 0,0 0 0,-1 0 0,1 0 0,0 0 0,0 0 0,0 1 0,0-1 0,0 0 0,0 0 0,-2 2 0,0-2 38,0 0 1,-1 1-1,1 0 1,0 0-1,0 0 1,-1 0-1,1 0 1,0 1-1,0-1 1,0 1 0,-5 4-1,4 3 215,-1 0 0,1 0 1,1 0-1,0 1 0,0-1 0,1 1 1,0 0-1,1 0 0,0 0 0,0 0 1,1 0-1,1 10 0,-1-18-276,1-1 0,-1 1 0,1 0 0,-1 0 0,1-1 0,0 1 0,0-1-1,0 1 1,0 0 0,0-1 0,0 0 0,0 1 0,0-1 0,0 0 0,1 1 0,-1-1 0,1 0 0,-1 0-1,1 0 1,-1 0 0,1 0 0,-1-1 0,1 1 0,0 0 0,-1-1 0,1 1 0,0-1 0,0 0 0,-1 0-1,1 1 1,2-1 0,67 3-583,-58-3 271,-1 0-177,0 0 0,0-1 1,0-1-1,0 0 0,0 0 0,13-5 0,19-11-1718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3.6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295 38 144,'0'-38'3559,"-36"54"-3088,-49 33-401,31-20-52,-57 43 0,102-62 958,25-10 1293,4-2-2204,26 1 133,0 2-1,1 2 1,-2 2 0,80 19 0,-106-17-200,8-1 168,-25-6 189,-2-19-578,-1 5-28,-1 0 1,0 0-1,-1 1 0,-7-21 0,6 21 158,0-1-1,1 1 1,0-1-1,-1-21 1,4 35 194,1 38-556,6-4 537,-2 0 1,0 43-1,-5-76-329,0-7-312,-9-57-2277,0 31 1023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5.8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11 904,'0'0'3830,"0"0"-3765,0-1-1,0 1 1,0-1 0,0 1-1,-1-1 1,1 1-1,0-1 1,0 1-1,-1-1 1,1 1-1,0-1 1,0 1-1,-1 0 1,1-1 0,0 1-1,-1-1 1,1 1-1,-1 0 1,1 0-1,0-1 1,-1 1-1,1 0 1,-1-1-1,1 1 1,-1 0 0,1 0-1,-1 0 1,1 0-1,-1-1 1,-11 2-144,0 0 1,1 1 0,-1 0-1,1 1 1,-1 0 0,1 1-1,0 0 1,-14 7 0,3 1 43,0 1 1,-37 30 0,59-43 37,-1 0 0,1 0 0,0 0 0,0 1 0,0-1 0,-1 0 0,1 0 1,0 1-1,0-1 0,0 0 0,0 1 0,-1-1 0,1 0 0,0 1 0,0-1 1,0 0-1,0 0 0,0 1 0,0-1 0,0 0 0,0 1 0,0-1 0,0 0 1,0 1-1,0-1 0,0 0 0,0 1 0,1-1 0,-1 0 0,0 1 0,0-1 1,0 0-1,0 0 0,1 1 0,-1-1 0,0 0 0,0 0 0,0 1 0,1-1 1,-1 0-1,0 0 0,0 0 0,1 1 0,-1-1 0,0 0 0,0 0 1,1 0-1,-1 0 0,0 0 0,1 0 0,-1 1 0,0-1 0,1 0 0,-1 0 1,0 0-1,1 0 0,-1 0 0,0 0 0,1 0 0,-1 0 0,0-1 0,1 1 1,37 8 98,-10-3 16,-1 2-151,1 1 1,-1 2-1,45 22 0,-71-31 11,0 0 0,0-1 0,0 1 0,0 0 0,0 0 0,0-1-1,0 1 1,0 0 0,0 0 0,0 0 0,-1 0 0,1 0 0,0 0 0,-1 1-1,1-1 1,-1 0 0,1 0 0,-1 0 0,1 1 0,-1-1 0,0 0 0,0 0-1,0 1 1,0-1 0,0 0 0,0 0 0,0 1 0,0-1 0,0 0-1,0 0 1,-1 1 0,1-1 0,-1 0 0,1 0 0,-1 0 0,1 1 0,-1-1-1,1 0 1,-1 0 0,0 0 0,0 0 0,0 0 0,0 0 0,1-1 0,-3 2-1,-2 4 35,0-1 1,0-1-1,-1 1 0,0-1 0,0 1 0,-6 2 0,1-1 6,1-1 1,-1 0 0,0-1-1,0 0 1,0-1 0,0 0-1,-19 3 1,30-8 2,0 0-1,0 1 0,0-1 1,0 0-1,0 1 1,0-1-1,1 1 1,-1-1-1,1 1 0,-1-1 1,1 0-1,0 1 1,-1 0-1,1-1 1,0 1-1,0-1 0,0 1 1,1-2-1,17-12 8,0 0-1,1 2 0,0 0 0,39-18 1,-28 15 39,24-11-2,-27 14-186,0-1 0,38-26 1,-65 40 96,-1 0 1,1-1-1,0 1 0,-1 0 0,1-1 1,-1 1-1,1 0 0,0-1 1,-1 1-1,1 0 0,-1-1 1,1 1-1,-1-1 0,1 1 1,-1-1-1,0 1 0,1-1 1,-1 0-1,0 1 0,1-1 1,-1 1-1,0-1 0,0 0 0,1 1 1,-1-1-1,0 0 0,0 1 1,0-1-1,0 0 0,0 1 1,0-1-1,0 0 0,0 1 1,0-1-1,0 0 0,0 1 1,-1-1-1,1 0 0,0 1 1,0-1-1,-1 0 0,1 1 0,0-1 1,-1 1-1,1-1 0,0 1 1,-1-1-1,1 1 0,-1-1 1,1 1-1,-1-1 0,1 1 1,-1 0-1,0-1 0,1 1 1,-1 0-1,1-1 0,-1 1 1,0 0-1,0-1 0,-4 0-14,0-1-1,0 0 1,-1 1-1,1 0 1,0 0 0,-9 0-1,12 1 38,-1 1-1,0-1 1,0 0-1,1 1 1,-1-1-1,0 1 1,1 0-1,-1 0 1,1 0-1,-1 1 1,1-1-1,-1 0 1,1 1-1,0 0 1,0-1 0,0 1-1,0 0 1,0 0-1,0 0 1,0 0-1,0 1 1,1-1-1,-1 0 1,1 1-1,0-1 1,0 1-1,0-1 1,0 1-1,0 0 1,0 3-1,-2 10 174,0-1 0,1 1 0,1 0-1,1 18 1,0-25-22,1-7-99,-1 0 0,1 0 0,0 1 1,0-1-1,0 0 0,0 0 0,0 0 0,1 0 0,-1 0 0,1 0 0,-1-1 1,1 1-1,0 0 0,-1-1 0,1 1 0,0-1 0,0 0 0,0 0 0,0 1 1,0-1-1,0-1 0,1 1 0,-1 0 0,0 0 0,0-1 0,1 1 0,3-1 1,69 10 665,-64-9-650,7 0 2,1-1 0,30-3-1,-45 3-110,0-1-1,1 0 0,-1 1 0,0-2 0,0 1 1,0-1-1,0 1 0,0-1 0,0 0 1,-1 0-1,1-1 0,0 1 0,-1-1 0,0 0 1,0 0-1,0 0 0,4-4 0,-7 8 34,0 0-1,0 0 0,1 0 0,-1 0 1,0 0-1,1 0 0,-1 0 1,0 0-1,1 0 0,-1-1 0,1 1 1,0 0-1,-1 0 0,1 0 0,0-1 1,-1 1-1,1 0 0,0-1 0,0 1 1,0 0-1,0-1 0,-1 1 1,1-1-1,0 0 0,0 1 0,0-1 1,0 0-1,0 1 0,0-1 0,0 0 1,0 0-1,0 0 0,0 0 1,0 0-1,0 0 0,2 0 0,3-1 5,0 0-1,0 0 0,0 0 0,0-1 0,0 1 0,0-1 1,-1-1-1,1 1 0,-1-1 0,1 0 0,-1-1 0,0 1 1,0-1-1,-1 0 0,1 0 0,-1 0 0,0-1 1,0 1-1,0-1 0,-1 0 0,4-7 0,-5 6 5,-2 6-60,0 85-696,0-83 703,0-1 0,1 1-1,-1 0 1,1-1-1,-1 1 1,1-1-1,0 1 1,0-1-1,-1 1 1,1-1-1,0 1 1,0-1 0,0 0-1,1 0 1,-1 1-1,0-1 1,0 0-1,1 0 1,-1 0-1,0 0 1,1-1-1,-1 1 1,1 0 0,0 0-1,-1-1 1,1 1-1,-1-1 1,1 0-1,2 1 1,14 3-1847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6.2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45 458 1120,'0'0'2964,"-6"2"-2822,4-2-117,0 1 0,1-1-1,-1 1 1,0 0 0,0 0 0,0 0-1,1 0 1,-1 0 0,0 0-1,1 0 1,-1 1 0,1-1 0,0 0-1,-1 1 1,1-1 0,0 1 0,0 0-1,0-1 1,0 1 0,0 0-1,0 0 1,0 2 0,-1 5 177,0 0-1,1-1 1,1 1 0,0 14 0,0-22-181,0 0 2,0 0 1,0-1-1,1 1 0,-1-1 1,0 1-1,1-1 0,-1 1 0,1-1 1,-1 0-1,0 1 0,1-1 0,-1 1 1,1-1-1,-1 0 0,1 1 0,-1-1 1,1 0-1,0 0 0,-1 1 0,1-1 1,-1 0-1,1 0 0,-1 0 0,1 0 1,0 0-1,-1 0 0,1 0 0,-1 0 1,2 0-1,22 1 345,-19-2-268,2 2-71,0-1 0,1-1-1,-1 0 1,0 0 0,0 0 0,0 0 0,-1-1 0,1-1-1,0 1 1,-1-1 0,1 0 0,-1 0 0,0-1 0,0 0-1,0 0 1,-1 0 0,1-1 0,-1 0 0,0 0 0,0 0-1,-1 0 1,0-1 0,7-10 0,1-3-218,-2 0 0,1-1 0,-2 0 0,-1-1 1,0 1-1,-2-2 0,0 1 0,-2-1 0,0 1 0,-1-1 0,-1 0 0,-2 0 1,0 0-1,-1-1 0,-4-21 0,3 36 114,-1 0 0,0 0 0,0 0 0,-1 0 0,0 1 0,0 0 0,-1-1 0,0 2 0,0-1 0,-1 0 0,1 1 0,-1 0-1,-1 1 1,-7-6 0,14 10 73,-1 0-1,0 1 1,0 0-1,0-1 0,1 1 1,-1-1-1,0 1 1,0 0-1,0 0 1,0-1-1,1 1 0,-1 0 1,0 0-1,0 0 1,0 0-1,0 0 0,0 0 1,0 0-1,0 0 1,0 1-1,1-1 1,-1 0-1,0 0 0,0 1 1,0-1-1,0 1 1,1-1-1,-1 0 0,0 1 1,1-1-1,-1 1 1,0 0-1,1-1 1,-1 1-1,0 0 0,1-1 1,-1 1-1,1 0 1,-1 0-1,1-1 0,0 1 1,-1 0-1,1 0 1,0 0-1,-1 0 1,1 1-1,-4 45 23,4-41 3,0 22 141,0 14 429,7 62 0,-5-88-457,1-1 0,1 0 0,0 0 0,1 0 0,1 0 0,0-1 0,14 22 0,-12-23-100,1 0 1,1 0 0,0-1 0,0 0-1,1-1 1,1 0 0,0-1 0,1 0 0,0-1-1,0-1 1,1 0 0,0 0 0,18 6-1,6-2-1300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09.7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198 5 856,'0'0'5193,"-2"-1"-5089,0 1 0,0-1 0,0 0 0,0 1 0,0-1 0,-1 1 0,1 0 0,0 0-1,0 0 1,0 0 0,-3 0 0,-7 4-199,0 1-1,0 1 0,0-1 1,1 2-1,0 0 0,0 0 1,1 1-1,-1 0 1,2 0-1,-14 15 0,0 0 76,22-23 12,0 1 0,0 0-1,0 0 1,0-1 0,0 1 0,1 0-1,-1 0 1,0 0 0,1 0 0,-1 0-1,0 0 1,1 0 0,0 0 0,-1 0-1,1 0 1,0 0 0,-1 3 0,1-4 7,0 1-1,0 0 1,1-1 0,-1 1 0,0 0 0,1-1 0,-1 1 0,0-1-1,1 1 1,-1 0 0,0-1 0,1 1 0,-1-1 0,1 1 0,-1-1-1,1 0 1,-1 1 0,1-1 0,0 1 0,-1-1 0,2 1 0,43 9 306,-35-8-144,-1-1-73,3 1-61,1-1 0,-1 2 0,0-1 1,0 2-1,0-1 0,-1 2 0,1 0 0,-1 0 1,0 1-1,19 14 0,-28-17-32,0 0 1,0 0-1,-1 0 0,0 0 0,0 1 1,0-1-1,0 0 0,0 1 0,0-1 1,-1 1-1,0-1 0,0 1 0,0 0 1,0-1-1,0 1 0,-1-1 0,0 1 1,1-1-1,-1 0 0,0 1 0,-1-1 1,1 0-1,-1 1 0,-2 2 0,-2-2-44,0 0-1,0 0 1,-1-1-1,0 0 1,0 0-1,0 0 0,0-1 1,0 0-1,0-1 1,-1 0-1,1 0 1,0 0-1,-1-1 0,1 0 1,-1 0-1,-10-3 1,18 3 34,-1 0 0,1 0 0,0 0 0,0 0 0,0-1 0,0 1 0,0 0 0,0 0 1,0 0-1,-1 0 0,1 0 0,0-1 0,0 1 0,0 0 0,0 0 0,0 0 0,0 0 1,0-1-1,0 1 0,0 0 0,0 0 0,0 0 0,0-1 0,0 1 0,0 0 0,0 0 1,0 0-1,0 0 0,0-1 0,0 1 0,0 0 0,1 0 0,-1 0 0,0 0 0,0-1 0,0 1 1,0 0-1,0 0 0,0 0 0,0 0 0,1 0 0,-1 0 0,0-1 0,0 1 0,0 0 1,0 0-1,0 0 0,1 0 0,-1 0 0,0 0 0,0 0 0,0 0 0,1 0 0,-1 0 1,0 0-1,0 0 0,0 0 0,0 0 0,1 0 0,-1 0 0,0 0 0,0 0 0,0 0 1,1 0-1,13-6-612,11 1-971,2 2-528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1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 38 200,'0'0'2145,"0"-5"-2048,0-15 208,0 7 2477,-18 15-2607,13 1-179,0 0-1,1 1 1,-1-1 0,1 1-1,0 0 1,0 0 0,0 0 0,1 0-1,-1 1 1,1-1 0,-4 10 0,-29 57-24,32-60 48,0 0 0,0 0 0,1 1 0,1-1 0,0 1 0,0 0-1,1 0 1,1 0 0,0 0 0,0 0 0,5 19 0,-5-29-6,1 0 0,0-1 0,0 0 0,0 1 0,0-1 1,1 1-1,-1-1 0,0 0 0,0 0 0,1 0 0,-1 0 0,1 0 0,-1 0 0,1 0 0,-1 0 1,1-1-1,0 1 0,-1-1 0,1 1 0,0-1 0,-1 0 0,1 1 0,2-1 0,47 2 428,-41-2-345,1 1-91,0-1-1,0-1 0,1 0 1,-1 0-1,0-1 0,0 0 1,-1-1-1,1-1 0,0 1 1,-1-2-1,0 1 0,0-1 1,0-1-1,-1 0 0,0 0 1,0-1-1,0 0 0,-1-1 1,12-13-1,-14 15-35,-1-1 0,0 0 0,0 0 0,0 0 0,-1-1 0,0 0 0,0 1-1,-1-1 1,0-1 0,0 1 0,-1 0 0,0-1 0,-1 1 0,0-1 0,0 1 0,-1-1 0,-1-12 0,2 20 31,-1 0 0,0 0 0,0 0 0,0 0 0,0 0 0,0 1-1,-1-1 1,1 0 0,0 0 0,0 0 0,0 0 0,-1 0 0,1 0 0,0 1 0,-1-1 0,1 0 0,-1 0 0,1 1 0,-1-1 0,0 0 0,1 0 0,-1 1 0,1-1 0,-1 1 0,0-1 0,0 1 0,1-1 0,-1 1 0,0-1 0,0 1 0,0-1 0,0 1 0,1 0 0,-1 0 0,0-1 0,0 1 0,0 0 0,0 0 0,0 0 0,0 0 0,0 0 0,0 0 0,1 0-1,-1 1 1,0-1 0,0 0 0,0 0 0,0 1 0,0-1 0,1 0 0,-2 1 0,-1 1 0,0-1 0,0 0 0,0 0 0,1 1-1,-1 0 1,1 0 0,-1-1 0,1 1 0,0 1 0,0-1 0,0 0-1,0 0 1,0 1 0,0-1 0,-2 5 0,2 0 55,-1 0 0,1 0 0,1 0 0,-1 0 0,1 0 0,1 0 0,-1 0 0,1 0 0,0 0 1,1 0-1,-1 0 0,2 0 0,-1 0 0,1 0 0,0 0 0,0 0 0,4 7 0,-3-9 5,0 0 1,0-1-1,0 1 0,1-1 0,0 0 1,0 0-1,0 0 0,0-1 0,0 1 1,1-1-1,0 0 0,-1 0 0,1-1 0,0 1 1,0-1-1,1 0 0,-1-1 0,0 1 1,1-1-1,-1 0 0,1 0 0,8-1 1,-3 1-7,34-1-23,-44 0-43,0 0 1,0 0 0,0-1-1,0 1 1,0 0 0,0 0 0,0-1-1,0 1 1,0-1 0,0 1-1,0-1 1,0 1 0,0-1 0,0 0-1,0 1 1,-1-1 0,1 0-1,0 0 1,0 0 0,-1 0 0,1 1-1,0-1 1,-1 0 0,1 0-1,-1 0 1,0 0 0,1 0 0,-1 0-1,0 0 1,1-1 0,-1 1-1,0 0 1,0-1 0,1-4-133,-1 0 0,0 0 0,-1 0 0,0 0 0,1 0 0,-2 0 0,1 0 0,-1 0 1,0 0-1,0 0 0,-4-6 0,4 9 111,-1 0 0,0 0 0,0 1 1,1-1-1,-2 1 0,1 0 0,0 0 0,0 0 1,-1 0-1,1 0 0,-1 1 0,1 0 0,-1-1 0,0 1 1,0 1-1,1-1 0,-1 0 0,0 1 0,-7 0 1,7-1-67,1 1 0,-1 0 0,1 0 0,0 0 0,-1 0 1,1 0-1,-1 1 0,1-1 0,-6 3 0,8-2-23,0 0 0,0 0 0,-1 1-1,1-1 1,0 0 0,1 1 0,-1-1 0,0 1-1,0-1 1,1 1 0,-1-1 0,0 1 0,1-1-1,0 1 1,-1 0 0,1-1 0,0 1 0,0-1-1,0 1 1,0 0 0,0-1 0,1 4 0,-1 11-1344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2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19 189 1280,'0'0'3784,"0"26"-3153,0 83-259,0-86-200,1 0 0,8 39 0,-2 7-170,-7-68-164,0-14-354,-1-43-291,0 27 815,0 1 1,2 0-1,1 0 0,1 0 0,12-48 0,1 24 64,-12 34-18,1 1 1,0-1-1,2 1 0,0 1 0,0-1 0,21-30 0,-28 46-53,1 0 1,0 1-1,-1-1 0,1 0 1,0 0-1,0 0 0,0 0 1,0 1-1,-1-1 1,1 0-1,0 1 0,0-1 1,0 0-1,1 1 0,-1-1 1,0 1-1,0 0 0,0-1 1,0 1-1,0 0 1,0 0-1,0 0 0,1 0 1,-1 0-1,0 0 0,0 0 1,0 0-1,2 1 0,-1 0-1,0 0-1,0 0 0,-1 0 1,1 1-1,0-1 0,-1 1 1,1 0-1,-1-1 1,1 1-1,-1 0 0,0 0 1,0 0-1,2 3 0,1 3 1,-1 1 1,0-1-1,0 0 0,-1 1 0,0 0 1,1 13-1,-3-17-2,1 0-1,-1-1 1,0 1 0,0 0 0,-1-1 0,1 1-1,-1 0 1,0-1 0,0 1 0,-1-1-1,1 1 1,-1-1 0,0 0 0,0 0 0,-1 0-1,1 0 1,-1 0 0,0 0 0,0-1-1,0 1 1,0-1 0,-1 0 0,1 0 0,-1 0-1,0 0 1,0-1 0,0 1 0,0-1-1,-9 3 1,2 0-125,-1 0 1,0 0-1,0-2 0,0 1 1,-1-2-1,1 1 0,-1-2 1,-22 1-1,34-10-2986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2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13 238 2769,'0'0'3836,"21"-13"-3774,63-44-33,-80 54-31,0 0 1,0 0-1,-1 0 0,0 0 0,1-1 1,-1 1-1,-1-1 0,1 0 0,0 0 1,-1 0-1,0 0 0,0-1 0,0 1 1,-1 0-1,1-1 0,-1 1 0,0-1 1,0 0-1,-1 1 0,1-1 0,-1 0 1,0 1-1,-1-9 0,0 1-144,1 10 108,0 0 1,-1-1-1,1 1 1,-1 0-1,1-1 0,-1 1 1,0 0-1,0 0 0,0 0 1,-1 0-1,1 0 0,0 0 1,-1 0-1,1 0 0,-1 1 1,1-1-1,-1 0 1,0 1-1,0-1 0,0 1 1,0 0-1,0 0 0,0 0 1,0 0-1,0 0 0,-1 0 1,1 0-1,0 1 1,0-1-1,-1 1 0,1 0 1,-4-1-1,2 1 2,0-1 0,0 1 1,0 0-1,0 0 0,0 0 0,0 1 1,0 0-1,0-1 0,0 1 0,0 0 0,0 1 1,0-1-1,1 1 0,-1 0 0,1 0 0,-1 0 1,1 0-1,0 0 0,-4 4 0,3-1 45,1 1-1,-1-1 0,1 1 1,1-1-1,-1 1 0,1 0 0,0 0 1,0 0-1,1 0 0,-1 0 1,2 1-1,-2 8 0,2-11 13,0 0-1,0 1 0,0-1 1,1 0-1,-1 0 0,1 0 1,0 0-1,0 0 0,0 0 1,1 0-1,-1 0 1,1 0-1,0-1 0,0 1 1,0 0-1,1-1 0,-1 0 1,7 6-1,-1-3-96,1 0 1,1-1-1,-1 0 1,1-1-1,-1 0 0,1 0 1,0-1-1,1 0 0,-1-1 1,0 0-1,1-1 0,-1 0 1,11-1-1,9 1-2686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8.8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 3121,'0'0'3320,"9"-8"-3312,-9 3 0,0 0-8,0 2 0,9 3-824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19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1280,'0'0'4785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 56,'0'0'2923,"-3"26"-2448,-2 11-304,1-7 158,1-1 1,1 46-1,2-74-308,0 0 0,0 0 0,0 1 0,0-1 0,1 0 0,-1 0 0,0 0 0,1 0 0,-1 0 0,1 0 0,-1 0 1,1 0-1,-1 0 0,1 0 0,0 0 0,0 0 0,0 0 0,-1 0 0,1-1 0,0 1 0,0 0 0,0-1 0,0 1 0,0-1 0,0 1 0,0-1 0,0 1 0,0-1 0,1 1 0,-1-1 0,0 0 0,0 0 0,0 0 1,0 0-1,0 0 0,3 0 0,-2 0 2,0 0 0,0 0 0,1 0 0,-1 0 0,0-1 0,0 1 0,0-1 0,0 0 1,1 1-1,-1-1 0,0 0 0,-1 0 0,1 0 0,0-1 0,0 1 0,0 0 0,-1-1 0,4-2 1,-1-2-211,0 0 1,0 0-1,0 0 1,-1 0 0,0-1-1,0 1 1,-1-1 0,1 0-1,-1 1 1,-1-1-1,1-9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5113,'0'0'3713,"0"145"-3121,0-68-120,0 6 48,0 0-184,0-5-168,0-12-104,0-12-64,9-14-72,0-13-248,-9-11-216,-18-24-4089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3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0 1 176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0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18 176,'97'58'1087,"-97"-57"-1057,1-1 0,-1 0-1,0 1 1,1-1 0,-1 0 0,1 0 0,-1 1-1,1-1 1,-1 0 0,1 0 0,-1 0-1,1 0 1,-1 0 0,1 0 0,-1 1 0,1-1-1,-1 0 1,1 0 0,-1 0 0,1-1 0,-1 1-1,1 0 1,-1 0 0,1 0 0,-1 0 0,1 0-1,-1-1 1,0 1 0,1 0 0,-1 0 0,1-1-1,-1 1 1,1 0 0,-1-1 0,1 1 0,2-21 530,-11-16-235,7 36-307,1 0 0,-1 0 0,1 0 1,-1 0-1,1 0 0,-1 0 0,0 0 1,1 1-1,-1-1 0,0 0 0,0 0 1,0 0-1,1 1 0,-1-1 0,0 0 0,0 1 1,0-1-1,0 1 0,0-1 0,0 1 1,-1 0-1,1-1 0,0 1 0,0 0 1,0 0-1,0 0 0,0-1 0,0 1 1,-1 1-1,1-1 0,0 0 0,0 0 1,0 0-1,0 0 0,0 1 0,0-1 1,0 1-1,0-1 0,0 1 0,0-1 0,0 1 1,0-1-1,0 1 0,0 0 0,0 0 1,0-1-1,0 1 0,0 1 0,-3 2-27,0 0-1,0 0 1,0 1-1,1-1 0,-1 1 1,1-1-1,0 1 0,1 0 1,-3 6-1,0 11 92,0 0-1,1 0 1,2 1-1,0-1 0,2 38 1,0-36 137,0-23-202,0 0 0,0 0 0,0-1 0,0 1 0,0 0 0,0 0 0,1 0-1,-1 0 1,0-1 0,0 1 0,1 0 0,-1 0 0,0-1 0,1 1 0,-1 0 0,1 0-1,-1-1 1,1 1 0,-1-1 0,1 1 0,-1 0 0,1-1 0,0 1 0,-1-1-1,1 1 1,0-1 0,-1 0 0,2 1 0,26-2 209,-23 0-213,1-1 0,-1 0-1,1 0 1,-1-1 0,0 0-1,0 0 1,6-4 0,-4-2-104,-1 1 0,0-2 0,0 1 0,-1 0 0,-1-1 0,1 0 0,-1 0 0,-1 0 0,0-1 1,3-18-1,-6 40 96,0 1 0,1 0-1,1 0 1,0 0 0,1-1 0,0 1 0,7 17 0,-8-25-40,0 1 1,0-1-1,0 0 1,1 0-1,0 0 0,0 0 1,0-1-1,0 1 0,1-1 1,-1 0-1,1 0 0,0 0 1,0 0-1,0 0 0,0-1 1,0 0-1,1 0 0,-1 0 1,1-1-1,-1 1 0,10 1 1,4-1-1114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1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1 824,'0'0'3873,"0"147"-3353,0-91-128,0 5-88,0 3-144,0-5-64,0-5-88,0-12 48,0-9-56,9-15 0,-9-7-248,17-11-448,1 0-520,0 0-152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1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0 744,'0'0'1398,"0"26"-237,0 175 390,0-144-1231,10 67-1,-7-102-313,1-1 0,1 0 0,0 0 1,2-1-1,1 1 0,12 23 0,-20-42-28,1-1 0,-1 0 0,1 0 0,-1 0 0,1 0 0,0 0 0,-1 0 0,1 0 0,0-1 0,0 1 0,0 0 0,0 0 0,0 0 0,0-1 0,0 1 0,0-1 0,0 1 0,0-1 0,0 1 0,0-1 0,0 1 0,0-1 0,0 0 0,0 0 0,1 1 0,-1-1 0,0 0 0,0 0 0,0 0 0,0 0 0,1-1 0,-1 1 0,0 0 0,0 0 0,0-1 0,0 1 0,0-1 0,0 1 0,1-1 0,0 0 0,1-1-36,0-1 0,0 1-1,0-1 1,0 0 0,0 1-1,-1-1 1,1 0 0,-1-1-1,0 1 1,3-6 0,1-6-234,0 0 0,-1 0 0,-1 0 0,-1-1 0,3-22 0,-2-45 3032,-4 105-2672,-1 17-75,0-10 192,1 0 0,7 44 0,-6-66-125,0 1 0,1-1 0,0 1 0,1-1 0,-1 0 0,1 0 0,1 0 0,-1 0 0,1-1 0,0 1 0,1-1 0,0 0 0,0 0 0,8 7 0,-11-11-55,0 0 0,-1-1 0,1 1-1,0-1 1,0 1 0,0-1 0,0 0-1,1 0 1,-1 0 0,0 0 0,0 0-1,1 0 1,-1-1 0,0 1 0,1-1-1,-1 0 1,0 1 0,1-1 0,-1 0-1,1 0 1,-1-1 0,0 1 0,1 0-1,-1-1 1,1 0 0,-1 1 0,3-2-1,-3 0-33,1 0 0,-1-1 0,1 1 0,-1-1 0,0 1 0,0-1 0,0 0 0,0 1-1,0-1 1,0 0 0,-1 0 0,0-1 0,1 1 0,-1 0 0,0 0 0,-1-1 0,1 1-1,0-4 1,0-1-131,-1 1-1,0 0 0,0 0 1,0 0-1,-1 0 1,0 0-1,0 0 0,-1 0 1,0 0-1,0 0 1,0 0-1,-1 1 0,-4-8 1,5 11 128,0 0 1,0 0 0,0 1-1,0-1 1,0 1-1,-1-1 1,1 1 0,-1 0-1,0 0 1,1 0-1,-1 0 1,0 1 0,0-1-1,0 1 1,0-1-1,0 1 1,-1 0 0,1 0-1,0 1 1,0-1-1,-1 1 1,1-1-1,0 1 1,-1 0 0,1 0-1,0 1 1,-1-1-1,1 1 1,0 0 0,-6 1-1,8-1-28,-1-1 0,1 1-1,-1 0 1,1-1-1,0 1 1,-1 0 0,1 0-1,0 0 1,-1 0 0,1 0-1,0 1 1,0-1-1,0 0 1,0 1 0,0-1-1,0 0 1,0 1-1,1-1 1,-1 1 0,0-1-1,0 4 1,0 13-1467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2.0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59 856,'0'0'3913,"0"20"-3566,3 62-38,-3-80-283,0 0 0,1 0 0,-1-1 0,0 1-1,1 0 1,0-1 0,-1 1 0,1-1 0,0 1 0,0-1-1,0 1 1,0-1 0,0 0 0,0 1 0,1-1 0,-1 0 0,0 0-1,1 0 1,-1 0 0,0 0 0,1 0 0,0 0 0,-1 0-1,1 0 1,-1-1 0,1 1 0,0-1 0,-1 1 0,3-1 0,3 1 60,0-1 0,0 1 0,-1-1 1,1-1-1,8-1 0,-6 1 8,-6 1-88,-1 0 0,1-1-1,-1 0 1,0 1 0,1-1 0,-1 0-1,0 0 1,0 0 0,0-1 0,1 1-1,-1 0 1,0-1 0,-1 1 0,1-1-1,0 0 1,0 0 0,-1 0 0,1 1-1,-1-2 1,0 1 0,1 0 0,-1 0-1,0 0 1,0 0 0,0-1-1,-1 1 1,1 0 0,0-1 0,0-4-1,1-8-80,0 0-1,-1 0 0,-1-26 0,-1 22 196,-3 16 94,-1 14-449,5-6 241,0 0-1,0 0 1,1 0 0,-1-1-1,1 1 1,0 0 0,0 0-1,1 0 1,-1 0 0,1-1-1,0 1 1,1-1 0,-1 1-1,1-1 1,0 0 0,0 0-1,0 0 1,0 0 0,1-1-1,-1 1 1,1-1 0,0 0-1,0 0 1,0-1 0,1 1-1,-1-1 1,1 0 0,-1 0-1,1 0 1,0 0 0,-1-1-1,1 0 1,0 0 0,0 0-1,9 0 1,-6-1-14,0 1 0,0-1 0,0 0 0,0-1 0,0 0 0,0 0 0,0-1 0,11-3 0,-16 3-40,0 0 0,0 0 0,-1 0 1,1 0-1,0 0 0,-1 0 0,0-1 1,1 1-1,-1-1 0,0 0 0,-1 0 1,1 0-1,0 0 0,-1 0 0,1 0 1,-1 0-1,0 0 0,0 0 0,0-1 1,-1 1-1,1 0 0,-1-4 0,1 4 29,0-1 0,-1 1 0,1 0 0,-1 0 0,0-1 0,0 1 0,-1 0 0,1 0 0,0-1 0,-1 1 0,0 0 0,0 0 0,0 0 0,0 0 0,0 0 0,-1 0 0,1 0 0,-1 0 0,0 1 0,0-1 0,0 1 0,0-1 0,0 1 0,-1 0 0,1 0-1,-1 0 1,1 0 0,-1 0 0,0 0 0,0 1 0,0-1 0,0 1 0,0 0 0,0 0 0,0 0 0,0 0 0,0 0 0,-1 1 0,1 0 0,-6 0 0,6 4-1499,3 5-613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3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152 137 40,'0'0'2990,"2"-14"-2639,-1 6-278,2-2 90,-1 0 0,-1 0-1,0 1 1,0-1 0,0-1-1,-2 1 1,1 0 0,-3-15-1,2 24-158,0 0-1,0 0 0,0 0 0,0 1 1,0-1-1,0 0 0,-1 1 0,1-1 1,0 1-1,0-1 0,0 1 1,-1-1-1,1 1 0,0 0 0,0 0 1,-1-1-1,1 1 0,0 0 0,0 0 1,-1 0-1,1 1 0,0-1 0,-1 0 1,1 0-1,0 1 0,-2 0 0,-33 14-77,28-9 71,1 0 0,1 1 0,-1 0 0,1 1 1,0-1-1,1 1 0,0 0 0,0 1 0,1-1 0,0 1 0,-6 18 1,5-8 95,1 1 0,1-1 0,1 1 1,0 35-1,3-54-67,0 0 1,1 0-1,-1 0 1,1 0 0,-1 0-1,1-1 1,-1 1-1,1-1 1,-1 1-1,1-1 1,0 1-1,-1-1 1,1 0 0,0 0-1,-1 0 1,1 0-1,0 0 1,-1 0-1,1 0 1,0-1-1,2 0 1,6 1 157,-2-1-161,-1 0 0,0 0 0,1-1 0,-1 0 0,0 0-1,0 0 1,0-1 0,0-1 0,0 1 0,-1-1 0,0 0 0,1 0 0,-1-1 0,-1 0 0,1 0 0,6-7-1,-6 6-102,-1-1-1,0 1 0,0-1 0,0 0 0,-1-1 1,0 1-1,0-1 0,-1 0 0,0 1 0,0-1 0,-1-1 1,0 1-1,0 0 0,0-15 0,-3 23 96,0 1 0,1-1 0,-1 0 0,0 0 0,0 1 1,0-1-1,0 1 0,0-1 0,0 1 0,1-1 0,-1 1 0,0-1 0,0 1 0,1 0 0,-1 0 0,0-1 0,1 1 0,-1 0 0,0 1 1,-2 8 46,0 1 1,0 0-1,-1 21 1,4-30-60,0 0 1,0-1-1,-1 1 0,1 0 0,0 0 1,1 0-1,-1-1 0,0 1 1,0 0-1,1 0 0,-1-1 1,1 1-1,0 0 0,-1-1 0,1 1 1,0 0-1,0-1 0,0 1 1,0-1-1,0 1 0,0-1 1,1 0-1,-1 0 0,0 1 1,1-1-1,-1 0 0,1 0 0,-1 0 1,1 0-1,-1-1 0,1 1 1,0 0-1,2 0 0,10 1-364,1 0-1,-1-1 1,1 0 0,-1-2-1,28-3 1,-15-5-2436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3.7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0 704,'0'0'2361,"-2"24"-1597,0 6-554,-3 109 583,-4 36 20,5-141-738,3-34-76,1 0-1,0 0 1,0 0 0,0 0-1,0-1 1,0 1-1,0 0 1,0 0 0,0 0-1,0 0 1,0 0-1,0 0 1,0 0 0,0 0-1,0 0 1,0 0-1,0 0 1,0 0 0,0 0-1,0 0 1,0 0-1,0 0 1,0 0 0,-1 0-1,1 0 1,0 0-1,0-1 1,0 1 0,0 0-1,0 0 1,0 0-1,0 0 1,0 0 0,0 0-1,0 0 1,0 0-1,0 0 1,-1 1 0,1-1-1,0 0 1,0 0-1,0 0 1,0 0 0,0 0-1,0 0 1,0 0-1,0 0 1,0 0 0,0 0-1,0 0 1,0 0-1,0 0 1,0 0 0,0 0-1,-1 0 1,0-21-376,1-153-2363,0 110 1295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0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96 808,'53'-72'827,"-51"70"-771,-1 0-1,0 0 1,1 0 0,-1 1-1,1-1 1,0 0-1,0 1 1,0-1 0,-1 1-1,1 0 1,1-1 0,-1 1-1,0 0 1,3-1 0,-4 2-47,-1 0 1,1 0-1,0 0 1,-1 0-1,1 0 1,0 1-1,-1-1 1,1 0 0,0 0-1,-1 1 1,1-1-1,0 0 1,-1 1-1,1-1 1,-1 0-1,1 1 1,-1-1 0,1 1-1,-1-1 1,1 1-1,-1-1 1,1 1-1,-1-1 1,0 1-1,1 0 1,-1-1-1,0 1 1,1 1 0,1 3 40,-1 1 1,1-1-1,-1 1 1,0-1-1,-1 1 1,1 8 0,-2-7-27,1-1 1,-1 1-1,0 0 1,-1 0-1,1-1 1,-1 1 0,-1-1-1,1 0 1,-1 1-1,0-1 1,-1-1-1,1 1 1,-1 0 0,0-1-1,-1 0 1,1 1-1,-1-2 1,0 1-1,0-1 1,-1 1-1,1-2 1,-1 1 0,-8 4-1,7-6-1171,17-10-138,13-9 27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10 243 1712,'0'0'2289,"-2"28"-1501,-5 203 520,7-119-912,0-111-322,0-13 58,10-132-1618,-1 54 847,1 6 561,32-132 0,-41 211 136,0 1 0,1-1 0,0 1 0,0-1 0,0 1 0,0 0 1,1-1-1,0 1 0,3-3 0,4-8 137,-10 14-195,1 1 0,-1-1 0,0 1 0,1 0 0,-1-1 0,1 1-1,-1 0 1,0-1 0,1 1 0,-1 0 0,1-1 0,-1 1 0,1 0-1,-1 0 1,1 0 0,-1-1 0,1 1 0,-1 0 0,1 0 0,-1 0-1,1 0 1,0 0 0,-1 0 0,1 0 0,-1 0 0,1 0 0,-1 0-1,1 0 1,-1 0 0,1 1 0,-1-1 0,1 0 0,-1 0-1,1 0 1,-1 1 0,1-1 0,-1 0 0,1 1 0,-1-1 0,0 0-1,1 1 1,-1-1 0,1 1 0,-1-1 0,0 0 0,0 1 0,1-1-1,-1 1 1,0-1 0,0 1 0,1-1 0,-1 1 0,0 0 0,14 29-34,-10-18 52,0 0-1,-1 1 0,-1-1 1,0 0-1,0 1 1,-1 0-1,-1-1 1,0 1-1,-3 17 1,3-26-55,-1 0 0,0 0 0,1 0 0,-2-1 0,1 1 0,0 0 0,-1 0 0,1-1 0,-1 1 0,0-1 0,0 0 0,0 1 0,-1-1 0,1 0 0,-1 0 0,0 0 0,0-1 0,0 1 0,0-1 0,0 0 0,-1 0 0,1 0 0,-1 0 0,1 0 0,-1-1 0,1 1 0,-1-1 0,0 0 0,0 0 0,0 0 0,0-1 0,0 0 0,-4 0 0,-10 0-1386,7 0-1224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4.7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3289,'0'0'2632,"0"161"-2536,0-126-88,0 5-8,0-11-432,0-7-2200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2:5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6489,'0'0'5145,"214"-26"-5145,-125 26 0,27 0-600,-18 5-1048,-27 3-3929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29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36 360,'0'0'4481,"-8"-29"-2771,6 23-1007,3 18-746,-1 437-420,-3-460-493,-12-11-731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0.2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0 656,'0'0'6009,"152"32"-5825,-108-26-184,-8-4-264,8 1-616,-17-3-832,-9 0-1537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0.6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1816,'0'0'2905,"0"24"-2638,0 144 437,0-167-692,0 0 1,0 0-1,0 1 0,1-1 0,-1 0 1,0 0-1,1 0 0,-1 1 1,1-1-1,-1 0 0,1 0 1,-1 0-1,1 0 0,0 0 1,0 0-1,-1 0 0,1 0 0,0 0 1,0 0-1,0-1 0,0 1 1,0 0-1,0-1 0,0 1 1,1 0-1,-1-1 0,0 1 1,0-1-1,0 0 0,0 1 0,1-1 1,-1 0-1,0 0 0,0 0 1,1 0-1,-1 0 0,0 0 1,0 0-1,1 0 0,-1 0 1,0-1-1,0 1 0,0-1 0,1 1 1,-1-1-1,0 1 0,0-1 1,0 1-1,0-1 0,0 0 1,0 0-1,0 1 0,0-1 1,0 0-1,0 0 0,-1 0 0,1 0 1,0 0-1,-1 0 0,2-2 1,2-5-115,0-1 1,0 0-1,0 0 1,-1-1-1,-1 1 1,0 0 0,0-1-1,-1 0 1,0 1-1,0-1 1,-1 0-1,-1 0 1,1 1-1,-3-12 1,2 19 30,0 0 0,1 0 1,-1 0-1,0 0 0,0 0 0,0 0 0,0 0 1,-1 0-1,1 0 0,-1 0 0,1 1 0,-1-1 0,1 0 1,-1 1-1,0 0 0,0-1 0,1 1 0,-1 0 1,0 0-1,0 0 0,0 0 0,-1 0 0,1 0 0,0 1 1,0-1-1,0 1 0,-1 0 0,1-1 0,-3 1 1,-13-1-855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1.0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1 160,'0'0'3391,"-13"25"-2986,-41 78-141,52-99-225,0 1 1,0-1-1,0 1 1,1 0-1,0-1 1,-2 11-1,3-14-19,0 0-1,0 0 1,0 0-1,0 0 1,0-1-1,0 1 1,1 0-1,-1 0 1,0 0 0,0 0-1,1 0 1,-1 0-1,1 0 1,-1 0-1,0-1 1,1 1-1,0 0 1,-1 0 0,1-1-1,-1 1 1,2 1-1,1-1 48,0 0 0,1 0-1,-1 0 1,0-1 0,0 1-1,0-1 1,0 1 0,1-1-1,-1 0 1,0-1-1,0 1 1,5-1 0,9-1 116,-10 1-210,-1 0-1,1 0 1,-1-1-1,0 0 1,0 0 0,0-1-1,0 0 1,0 0-1,0 0 1,-1-1-1,1 0 1,-1 0 0,0 0-1,0 0 1,-1-1-1,1 0 1,-1 0 0,0 0-1,5-11 1,-7 24 207,-1 28-177,0-34-21,-1 0-1,0 0 1,1-1 0,-1 1 0,1 0-1,-1-1 1,1 1 0,0-1 0,-1 1-1,1-1 1,0 1 0,0-1 0,0 1-1,0-1 1,1 0 0,-1 0 0,0 1 0,0-1-1,1 0 1,1 1 0,38 2-1920,-23-4-432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1.4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0 1560,'0'0'3361,"-35"139"-3177,35-120-80,0-6-48,0-2 16,18-8-16,8-3-56,19 0-104,-1-3-544,-8-13-952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2.0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0 928,'0'0'4144,"-6"24"-3608,-18 72-87,22-90-352,1 0 0,0-1-1,1 1 1,-1 0 0,1 0-1,1 11 1,-1-16-53,1 1 0,-1 0 0,0-1 1,1 1-1,0-1 0,-1 1 0,1-1 0,0 1 0,0-1 0,-1 1 0,1-1 1,0 0-1,0 1 0,1-1 0,-1 0 0,2 2 0,1-1 60,0-1 0,1 1 0,-1-1 0,1 0 0,-1 0 0,1 0 0,-1 0 0,1-1 0,0 0 0,-1 0 0,9-1 0,7 0 83,0 1-108,-1 0-1,1-2 0,31-6 1,-44 6-175,-1 0 0,1 0 0,-1 0 0,0-1 0,1 0 0,-1 0 0,-1-1 0,1 0 0,0 0-1,-1 0 1,0 0 0,0-1 0,0 0 0,5-7 0,-8 10 69,0-1 0,-1 1 0,0-1 0,1 1 0,-1 0 0,0-1 0,-1 0 0,1 1 0,0-1 0,-1 0 0,1 1 0,-1-1 0,0 0 0,0 0 0,0 1 0,0-1 0,0 0-1,0 1 1,-1-1 0,0 0 0,1 1 0,-1-1 0,0 0 0,0 1 0,-1-1 0,1 1 0,0 0 0,-1-1 0,1 1 0,-1 0 0,0 0 0,0 0 0,0 0 0,0 0 0,0 1 0,0-1 0,-1 0 0,1 1 0,0 0-1,-1-1 1,1 1 0,-1 0 0,1 0 0,-1 1 0,0-1 0,1 0 0,-1 1 0,0 0 0,0-1 0,1 1 0,-1 0 0,0 1 0,0-1 0,1 0 0,-1 1 0,-3 1 0,4-2 22,1 1 0,0 0 1,0 0-1,-1 0 1,1 0-1,0 0 1,0 0-1,0 0 0,0 0 1,0 0-1,1 0 1,-1 1-1,0-1 0,1 0 1,-1 0-1,0 1 1,1-1-1,-1 1 0,1-1 1,0 0-1,0 1 1,-1-1-1,1 1 0,0 1 1,0 43-46,1-31 39,-1-13 23,0 1 1,0-1 0,0 1-1,1-1 1,-1 0 0,1 1-1,-1-1 1,1 0 0,0 1-1,0-1 1,0 0 0,0 0 0,0 0-1,1 0 1,-1 0 0,1 0-1,-1 0 1,1 0 0,3 2-1,-1-1 61,0-1 0,0 1-1,0-1 1,0 0-1,1-1 1,-1 1 0,1-1-1,-1 0 1,9 1 0,7 0 168,0-1 0,0-1 0,35-5 0,-49 4-304,1 0 0,-1-1 0,0 0 0,0 0-1,0 0 1,0-1 0,6-3 0,38-16-1240,-48 22 1309,-2 39-260,0-35 252,0-1 1,0 0 0,0 0-1,0 0 1,0 1 0,-1-1-1,1 0 1,-1 0 0,0 0-1,0 0 1,0 0 0,-1 0 0,1 0-1,-3 4 1,1-5-1,1-1 0,0 1 0,-1-1 0,1 1 0,-1-1 0,0 0 0,1 0-1,-1 0 1,0 0 0,0-1 0,1 1 0,-1-1 0,0 0 0,0 1 0,0-1 0,-5-1 0,-36 1-1572,35-3 169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2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0 728,'0'0'2738,"-9"17"-2643,-26 52-15,34-69-61,1 1 1,-1 0-1,1-1 1,-1 1 0,1-1-1,-1 1 1,1-1-1,0 1 1,-1 0-1,1-1 1,0 1-1,-1 0 1,1-1-1,0 1 1,0 0 0,0 0-1,0-1 1,0 1-1,0 0 1,0 0-1,0-1 1,0 1-1,0 0 1,0-1 0,0 1-1,0 0 1,1 0-1,-1-1 1,0 1-1,0 0 1,1-1-1,-1 1 1,1-1 0,-1 1-1,0 0 1,1-1-1,-1 1 1,1-1-1,-1 1 1,1-1-1,1 1 1,20-1 606,-19 0-496,52-2 1130,-36 0-1133,0 1 1,0 2-1,-1-1 0,1 2 0,25 5 1,-43-7-151,0 0 1,0 0-1,0 1 1,0-1 0,0 0-1,0 0 1,0 1-1,0-1 1,0 1 0,0-1-1,0 1 1,0-1-1,0 1 1,0 0-1,0-1 1,0 1 0,-1 0-1,1 0 1,0 0-1,0-1 1,-1 1 0,1 0-1,-1 0 1,1 0-1,-1 0 1,1 0 0,-1 0-1,1 0 1,-1 0-1,0 1 1,0-1 0,0 0-1,1 0 1,-1 0-1,0 0 1,0 0 0,0 0-1,-1 0 1,1 0-1,0 1 1,0-1 0,-1 0-1,1 0 1,0 0-1,-1 0 1,1 0 0,-2 1-1,-2 5 125,-1 0-1,-1 0 1,1 0-1,-14 12 1,5-5-72,7-6-77,6-7-53,0 0 0,0 0 0,0 0 0,0 0 0,1 1 0,-1-1 0,0 0 0,0 0 0,1 1 0,-1-1 0,1 0 0,-1 1 0,1-1 0,-1 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3.4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21 290 472,'0'0'4970,"0"27"-4324,0 165 568,-18-372-3355,17 133 1781,0 22 285,1 0-1,0 0 0,2 1 1,8-40-1,-8 57 122,0 0 0,0 1 0,1 0 0,0-1 0,0 1-1,0 0 1,1 0 0,0 1 0,0-1 0,1 1 0,-1 0 0,1 0 0,0 0 0,0 1 0,1 0 0,-1 0 0,1 0-1,0 0 1,0 1 0,0 0 0,9-3 0,-12 6-51,-1-1-1,1 0 0,-1 0 1,1 1-1,-1-1 1,1 1-1,0 0 0,-1 0 1,1 0-1,-1 0 0,1 0 1,0 0-1,-1 1 1,1 0-1,-1-1 0,1 1 1,-1 0-1,0 0 1,1 0-1,-1 0 0,0 1 1,1-1-1,-1 1 1,0-1-1,0 1 0,0 0 1,-1-1-1,1 1 1,0 0-1,-1 0 0,1 1 1,1 2-1,-2-2-8,1 0-1,-1 0 1,0 0 0,0 1-1,0-1 1,0 0 0,0 1-1,-1-1 1,0 0 0,1 1-1,-1-1 1,-1 1-1,1-1 1,0 0 0,-1 1-1,0-1 1,0 0 0,0 1-1,0-1 1,0 0-1,-1 0 1,1 0 0,-1 0-1,-3 4 1,-5 4 12,0-1-1,0 0 1,-1-1-1,-1 0 1,0-1 0,0 0-1,0-1 1,-1-1-1,-15 7 1,96-38 197,-39 13-59,1 1 0,0 1 0,0 2 0,0 1 0,53-5 0,-82 12-138,0 0 0,0 0 0,1 0 0,-1 0 0,0 1 0,0-1 0,0 0 0,1 1 0,-1-1 0,0 1 0,0-1 0,0 1 0,0-1 0,0 1 0,0 0 0,0 0 0,0-1 0,0 1 0,0 0 0,0 0 0,0 0 0,-1 0 1,1 0-1,0 0 0,-1 0 0,2 3 0,6 35 106,-8-36-97,0 1 0,1-1 1,-1 0-1,1 1 0,0-1 1,0 0-1,0 1 0,0-1 1,3 4-1,-4-6 1,0-1 0,0 0-1,0 0 1,1 1 0,-1-1 0,0 0 0,0 0-1,0 0 1,1 0 0,-1 1 0,0-1 0,1 0-1,-1 0 1,0 0 0,0 0 0,1 0 0,-1 0-1,0 0 1,1 0 0,-1 0 0,0 0 0,0 0 0,1 0-1,-1 0 1,0 0 0,1 0 0,-1 0 0,0 0-1,0 0 1,1 0 0,-1 0 0,0 0 0,1 0-1,-1 0 1,0-1 0,0 1 0,1 0 0,-1 0-1,0-1 1,11-13 77,4-23-230,-14 34 124,3-11-401,0-1 1,-1 0-1,0 0 1,-1 0 0,0-19-1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3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 2537,'0'0'2511,"0"24"-1515,-1 10-705,3 142 788,0-158-1025,-2-8-47,1 1 0,1-1 0,0 1 0,0-1 0,4 10 0,-5-17-26,0-1 1,0 0-1,0 0 0,0 0 1,1 0-1,-1 0 0,1 0 1,-1 0-1,1 0 0,-1-1 1,1 1-1,0-1 0,0 1 0,0-1 1,0 0-1,0 1 0,0-1 1,1 0-1,-1 0 0,0-1 1,0 1-1,1 0 0,-1-1 1,0 0-1,1 1 0,-1-1 1,4 0-1,117 0-435,-122 0 435,-1 1-1,0-1 1,0 0-1,1 1 1,-1-1-1,0 1 1,1-1-1,-1 1 1,0-1-1,0 0 1,0 1-1,0-1 1,1 1-1,-1-1 1,0 1-1,0-1 0,0 1 1,0-1-1,0 1 1,0-1-1,0 1 1,0-1-1,0 1 1,-1-1-1,1 1 1,0-1-1,0 1 1,0-1-1,-1 1 1,1-1-1,0 0 1,0 1-1,-1-1 1,1 1-1,-10 18 361,4-14-364,-1 0 1,0 0 0,0-1 0,0 0-1,-1 0 1,0-1 0,1 0 0,-1 0-1,0 0 1,0-1 0,-1-1 0,-14 2-1,23-3-38,-1 0 1,1 0-1,-1-1 0,0 1 0,1 0 0,-1 0 0,1-1 1,-1 1-1,1 0 0,-1-1 0,1 1 0,-1 0 0,1-1 1,-1 1-1,1-1 0,-1 1 0,1-1 0,0 1 0,-1-1 0,1 1 1,0-1-1,-1 1 0,1-1 0,0 0 0,0 1 0,0-1 1,-1 1-1,1-1 0,0 0 0,0 1 0,0-1 0,0 0 1,0 1-1,0-1 0,0 1 0,1-1 0,-1 0 0,0 1 1,0-1-1,0 0 0,0 1 0,1-1 0,-1 1 0,0-1 0,1 1 1,-1-1-1,0 1 0,1-1 0,0 0 0,14-22-2166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0 1304,'0'0'3488,"-6"29"-2637,-18 95-14,20-105-569,2-1 0,0 1 0,1 0 0,1-1-1,0 1 1,4 22 0,-2-35-236,-1 0-1,0 0 1,1-1-1,0 1 1,1-1 0,-1 1-1,1-1 1,0 0-1,0 0 1,1 0 0,-1-1-1,1 1 1,0-1-1,1 0 1,-1 0 0,0 0-1,1-1 1,0 1-1,10 4 1,-12-6-45,0-1 1,0 1-1,0-1 1,1 0 0,-1 0-1,1 0 1,-1-1-1,1 1 1,-1-1-1,1 1 1,-1-1-1,1-1 1,-1 1-1,1 0 1,-1-1-1,1 1 1,-1-1 0,1 0-1,-1 0 1,0-1-1,1 1 1,-1-1-1,0 0 1,0 1-1,0-1 1,0 0-1,-1-1 1,1 1-1,0-1 1,-1 1 0,0-1-1,1 0 1,2-4-1,8-24-191,-12 27 202,1 1 0,-1-1 1,0 0-1,1 1 0,0-1 1,0 1-1,0 0 0,0-1 0,5-4 1,-5 7 49,-2 29-678,-1-11 369,0-12-15,0 0 1,1 1-1,0-1 0,0 1 1,0-1-1,1 0 1,0 1-1,1 4 0,6-4-1557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3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16,'0'0'4577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6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2601,'0'0'704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4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1488,'72'187'1953,"-81"-176"-1361,0-1-384,0 9-64,0 0 32,9-1 40,0-2 40,0 1 80,0-7-128,0-4-72,0-4 72,18-2 208,9 0-136,8 0-280,1 0-184,0 0-432,-1-2-144,-8-6-1840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2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87 280,'0'0'4349,"0"7"-3762,0 66 1539,-1-73-2365,0 0 1,0 0 0,0 0 0,0 0 0,0 0 0,0 0-1,0 0 1,0-1 0,0 1 0,1 0 0,-1-1 0,0 1-1,0 0 1,0-1 0,0 1 0,1-1 0,-1 1-1,0-1 1,0 0 0,1 1 0,-2-2 0,-4-34 1675,5 30 511,1 21-1635,9 407 2134,-26-440-2523,13 10 2,0-2-1,1 1 1,-1 0-1,2-1 1,-1 1 0,2-1-1,-2-13 1,-1-71-625,4 94 695,-1-19-88,1 0 0,1 0 0,1 0 0,0 0 0,1 1-1,1-1 1,10-27 0,-5 25 81,1 0 0,1 1 0,15-22 0,-22 36 17,1 0 0,-1 0 0,1 0-1,1 1 1,-1 0 0,1 0-1,0 0 1,0 0 0,1 1 0,-1 0-1,1 0 1,13-4 0,-18 7-13,-1 1 0,1-1 1,0 1-1,-1 0 0,1-1 1,0 1-1,0 0 0,-1 0 1,1 0-1,0 0 0,-1 1 0,1-1 1,0 0-1,-1 1 0,1 0 1,0-1-1,-1 1 0,1 0 1,-1-1-1,1 1 0,-1 0 1,1 0-1,-1 0 0,2 2 1,-1 0-3,0 0 0,1 0 0,-1 0 0,0 0 0,0 1 1,-1-1-1,1 1 0,-1-1 0,0 1 0,2 6 0,-2-3 8,0-1 0,0 0-1,0 1 1,-1-1 0,0 1 0,0-1-1,-1 0 1,1 1 0,-2-1-1,1 0 1,-1 1 0,1-1-1,-6 9 1,3-10-48,0 0 1,0 0-1,-1 0 0,0-1 1,0 0-1,-1 0 0,1 0 1,-1 0-1,0-1 1,1 0-1,-2-1 0,1 1 1,0-1-1,0 0 0,-1 0 1,-9 0-1,14-2-70,21-13-1145,7-3 339,0 3-112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18 195 1192,'0'0'3649,"-9"19"-2737,0-19-64,9-19-600,0-7-248,0-4-352,9-2-88,9 3-208,27-6-240,-19 11-232,1 5-553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95 1176,'0'0'4272,"3"11"-4055,11 34 145,-13-44-326,0 0 0,0 0 0,-1 0 0,1 0 0,0 0 0,0 0 0,0 0 0,0-1 0,0 1 0,0 0 0,0-1 0,0 1 0,1 0 0,-1-1 0,0 1 0,0-1 0,0 0 1,1 1-1,-1-1 0,0 0 0,0 0 0,1 0 0,-1 0 0,0 0 0,1 0 0,-1 0 0,0 0 0,0-1 0,1 1 0,-1 0 0,0-1 0,0 1 0,0-1 0,0 1 0,1-1 0,-1 0 0,1 0 0,2-1 4,0-1 0,0 1 0,-1-1 0,1 1 0,-1-1 0,0 0 0,0 0 0,4-6 0,-3 2-162,-1-1 0,0 0 0,-1 0 0,1 0 0,-1 0 0,-1 0 0,0-1 0,0 1 0,-1 0 0,0-16 0,-1 15-101,2 8 208,-1 1 0,0-1 0,0 0-1,-1 1 1,1-1 0,0 1 0,0-1 0,0 1 0,0-1 0,0 1 0,-1-1 0,1 1 0,0-1 0,0 1 0,-1-1 0,1 1 0,0-1 0,-1 1 0,1-1 0,-1 1 0,1 0 0,0-1 0,-1 1 0,1-1 0,-1 1 0,1 0 0,-1 0 0,1-1-1,-1 1 1,1 0 0,-2 0 0,-21-1-667,12 2-45,-7-1-812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7.3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1 917 1768,'0'0'7357,"28"-12"-7116,89-43-125,-111 51-108,0 0 1,0-1-1,0 0 0,-1 1 0,0-2 1,0 1-1,0-1 0,-1 1 1,0-1-1,0 0 0,0-1 0,-1 1 1,0-1-1,0 0 0,0 1 1,-1-1-1,0 0 0,-1 0 0,2-13 1,3-9-8,7-31-52,-3-1 0,4-122 0,-10 109 5,18-107-1,-19 168 73,0 0-1,1 0 1,1 0-1,10-21 0,-14 31-39,1 0 0,-1 1-1,1-1 1,-1 0 0,1 1-1,0-1 1,0 1-1,0 0 1,0 0 0,0-1-1,0 1 1,1 1-1,-1-1 1,1 0 0,0 1-1,-1-1 1,1 1-1,0 0 1,0-1 0,0 1-1,0 1 1,0-1 0,0 0-1,0 1 1,0 0-1,4-1 1,-6 2-55,0-1 1,0 1 0,0 0-1,0-1 1,0 1-1,0 0 1,0 0-1,0 0 1,0-1-1,0 1 1,0 0-1,-1 0 1,1 0 0,0 0-1,-1 1 1,1-1-1,-1 0 1,1 0-1,-1 0 1,1 0-1,-1 1 1,0-1-1,0 0 1,1 0-1,-1 0 1,0 1 0,0 0-1,0 45-790,0-34 732,-1 1 40,0 0 0,-1-1 0,-1 1-1,0-1 1,-1 1 0,0-1 0,-1 0 0,0-1 0,-1 1 0,-12 18 0,-15 45 45,12-24 19,21-52 25,0 1 0,0-1 0,0 0 0,0 1 1,0-1-1,0 0 0,0 1 0,0-1 0,0 0 0,0 0 1,0 1-1,0-1 0,0 0 0,0 1 0,0-1 1,0 0-1,0 1 0,0-1 0,0 0 0,1 1 0,-1-1 1,0 0-1,0 0 0,0 1 0,1-1 0,-1 0 0,0 0 1,0 1-1,1-1 0,-1 0 0,0 0 0,0 0 0,1 1 1,-1-1-1,0 0 0,1 0 0,-1 0 0,0 0 0,1 0 1,-1 0-1,0 0 0,1 0 0,-1 0 0,0 0 0,1 0 1,-1 0-1,0 0 0,1 0 0,-1 0 0,0 0 1,1 0-1,21-1 317,-20 0-264,7 0-4,-1-1 0,0 0 1,0-1-1,0 0 0,0-1 1,-1 1-1,1-1 0,-1-1 1,8-5-1,58-50 65,-71 120-579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7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0 888,'0'0'3897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0:38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99 488,'141'-93'1187,"-121"88"-668,-12 13-71,-12 24 301,1-20-431,0 25 826,2 1 1,5 63 0,-3-96-1076,0-1 0,0 0 0,0 1 0,0-1 0,1 0 0,-1 0 0,1 0 0,0 0 0,1 0 0,-1-1 0,1 1 0,-1-1 0,1 1 0,0-1 0,0 0 0,1 0 0,5 4 0,-2-2 27,1-1 0,-1 0 1,1 0-1,0-1 1,0 0-1,0 0 0,1-1 1,16 2-1,-14-2-96,0-1 0,0-1 0,1 1-1,-1-2 1,0 0 0,0 0 0,1-1-1,-1 0 1,0-1 0,0 0 0,-1-1-1,1 0 1,-1-1 0,13-7 0,-17 7-182,-1 0 1,1 0 0,-1-1-1,0 1 1,0-1 0,-1 0-1,5-9 1,-8 12 42,1 0 0,0 0 1,-1 0-1,0 0 0,0-1 0,0 1 0,0-1 1,0 1-1,-1 0 0,1-1 0,-1 1 1,0-1-1,0 1 0,0-1 0,-1 1 0,1-1 1,-2-4-1,0 6 129,1 1 1,-1 0 0,1 0-1,-1 0 1,1 0 0,-1 0-1,1 0 1,-1 0 0,0 1-1,1-1 1,-1 1 0,0-1-1,0 1 1,1 0 0,-1-1-1,0 1 1,0 0-1,0 0 1,0 0 0,1 0-1,-1 1 1,-2-1 0,-1 1 4,0-1 1,0 1-1,0 0 1,0 0-1,0 0 1,0 1 0,-6 2-1,7 0-2,0 0-1,1 0 1,-1 1 0,1-1 0,0 1-1,0 0 1,0 0 0,1 0-1,0 1 1,0-1 0,0 0-1,1 1 1,-1-1 0,1 1-1,0 0 1,1-1 0,0 1 0,0 0-1,0-1 1,0 1 0,1 0-1,0-1 1,0 1 0,4 9-1,17 13-713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09.3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0 319 264,'0'0'7700,"38"-3"-6373,542 26-1020,-557-21-304,271 27 69,-191-18-65,-58-5 45,49 1 1,266-10 68,376 6-65,174-1-41,-653-12-22,167-16-5,-1 1 0,992 20 1212,-497-36-984,-713 33-201,46-5-6,167-11-71,-23 3-45,343-30-124,-240 36 59,-338 12 183,69 0-23,203-9 11,-99-18-24,243-14-421,-250 34 390,301-4-59,104 14-637,-531-11 739,-54 1 3,105-4-476,-84 9-219,-184 7 139,1 0-1,0 2 1,0 0-1,-30 12 1,29-10-142,-4 3-1339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09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3569,'0'0'3450,"15"5"-3343,-5-1-161,103 42 101,-104-41-298,1 0-1,-1 0 1,0 1-1,0 0 0,0 0 1,-1 1-1,0 0 0,0 1 1,-1 0-1,8 10 1,-14-16 175,0-1 0,0 1 0,0 0 0,0 0 0,0 0 0,0 0 0,-1 0 0,1 0 0,-1 0 0,1 0 0,-1 0 0,0 0 0,0 0 0,0 0 0,0 0 0,0 0 0,0 1 0,-1-1 1,1 0-1,-1 0 0,1 0 0,-1 0 0,0-1 0,-1 4 0,-1-2 109,1 1-1,-1-1 1,0 0 0,0 0-1,-1-1 1,1 1 0,0-1-1,-1 1 1,1-1 0,-1 0 0,-6 2-1,-4 1 340,1 0-1,-1-1 1,-1-1 0,1 0-1,0-1 1,-17 0-1,-7-2-377,21 0-921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3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0 319 160,'0'0'4009,"11"0"-3700,199 1 1188,281-4-81,87-68-704,-281 26-341,349-13 386,-446 43-717,197-38 28,-254 29-65,251-10 0,-316 34-6,846 21 0,123-10 17,-1046-11-14,543 6-31,20 1 54,-386-19-9,35 0-18,209-7 72,-87 1 54,218 18-89,-304 19-20,45 1 62,-82-11-18,84 1 39,-39-26-5,-179 7-782,1 4 1,127 8 0,-169 6-973,-16 1-880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2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178 267 304,'0'0'5775,"2"-8"-5255,4-25 120,4-66 0,-8 67-473,-1 21-203,-1 1 1,1-1 0,-2 0-1,1 0 1,-4-16 0,3 26 6,0 0 1,1 0-1,-1 0 1,0 0-1,0 1 1,0-1 0,0 0-1,0 0 1,0 0-1,0 1 1,0-1-1,0 0 1,0 1-1,0-1 1,0 1-1,0 0 1,-1-1 0,1 1-1,0 0 1,0 0-1,-1-1 1,1 1-1,-2 0 1,-1 0-90,1 0 1,-1 0-1,1 0 0,-1 1 1,1-1-1,-1 1 0,1 0 1,-6 2-1,1 2 66,0-1 1,0 2-1,1-1 0,0 1 1,0 0-1,0 1 0,1-1 1,0 1-1,0 1 0,1-1 1,0 1-1,0 0 0,1 0 1,-4 10-1,1-3 133,2 0 0,-1 0 0,2 1 0,0 0 0,1 0 0,1 0 0,-1 23 0,3-38-54,0 1-1,0-1 1,0 0 0,1 0-1,-1 1 1,0-1 0,0 0-1,1 0 1,-1 0-1,1 0 1,-1 0 0,1 1-1,0-1 1,-1 0-1,1 0 1,0 0 0,0 0-1,0-1 1,-1 1 0,1 0-1,0 0 1,0 0-1,0-1 1,0 1 0,1 0-1,0 0 1,2 0 80,0 0 0,-1 0 0,1 0 0,0 0 0,0-1 0,0 1 0,0-1 0,7-1 0,-2 1 31,1-2 0,-1 1 0,0-1 0,0 0-1,0-1 1,0 0 0,11-6 0,-4 0-163,-1 0 0,0-2 1,0 1-1,-1-2 0,-1 0 0,21-23 0,3 77-292,-16-29-506,0-1 0,44 17 1,-38-18-1200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2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1 100 1240,'0'0'4444,"0"29"-3316,-1 12-761,4 164 1387,9-135-1368,-8-50-463,0 1 0,1 33-1,-1-54-1644,-3-1 1628,-1 1 1,1 0 0,-1-1-1,1 1 1,-1 0 0,0-1 0,1 1-1,-1-1 1,0 1 0,1-1-1,-1 1 1,0-1 0,1 1-1,-1-1 1,0 1 0,0-1 0,1 0-1,42-199-1846,0 2 3795,-5 78-1599,-37 119-260,-1 0 0,1 1-1,-1-1 1,1 0 0,-1 0 0,1 1 0,0-1 0,0 0-1,-1 1 1,1-1 0,0 0 0,0 1 0,-1-1 0,1 1 0,0 0-1,0-1 1,0 1 0,0 0 0,0-1 0,0 1 0,0 0-1,0 0 1,0 0 0,0 0 0,0 0 0,-1 0 0,1 0-1,0 0 1,0 0 0,0 0 0,0 0 0,0 1 0,0-1 0,0 0-1,0 1 1,0-1 0,0 1 0,-1-1 0,1 1 0,0-1-1,1 2 1,31 24-106,-30-20 136,1-1 0,-1 1 0,0 0 0,0 0 0,-1 0 0,0 1 0,0-1 0,0 0 0,-1 1 0,0-1 1,0 1-1,0 0 0,-1-1 0,0 1 0,-2 9 0,1-14-33,-1 0-1,0 1 1,0-1-1,0 0 1,0-1-1,0 1 1,-1 0 0,1 0-1,0-1 1,-1 0-1,1 1 1,-1-1 0,0 0-1,1 0 1,-1 0-1,0-1 1,0 1-1,0-1 1,-4 1 0,-60 3-736,63-4 662,-46 0-1565,38 0 332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3.2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94 624,'0'0'2134,"0"7"-2102,0 50-836,0-57 930,0-39 399,0-29-289,1 61 53,2 14 446,3 16-34,-6-21-823,6 20 303,-3-12-93,-1 1 0,0-1 0,2 21 0,-4-30 92,0-14-84,1-22-1828,8-48 1,-2 53 237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3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1040,'0'0'4960,"0"19"-4687,0 104 198,1-122-457,-1 0 0,0 0-1,1 0 1,-1 0 0,1 0 0,0 0 0,-1 0-1,1 0 1,0 0 0,-1 0 0,1 0-1,0 0 1,0-1 0,0 1 0,0 0-1,0 0 1,0-1 0,0 1 0,0-1 0,0 1-1,0-1 1,0 1 0,0-1 0,0 0-1,0 0 1,0 1 0,1-1 0,-1 0 0,0 0-1,0 0 1,0 0 0,0 0 0,1 0-1,-1-1 1,0 1 0,0 0 0,2-1-1,-1 1-40,1 0-1,-1-1 1,1 1-1,-1-1 1,1 0-1,-1 1 0,1-1 1,-1 0-1,1 0 1,-1-1-1,0 1 0,0 0 1,0-1-1,0 1 1,0-1-1,0 0 0,3-2 1,-2-2-166,-1 1 0,1-1 1,-1 0-1,0 0 0,0 0 1,-1 0-1,0 0 0,0 0 1,0 0-1,-1 0 0,0 0 1,0-1-1,0 1 0,-2-8 1,1 14 178,1-1 1,-1 0-1,1 0 1,-1 0-1,1 0 1,-1 0-1,0 1 1,0-1-1,1 0 1,-1 1-1,0-1 1,0 0-1,0 1 1,0-1-1,0 1 1,0-1-1,0 1 0,0 0 1,0-1-1,0 1 1,0 0-1,0 0 1,-1 0-1,-29-1-619,22 1 141,-18 0-1179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4.5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20 304,'0'0'3430,"0"6"-3247,1-1-1,0 1 1,-1-1-1,2 0 1,-1 1-1,1-1 1,2 6-1,3-2 120,1 1-1,0-1 0,1 0 0,0-1 0,0 0 0,12 8 0,-14-12-233,0 0 0,-1-1 0,2 0 0,-1 0 0,0-1 0,0 0 1,1 0-1,-1-1 0,1 0 0,-1 0 0,10-1 0,-13 1-96,-1-1 0,1 0 0,-1 0 0,1-1 0,-1 1 0,1-1 0,-1 0 0,0 0 0,1 0 0,-1 0 0,0 0 0,0-1 0,0 1 0,0-1 0,0 0 0,0 0 0,0 0 0,-1-1 0,1 1 0,-1 0 0,1-1 0,-1 0 0,0 1 0,0-1 0,0 0 0,0 0 0,-1 0 0,1-1 0,-1 1 0,0 0 0,0 0 0,1-4 0,2-12-430,-1 0-1,-1 1 1,0-26 0,-3 61-1678,-6-1-186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4.8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27 102 5401,'0'0'3818,"12"-2"-3694,38-9-41,-47 10-104,-1 0 1,0 0-1,0 0 0,0 0 1,0 0-1,1 0 0,-2-1 0,1 1 1,0-1-1,0 1 0,0-1 1,-1 0-1,1 0 0,-1 0 0,1 0 1,-1 0-1,0 0 0,0 0 1,0 0-1,0-1 0,0 1 1,0 0-1,0-5 0,0 5-200,-1 0 0,0 0 0,0-1 0,0 1 0,0 0 0,0-1 1,0 1-1,-1 0 0,1-1 0,-1 1 0,0 0 0,1 0 0,-3-3 0,2 4 98,-1 0-1,1 0 1,-1 0 0,1 0-1,-1 0 1,0 0 0,1 1-1,-1-1 1,0 1-1,0 0 1,0-1 0,1 1-1,-1 0 1,0 0 0,0 0-1,-3 0 1,-32 4-621,34-4 741,1 1 0,-1 0 0,1 0 0,-1 0 0,1 0 0,-1 0 0,1 0 0,0 1 0,0-1 0,0 1 0,0-1-1,0 1 1,0 0 0,0 0 0,1 0 0,-1 0 0,0 0 0,1 0 0,0 0 0,-1 1 0,0 4 0,-1 0 111,2 0 1,-1 0-1,1 1 1,0-1-1,0 1 1,1 9-1,1-15-64,-1 0 0,1 0-1,0 0 1,0 0-1,0-1 1,0 1 0,0 0-1,0 0 1,0 0-1,1-1 1,-1 1-1,1-1 1,-1 1 0,1-1-1,-1 0 1,1 1-1,0-1 1,0 0-1,0 0 1,0 0 0,0 0-1,0-1 1,0 1-1,0 0 1,0-1 0,0 0-1,0 1 1,3-1-1,70 8 412,-65-8-515,35 3-524,-8-3-1449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5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349 0 1816,'0'0'3586,"0"0"-3546,-1 0 0,0 0 0,0 0 0,0 0 0,0 1 0,1-1 0,-1 0-1,0 0 1,0 0 0,1 1 0,-1-1 0,0 0 0,0 1 0,1-1-1,-1 1 1,0-1 0,1 1 0,-1-1 0,0 1 0,1-1 0,-1 1 0,1 0-1,-1-1 1,1 1 0,-1 0 0,1-1 0,-1 2 0,-54 96 964,-46 117-1,39-78-792,47-107-189,-62 147-32,76-176-45,1 1 1,0-1 0,0 0-1,-1 0 1,1 0 0,-1 1-1,1-1 1,-1 0 0,0 0-1,1 0 1,-1 0 0,0 0-1,0 0 1,1 0 0,-1-1-1,0 1 1,0 0 0,0 0-1,-2 0 1,2-1-27,1-1-1,0 1 1,-1-1-1,1 0 1,0 1-1,-1-1 1,1 0-1,0 0 1,0 1-1,-1-1 1,1 0-1,0 0 1,0 1-1,0-1 1,0 0-1,0 0 1,0 1-1,0-1 1,0 0-1,0 0 1,1 0-1,-1 1 1,0-1-1,0 0 1,1 1-1,-1-1 1,0 0-1,1 1 1,0-2-1,14-27-4215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1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1 134 992,'0'0'4548,"3"14"-4348,6 32-321,-4-21 507,-4-22 423,-3-10 603,-2-11-1463,1 0 1,1 0-1,0-22 1,2 36 48,-1-1 0,2 1 0,-1-1 0,0 1 0,1 0 0,0-1 1,0 1-1,0-1 0,1 1 0,-1 0 0,1 0 0,0 0 0,0 0 0,0 0 0,1 0 0,0 1 0,-1-1 1,1 1-1,4-4 0,2 1-290,1 1 1,-1 1-1,1 0 1,0 0-1,0 1 1,0 0-1,0 1 1,0 0-1,1 0 1,-1 1-1,20 1 1,-2 0-3925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5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1 128 4033,'0'0'4239,"18"-3"-4040,56-13-92,-70 15-188,1 0 0,-1 0 0,0-1 0,0 1 0,0-1 1,0 1-1,0-1 0,0-1 0,0 1 0,-1 0 0,1-1 0,-1 0 0,0 0 1,1 0-1,-1 0 0,-1-1 0,1 1 0,0-1 0,-1 1 0,0-1 0,0 0 1,0 0-1,0 0 0,-1 0 0,1 0 0,-1 0 0,0-1 0,0 1 0,-1 0 1,1-8-1,-2 11 31,0 0 0,0 1 0,0-1 0,0 0 0,0 1 0,0-1 0,0 0 0,0 1 1,0-1-1,0 1 0,0 0 0,0-1 0,-1 1 0,1 0 0,0 0 0,0-1 0,0 1 0,-1 0 1,1 0-1,0 1 0,0-1 0,0 0 0,-1 0 0,-1 1 0,-3-1-85,1 1 103,0 0 1,-1 1 0,1-1-1,0 1 1,0 0 0,0 0 0,0 1-1,0-1 1,1 1 0,-1 0-1,1 0 1,-1 1 0,-6 6 0,9-8 39,0 0 1,0 0 0,0 0 0,0 0-1,0 0 1,1 0 0,-1 1 0,1-1 0,-1 0-1,1 1 1,0 0 0,0-1 0,0 1-1,0-1 1,0 1 0,1 0 0,-1 0 0,1-1-1,0 1 1,0 0 0,0 0 0,0 0 0,0-1-1,0 1 1,1 0 0,-1 0 0,1-1-1,0 1 1,1 3 0,0-4 6,0 0 0,0-1 0,0 1 0,0 0-1,0-1 1,0 1 0,0-1 0,1 1 0,-1-1 0,0 0 0,1 0 0,-1 0 0,1 0 0,-1-1-1,1 1 1,-1-1 0,1 1 0,3-1 0,56 0-86,-40 0-81,29-3-1083,-13-8-2103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6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1 656,'0'0'3289,"-3"22"-2220,-3 26-596,-49 309 3413,45-318-3870,-2 0 1,-34 74-1,45-132-1892,1-11-573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3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0 835 224,'0'0'1146,"28"0"2706,-15 0-3805,8-1-14,0 2-1,-1 0 1,41 8 0,10 6 212,1-3-1,101 2 1,153-13 343,-160-2-382,566 11 188,61 9-362,-628-17 302,0-6 0,277-43 0,-19-20-78,754-103 830,-337 47-920,-166 21 39,1 39-104,66 57-51,-400 9-25,1053 15 214,-145-10-2,-270-40-130,-15 0-5,-527 22-54,151-1 24,593-50-23,-966 44-42,158-20-57,52-3-170,11 6 115,71-5 10,-471 37 68,26 0 1,0-3 1,-1-3 0,100-25 0,-169 33-4562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2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2961,'0'0'2816,"0"75"-3384,9-59-768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5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0 130 3289,'0'0'4357,"9"-3"-4229,15-8-214,-1-1 0,0-1 1,-1-1-1,36-29 1,-41 21-548,-13 16 448,2 0 94,-18 11 80,-12 7-36,23-11 44,-12 10-3,1 1 0,0 0 0,-11 15 0,19-22 29,1 0 0,0 0 0,0 1 0,1-1 0,0 1-1,0-1 1,0 1 0,0 0 0,1-1 0,0 1 0,0 0 0,0 10-1,2-15-18,0 0 0,0 0 0,-1 0 0,1 0 0,0-1 0,0 1 0,0 0-1,0 0 1,0-1 0,0 1 0,0 0 0,0-1 0,0 1 0,0-1 0,0 0-1,0 1 1,0-1 0,0 0 0,0 0 0,1 1 0,-1-1 0,0 0 0,0 0 0,0 0-1,0 0 1,3-1 0,43 0-154,-40 0 79,5 0-300,-1 0 0,1-1-1,0-1 1,-1 0 0,1-1-1,13-5 1,19-12-3563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7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126 367 3625,'0'0'2376,"-18"16"-2241,-55 51 56,43-29 58,26-13 169,4-16-142,19-9-162,-11-1-206,0 0 1,0 0-1,0-1 0,-1 0 1,1-1-1,-1 1 0,0-1 0,1-1 1,-1 1-1,8-7 0,-9 7-151,30-18-1720</inkml:trace>
  <inkml:trace contextRef="#ctx0" brushRef="#br0" timeOffset="1">304 1 1296,'0'0'4705,"-27"157"-3937,19-106-183,-1 0-153,9-3-240,0-8-88,0-8-32,0-8-72,0-8-192,0-10-704,-9-30-3249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2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4729,'0'0'4513,"187"26"-4513,-124-15-304,-10-3-1560,-8-5-777</inkml:trace>
  <inkml:trace contextRef="#ctx0" brushRef="#br0" timeOffset="1">401 110 3017,'0'0'5233,"-26"142"-5225,26-129-8,0-7-360,8-6-577,10 0-463,-9-14-600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5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80 4321,'63'-80'3977,"-54"99"-4489,-9 8-120,8 7-401,1-4-775,0-9-2505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1:18.9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66 496,'0'0'7319,"12"12"-6472,40 35-59,-49-45-758,1 0 0,0 0-1,0 0 1,1 0 0,-1 0 0,0-1 0,0 0-1,1 0 1,-1 0 0,0-1 0,1 1 0,-1-1 0,1 0-1,-1 0 1,1-1 0,5 0 0,5 0-25,-12 0-95,0 1 0,0 0-1,-1-1 1,1 0 0,0 1-1,-1-1 1,1 0 0,-1 0 0,1-1-1,-1 1 1,0 0 0,1-1-1,-1 0 1,0 1 0,0-1-1,0 0 1,0 0 0,0 0 0,0 0-1,-1 0 1,1-1 0,-1 1-1,0-1 1,1 1 0,-1-1 0,0 1-1,0-1 1,-1 1 0,1-1-1,0 0 1,-1 1 0,0-1 0,0 0-1,1 0 1,-2 1 0,1-1-1,0 0 1,0 0 0,-1 1-1,0-1 1,1 0 0,-1 1 0,0-1-1,0 1 1,-1-1 0,1 1-1,0-1 1,-1 1 0,0 0 0,1 0-1,-1 0 1,0 0 0,-3-2-1,-1 0 64,-1 0 0,0 1 0,0 0 0,-1 0-1,1 1 1,0 0 0,-1 0 0,0 1 0,1 0-1,-1 0 1,0 1 0,1 0 0,-1 0 0,-12 3-1,18-3 24,0 1 0,0 0-1,0 0 1,0 0-1,0 0 1,0 1-1,0-1 1,0 1 0,1-1-1,-1 1 1,1-1-1,-1 1 1,1 0 0,-1 0-1,1 0 1,0 0-1,0 0 1,0 0 0,0 0-1,0 0 1,1 0-1,-2 4 1,2-5 25,0 0-1,-1 1 1,1-1-1,0 0 1,0 1 0,0-1-1,0 1 1,0-1-1,0 0 1,0 1 0,1-1-1,-1 0 1,0 1 0,1-1-1,-1 0 1,1 1-1,-1-1 1,1 0 0,0 0-1,0 0 1,-1 0 0,1 1-1,0-1 1,0 0-1,0-1 1,0 1 0,0 0-1,0 0 1,1 0 0,-1 0-1,0-1 1,0 1-1,1-1 1,-1 1 0,0-1-1,0 1 1,1-1 0,2 1-1,37 3 619,0-1 1,79-5-1,-30 0-374,-88 4-194,0 0-1,0 0 0,-1 1 0,1-1 1,-1 1-1,1-1 0,-1 1 1,0-1-1,0 1 0,0 0 0,-1 0 1,1-1-1,0 1 0,-1 0 1,0 0-1,0 3 0,27-5 122,-16-2-157,-1-1-1,1 0 0,-1-1 1,1 0-1,-1 0 1,17-9-1,15-4-17,-33 13-53,43-11 86,-51 13-68,1 1 0,-1 0 0,0-1 0,0 1-1,1 0 1,-1 0 0,0 0 0,0 0-1,1 0 1,-1 0 0,0 0 0,0 0-1,1 0 1,-1 1 0,0-1 0,0 0 0,0 1-1,0-1 1,1 1 0,-1-1 0,0 1-1,0 0 1,0 0 0,0-1 0,0 1-1,0 0 1,0 0 0,-1 0 0,1 0 0,0 0-1,0 0 1,0 1 0,1 13-360,0 1 1,-1-1-1,-1 0 0,-1 0 1,-3 23-1,-3-5-3537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1112,'0'0'2944,"-4"-7"-2240,-1 5 1719,8 34-2493,1 1 1,2-1 0,1 1-1,18 49 1,2 7 66,-9 0 18,8 92 0,-8-44-11,-10-45 40,-6-63-19,0-1 0,11 46-1,-11-63 12,2 4-58,-4-15 6,1 0 1,-1 1-1,1-1 1,-1 0-1,1 0 1,-1 0-1,1 0 1,-1 0-1,1 0 1,-1 0-1,0-1 1,1 1-1,-1 0 1,1 0-1,-1 0 1,1 0-1,-1-1 1,1 1-1,-1 0 1,0 0 0,1-1-1,-1 1 1,0 0-1,1 0 1,-1-1-1,0 1 1,1-1-1,-1 1 1,0 0-1,0-1 1,1 1-1,-1 0 1,0-1-1,0 1 1,1-1-1,6-11-2099,-6 0-1787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0 105 384,'0'0'2851,"9"0"-2309,416-16 2975,-279 8-3325,-21 4-171,124-10 56,-67 8-46,-62 4-6,-42 1-24,-54 2 7,1-1 1,-1-1 0,0-1-1,0-1 1,-1-1-1,1-1 1,25-10 0,-33 10-6,1 0 0,0 0 0,0 2 0,0 0 0,24-1 0,92 6-47,-52 0 66,-29-2-126,-51 0 48,-1 15-3767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41 264,'0'0'3042,"-2"-1"-2854,-4-3-108,-4-23-1320,9 18 3125,-3 16-1074,0 20-775,6 4 11,1-1-1,2-1 0,10 38 1,3 21 297,30 174 675,-33-198-874,2-1 0,28 63 0,-24-71-137,-13-31 22,1-2 0,15 29 0,-22-46-122,0-1 0,0 1 1,-1-1-1,0 1 0,0 0 0,0-1 0,0 1 0,-1 0 0,0 0 1,0-1-1,0 6 0,0 1-793,0 1-1059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5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1 246 800,'0'0'4875,"9"0"-4714,118-14 1034,231-56 1,-112 18-853,-77 22-310,285-12-1,-174 23 22,46 0-273,-229 19 187,-96 0-203,-3 10-1829,-13 9 955,-3 0-200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0:1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71 968,'0'0'3082,"0"23"-2624,0 384 1607,-6-556-3135,1 84 1039,8-123 0,-1 179 61,-1 1-1,1 0 0,1-1 1,0 1-1,0 0 1,0 0-1,7-11 1,-9 18-36,0 0 0,-1-1 0,1 1 0,0 0 0,0 0 0,-1-1 0,1 1 0,0 0 0,0 0 0,0 0 0,1 0 0,-1 0 0,0 0 0,0 0 1,0 1-1,1-1 0,-1 0 0,0 1 0,1-1 0,-1 1 0,1-1 0,-1 1 0,0 0 0,1-1 0,-1 1 0,1 0 0,-1 0 0,1 0 0,-1 0 0,1 0 1,-1 1-1,1-1 0,-1 0 0,1 1 0,-1-1 0,0 1 0,1-1 0,-1 1 0,0 0 0,1-1 0,-1 1 0,0 0 0,0 0 0,0 0 0,0 0 0,0 0 1,0 0-1,0 0 0,0 1 0,0-1 0,0 1 0,3 4-2,0 0-1,-1 0 1,0 0 0,-1 0-1,1 1 1,-1-1 0,0 1 0,-1 0-1,1-1 1,-1 1 0,-1 0 0,1 0-1,-1-1 1,-1 1 0,0 8 0,1 6-27,-1-18-7,1 1-1,-1-1 1,0 0 0,1 0-1,-1 0 1,-1 0-1,1 0 1,0 0 0,-1 0-1,0 0 1,1-1-1,-1 1 1,0-1 0,0 1-1,-1-1 1,1 0 0,0 0-1,-1 0 1,1 0-1,-1 0 1,0 0 0,-3 1-1,4-2-390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2.9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0 856,'0'0'2846,"0"23"-1314,26 601 1066,81-45-1379,-64-324-988,-35-214-12,4 84 1,6-13-172,-1 51-20,-17-147-20,1 0-1,1 0 1,0 0 0,0 0 0,2 0 0,0-1 0,7 16-1,-4-6 10,3 7 21,-5-24-72,-5-7-28,0-1 0,0 1 0,0 0-1,1-1 1,-1 1 0,0-1 0,0 1-1,1 0 1,-1-1 0,1 1-1,-1-1 1,0 1 0,1-1 0,-1 1-1,1-1 1,-1 0 0,1 1-1,-1-1 1,1 1 0,0-1 0,-1 0-1,1 0 1,-1 1 0,1-1-1,0 0 1,-1 0 0,1 0 0,0 0-1,-1 1 1,2-1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4:58.6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234 1 680,'3'1'7252,"-9"4"-6277,-39 23-971,-46 34-1,28-17 5,35-23-8,27-22-3,1 0 1,0 1-1,0-1 0,-1 0 1,1 0-1,0 1 1,0-1-1,-1 0 0,1 1 1,0-1-1,0 0 0,0 1 1,0-1-1,-1 0 1,1 1-1,0-1 0,0 1 1,0-1-1,0 0 0,0 1 1,0-1-1,0 1 1,0-1-1,0 0 0,0 1 1,0-1-1,0 0 0,1 1 1,-1-1-1,0 1 1,0-1-1,0 0 0,0 1 1,1-1-1,-1 0 1,0 1-1,0-1 0,0 0 1,1 0-1,-1 1 0,0-1 1,1 0-1,-1 0 1,0 1-1,1-1 0,14 12-107,-15-12 114,37 22 228,0-1 1,46 18-1,-71-33-214,23 15-9,-34-21 425,-1-32-729,0 25 93,1 0 1,-2 0-1,1 0 1,-1-1-1,0 1 0,-1 0 1,1 1-1,-1-1 1,-1 0-1,1 0 0,-1 1 1,-1-1-1,1 1 1,-1 0-1,0 0 0,0 0 1,-7-6-1,9 10 298,1 0-1,-1-1 0,0 1 1,1-1-1,-1 0 0,1 0 1,0 0-1,0 1 0,0-1 1,0 0-1,0 0 1,1 0-1,-1-7 1349,1 40-1833,-1-17 340,3 36-268,-2-48 266,0 1-1,0-1 1,0 0-1,1 0 1,-1 1 0,0-1-1,1 0 1,-1 0-1,1 0 1,-1 0 0,1 0-1,0 1 1,-1-1-1,1 0 1,0 0-1,0-1 1,0 1 0,0 0-1,0 0 1,0 0-1,0-1 1,0 1 0,0 0-1,0-1 1,0 1-1,0-1 1,0 1-1,0-1 1,1 1 0,-1-1-1,0 0 1,2 0-1,-2-1 54,0 0 1,0 0-1,-1 0 0,1 0 0,0 0 0,-1 0 1,1-1-1,-1 1 0,1 0 0,-1 0 0,1-1 0,-1 1 1,0 0-1,0-1 0,1 1 0,-1 0 0,0-1 1,0 1-1,-1 0 0,1-3 0,0-43-162,-1 34 104,-3-70 56,2 73-180,1 11-200,-1 43-1232,2-7-903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2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89 232,'-3'-4'6416,"3"4"-6323,0 0 1,0 0-1,-1 0 1,1 0-1,0 0 1,0 0-1,-1 0 1,1 0-1,0 0 1,0 0-1,-1 0 1,1 0 0,0 0-1,0 0 1,0 0-1,-2 1 655,1-1-654,0 14-42,-1 0 0,0 0 0,-2-1-1,1 1 1,-7 13 0,-11 48 170,11 11-870,12-91 344,0 0-1,0 0 1,0 0 0,1 0-1,0 1 1,5-8 0,13-23-1131,-13 10 665,-1 0 0,-1 0-1,3-30 1,-2-81 4580,-7 152-3550,0 0-99,0 1 1,2 0 0,0-1 0,0 1 0,2-1 0,0 0-1,1 0 1,0 0 0,2 0 0,-1-1 0,2 0-1,0-1 1,1 1 0,18 21 0,-9-22-2624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1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4417,'0'0'2705,"160"0"-3738,-133 5-759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1 472,'0'0'5409,"-62"149"-4697,62-119-55,0-6-241,0-5-184,9-6-48,18-2-32,-1-6-80,19-5-72,-9 0-1168,-10 0-1041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3.8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1 1488,'0'0'5287,"-16"23"-4395,-50 77-175,64-96-650,-1 0 0,1 0-1,0 1 1,0-1 0,0 1-1,0-1 1,1 1 0,0-1-1,0 1 1,0 0 0,1 0-1,-1-1 1,1 1 0,0 0-1,1 0 1,0 6 0,1 11 217,-2-19-275,0-1-1,0 1 1,0-1 0,0 0-1,0 1 1,0-1-1,1 1 1,-1-1 0,1 1-1,0-1 1,0 0-1,0 0 1,0 1 0,0-1-1,0 0 1,1 0-1,-1 0 1,1 0 0,-1 0-1,1 0 1,0-1-1,0 1 1,0-1 0,0 1-1,0-1 1,0 1-1,0-1 1,0 0 0,0 0-1,1 0 1,-1 0-1,0-1 1,1 1 0,-1-1-1,1 1 1,-1-1-1,1 0 1,-1 0 0,4 0-1,4 1-147,0 0 0,0 0 0,0-1 0,0-1 0,0 0 0,0 0-1,0-1 1,-1 0 0,1 0 0,0-1 0,-1-1 0,15-6 0,4-9-2270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4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0 163 4033,'0'0'4373,"11"-1"-3992,-5 0-322,-2 2-40,-1-1 1,0 0 0,1 0-1,-1-1 1,0 1 0,0-1-1,1 0 1,-1 1-1,0-1 1,0-1 0,0 1-1,0 0 1,0-1-1,0 0 1,0 1 0,0-1-1,-1 0 1,1 0 0,-1-1-1,1 1 1,-1-1-1,0 1 1,2-4 0,0-4-389,0 1 1,-2-1 0,1 0-1,-1 0 1,0-1 0,-1 1-1,0 0 1,-1 0 0,-1-11-1,1 14 61,0 6 306,0 1 0,-1-1 0,1 1 0,0-1 0,-1 1 0,1-1 0,-1 1 0,1-1 0,0 1 0,-1 0 0,1-1 0,-1 1 0,1-1 0,-1 1 0,1 0-1,-1 0 1,0-1 0,1 1 0,-1 0 0,1 0 0,-1 0 0,1 0 0,-1-1 0,0 1 0,1 0 0,-1 0 0,1 0 0,-1 0 0,0 1 0,1-1 0,-1 0 0,1 0 0,-1 0 0,0 0 0,0 1 0,-23 7 148,21-4-56,0 1 0,1-1-1,-1 0 1,1 1-1,0 0 1,0 0-1,1-1 1,-1 1-1,1 0 1,0 0 0,0 0-1,1 0 1,0 1-1,0-1 1,0 6-1,0-7-31,0 1 0,1-1 0,-1 1 0,1 0 0,0-1 0,0 1 0,0-1 0,1 0 0,-1 1 0,1-1 0,0 0 0,0 0 0,1 0 0,-1 0 0,1-1 0,0 1 0,4 3 0,1-2-245,1 0 1,0-1-1,0-1 1,0 1-1,0-1 0,1-1 1,-1 0-1,1 0 1,-1-1-1,1 0 0,0-1 1,-1 0-1,18-2 0,-6-3-4275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4.6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 0 3305,'0'0'4251,"-15"10"-4224,6-4-24,-49 32 79,52-34-47,1 0 0,0 0 0,0 1 0,1-1 0,0 1 0,-1 0 0,1 0 0,1 1 0,-6 10 0,8-15-23,1 0 1,-1 1 0,1-1 0,-1 0 0,1 0-1,0 0 1,0 0 0,0 1 0,0-1-1,0 0 1,0 0 0,0 0 0,0 1-1,0-1 1,0 0 0,1 0 0,-1 0-1,1 0 1,-1 1 0,1-1 0,-1 0 0,1 0-1,-1 0 1,1 0 0,0 0 0,0 0-1,-1 0 1,1-1 0,0 1 0,0 0-1,0 0 1,0-1 0,0 1 0,0 0-1,0-1 1,0 1 0,0-1 0,1 1 0,1-1-1,6 3 57,0-1 1,1 0-1,0 0 0,12 0 0,4 0-77,-24-2 0,-1 0 0,1 1 0,0-1 0,0 0 0,0 0 0,-1 1 0,1-1 0,0 1 0,-1 0 0,1-1 1,-1 1-1,1 0 0,0 0 0,-1 0 0,0 0 0,1 0 0,-1 0 0,0 0 0,1 1 0,-1-1 0,0 0 0,0 1 0,0-1 0,0 1 0,0-1 0,-1 1 0,1 0 1,0-1-1,-1 1 0,1 0 0,-1-1 0,1 4 0,-2-2-4,1-1 1,-1 0-1,0 1 1,0-1-1,-1 0 0,1 0 1,0 0-1,-1 1 1,1-2-1,-1 1 1,1 0-1,-1 0 0,0 0 1,0-1-1,0 1 1,0-1-1,0 1 1,0-1-1,-1 0 0,1 0 1,0 0-1,-5 1 1,-29 9-3490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5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143 0 1672,'0'0'6312,"-16"9"-6184,-52 31 75,63-38-157,1 2 0,0-1 0,0 0 0,0 1 0,0 0 0,0 0 0,1 0 0,0 0 0,0 1 1,0-1-1,0 1 0,1 0 0,0 0 0,0 0 0,0 0 0,0 0 0,1 0 0,0 0 0,0 1 0,0 8 0,1-13-34,0 0 0,1 0 0,-1 0-1,1 0 1,0 0 0,-1 0 0,1 0 0,0 0 0,-1 0 0,1 0 0,0-1-1,0 1 1,0 0 0,-1 0 0,1-1 0,0 1 0,0-1 0,0 1-1,0-1 1,0 1 0,1-1 0,-1 0 0,0 1 0,1-1 0,36 10 164,-26-8-138,-6-1-44,3 1 27,0 1 0,0 0 0,-1 0 0,12 6 0,-18-8-40,0 0 0,0 0 0,0 0 0,0 1 0,-1-1 0,1 1 0,-1-1 0,1 1 0,-1-1 0,1 1 0,-1 0 0,0 0 0,0 0 0,0 0 0,0 0 0,0 0 0,0 0 0,-1 0 1,1 0-1,-1 0 0,1 0 0,-1 1 0,0 2 0,0-3 4,0-1 0,0 0-1,0 0 1,0 0 0,0 1 0,-1-1 0,1 0 0,0 0 0,-1 0 0,1 0 0,-1 0 0,1 0 0,-1 0 0,0 0-1,1 0 1,-1 0 0,0 0 0,0 0 0,0 0 0,1 0 0,-1-1 0,0 1 0,0 0 0,0 0 0,0-1 0,0 1 0,-1-1-1,1 1 1,0-1 0,0 0 0,0 1 0,-2-1 0,-43 0-3185,36-2 182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5.8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 5513,'0'0'4721,"53"0"-4713,-26 0 16,-9 0-24,8 0-176,-8-5-576,0-3-1400,-9 0-1737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1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4489,'0'0'5753,"36"75"-5481,-18-32-96,-9 2-72,0 1-24,-9-1-32,9-5-48,-9-5-184,0-8-144,0-3-424,0-8-1008,0-8-977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5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63 452 496,'0'0'2189,"-6"-5"-1987,-18-15-32,6 8 600,18 11-730,-1 1-1,0 0 1,0-1-1,0 1 1,0-1-1,0 1 0,1-1 1,-1 0-1,0 1 1,0-1-1,1 0 1,-1 1-1,1-1 1,-1 0-1,1 0 1,-1 0-1,1 1 1,-1-1-1,1 0 1,-1 0-1,1 0 1,0 0-1,0 0 1,-1 0-1,1 0 1,0-2 1127,45 12-608,2 8-316,1-2 0,1-2 0,61 8 0,155 7 301,-70-10-494,634 51 607,-711-66-593,324 26 199,-273-13-140,303-8-1,-268-10-79,-183 2-43,88 1 30,0-5-1,144-23 0,77-19-4,-56 9-19,-114 9 28,227-31 37,733-78 337,314 7-347,-842 89 5,-267 11-55,401-18 11,-328 51-24,435-7-2,-802 3 4,888-3 6,-357 9 17,-321-7-14,1185-3 151,-983-11-145,-7 0 16,-301 5-195,-133 11 62,0 0 1,-1 0 0,1 0 0,0 0 0,-1 1 0,1-1 0,0 0 0,-1 1 0,1-1 0,0 1 0,-1 0 0,1-1 0,-1 1 0,1 0 0,-1 0 0,0 0 0,1 0 0,-1 0 0,0 0-1,0 0 1,2 2 0,0 6-2854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4241,'0'0'2865,"187"27"-3306,-151-19-1287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6.8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39 2817,'0'0'5373,"-1"19"-5161,-5 60 48,5-78-246,1 1 1,0 0-1,0-1 1,0 1-1,0 0 1,1-1-1,-1 1 0,0-1 1,1 1-1,-1 0 1,1-1-1,-1 1 1,1-1-1,0 1 1,0-1-1,0 0 0,0 1 1,-1-1-1,2 0 1,-1 0-1,0 1 1,0-1-1,0 0 1,1 0-1,-1 0 0,0-1 1,1 1-1,-1 0 1,1 0-1,-1-1 1,1 1-1,-1-1 1,1 1-1,-1-1 1,1 0-1,0 1 0,-1-1 1,1 0-1,-1 0 1,1 0-1,0 0 1,1-1-1,2 1-12,1-1 0,-1 1 0,0-1 0,0 0 1,0-1-1,0 1 0,0-1 0,0 0 0,0 0 0,7-5 0,-8 3-282,1 0 0,-1 0 0,0 0 0,0-1-1,0 1 1,0-1 0,-1 0 0,0 0 0,0-1 0,0 1 0,-1 0 0,0-1 0,0 0-1,0 1 1,-1-1 0,0 0 0,0 0 0,0 0 0,-1 0 0,0 0 0,0 0-1,0 0 1,-1 0 0,-1-6 0,1 11 293,1-1-1,-1 1 1,0 0-1,0-1 1,0 1-1,0 0 1,-1 0-1,1 0 0,0 0 1,0 0-1,-1 0 1,1 0-1,0 0 1,-1 0-1,1 1 1,-1-1-1,1 1 1,-1-1-1,1 1 1,-1 0-1,0-1 1,1 1-1,-1 0 1,1 0-1,-1 0 1,0 0-1,1 0 1,-1 0-1,1 1 1,-1-1-1,-2 1 1,-2 1-134,1-1 1,-1 0 0,1 1 0,0 0 0,0 0 0,0 1 0,-7 3 0,-7 11-1622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7.3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1840,'0'0'7146,"18"142"-6666,-9-102-240,9-3-144,-9-2-32,0-3-64,0-8-184,0-5-872,-9-6-1201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07.6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0 4321,'0'0'1880,"-7"26"-1609,-4 5-143,-2 8 300,2 1 0,-8 45 0,18-15 179,4-69-507,1 0 0,-1 0 0,1 0 1,-1-1-1,1 0 0,0 1 0,-1-1 0,1 0 0,4-1 0,-4 1 23,9 0-78,-1 0 0,1-1 0,-1 0 0,1-1 0,-1-1-1,0 0 1,0 0 0,0-1 0,-1-1 0,1 0 0,-1 0-1,14-9 1,-23 11-127,1 1-1,-1-1 1,1 1 0,-1-1-1,0 0 1,0 0-1,0 0 1,-1 0 0,1 0-1,-1 0 1,0 0-1,1 0 1,-1-1 0,-1 1-1,1-1 1,0-4 0,0 7-12,-1-1 1,0 0 0,0 1-1,0-1 1,0 0 0,0 0 0,0 1-1,0-1 1,0 0 0,-1 0 0,1 1-1,-1-1 1,1 0 0,-1 1 0,0-1-1,0 1 1,1-1 0,-1 1 0,0-1-1,0 1 1,-1 0 0,1-1-1,0 1 1,0 0 0,-1 0 0,1 0-1,0 0 1,-1 0 0,1 0 0,-1 0-1,0 0 1,1 1 0,-3-2 0,2 1 74,0 1 0,0-1 0,1 0 0,-1 1 1,0 0-1,0-1 0,0 1 0,0 0 0,0 0 1,0 0-1,0 0 0,1 0 0,-1 0 0,0 1 1,0-1-1,0 0 0,0 1 0,0 0 1,1-1-1,-1 1 0,0 0 0,1 0 0,-1 0 1,0 0-1,1 0 0,-1 0 0,1 1 0,0-1 1,-1 0-1,0 3 0,0 1 126,0 1 0,1 0 0,0-1 0,0 1 0,0 0 0,1 0 0,-1 0 0,2 8-1,-1-3 240,1-10-314,-1 0-1,0 0 1,0 0 0,1 0 0,-1 0-1,1 0 1,-1-1 0,1 1-1,-1 0 1,1 0 0,0 0 0,-1-1-1,1 1 1,0 0 0,0-1-1,0 1 1,-1 0 0,1-1-1,0 1 1,0-1 0,0 0 0,0 1-1,0-1 1,0 0 0,0 1-1,0-1 1,0 0 0,0 0 0,0 0-1,0 0 1,1 0 0,43 1 667,-33-1-479,4-1-245,0-1 0,-1-1 0,1 0 1,-1-1-1,0 0 0,0-2 0,0 1 0,0-2 1,26-16-1,-25 15-203,-16 7 222,1 0 1,-1 1 0,1-1 0,0 1 0,0-1-1,-1 1 1,1-1 0,0 1 0,0-1 0,0 1-1,-1 0 1,1-1 0,0 1 0,0 0 0,0 0-1,0 0 1,0-1 0,0 1 0,0 0 0,0 0-1,-1 0 1,1 1 0,0-1 0,0 0 0,0 0-1,0 0 1,0 1 0,0-1 0,-1 0 0,1 1-1,1 0 1,-3 24 91,-1 1 20,2-25-106,0 0 0,0-1 0,0 1-1,0 0 1,0-1 0,1 1 0,-1 0 0,0-1 0,0 1 0,1-1 0,-1 1 0,0 0 0,1-1 0,-1 1 0,0-1 0,1 1 0,-1-1 0,1 1 0,-1-1 0,1 1 0,-1-1 0,1 0 0,-1 1 0,1-1 0,0 0 0,-1 1 0,1-1 0,0 0 0,-1 0 0,2 1 0,3-1-13,-1 0 0,1 0 0,0 0 0,0 0 0,0-1 0,0 0 0,-1 0 1,1 0-1,0 0 0,-1-1 0,1 0 0,-1 0 0,1 0 0,-1 0 0,0-1 0,0 0 1,0 0-1,6-5 0,-6 4-1,0 0 0,1 1 0,0 0 0,0 0 0,0 0 0,0 1 0,0-1 0,0 1 0,1 0 0,-1 1 0,1-1 0,-1 1 1,7 0-1,-10 1 16,1 0 1,-1 1-1,1 0 1,-1-1-1,0 1 1,0 0-1,1 0 1,-1 1-1,0-1 1,0 0 0,0 1-1,0-1 1,0 1-1,-1 0 1,1-1-1,1 3 1,30 38-241,-17-19-313,3 0-1872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8.9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14 856,'0'0'5297,"0"-8"-5737,0 5-496,9 1-552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78 720,'5'-26'703,"-2"0"108,-2 0 3967,-1 35-4567,0-4-141,0 34 515,1-1 1,8 48-1,-7-74-557,1-1-1,0 1 1,1-1 0,0 0-1,0 0 1,1 0-1,1-1 1,-1 0 0,2 0-1,-1 0 1,17 17 0,19-6-3273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6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5025,'0'0'3857,"196"0"-3841,-151 0-16,17 0-576,-17 0-1065,-9 0-703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9.9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 2601,'0'0'3926,"10"19"-3589,35 55-37,-44-72-275,0 0-1,0-1 1,0 1-1,0-1 1,1 0-1,-1 1 1,0-1-1,1 0 1,-1 0-1,1 0 1,-1 0-1,1 0 1,0 0-1,-1 0 1,1 0-1,0-1 1,0 1-1,0-1 1,0 1-1,-1-1 1,1 0-1,0 0 1,0 0-1,0 0 1,0 0-1,0 0 0,0 0 1,-1-1-1,1 1 1,0-1-1,0 1 1,0-1-1,-1 0 1,1 0-1,0 1 1,-1-1-1,1 0 1,-1-1-1,1 1 1,-1 0-1,1 0 1,-1-1-1,0 1 1,0-1-1,0 1 1,1-1-1,-1 1 1,-1-1-1,1 0 1,0 1-1,0-3 1,1-1-145,0 1 0,0-1 1,-1 0-1,1 0 0,-1 0 1,-1 0-1,1 0 1,-1 0-1,0 0 0,0-1 1,0 1-1,0 0 0,-1 0 1,-2-6-1,3 9 18,-1-1 0,0 1 0,0 0 0,-1-1 0,1 1 0,0 0 0,-1 0-1,1 0 1,-1 0 0,0 0 0,0 0 0,1 1 0,-1-1 0,-1 0 0,1 1 0,0 0 0,0-1 0,0 1 0,-1 0 0,1 0 0,0 0 0,-1 1 0,1-1 0,-1 0 0,1 1 0,-1 0 0,1-1 0,-6 1-1,-17 0-1119,5 0-479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0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3689,'0'0'4145,"9"177"-3865,0-140-144,0-2-56,0-3-80,-1-8-280,1-8-809,0-5-55,0-11-1096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0.7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0 1040,'0'0'5588,"-9"27"-5189,-28 84 64,31-98-335,2 1 0,0 0 0,0 1 0,1-1 0,1 1 0,1-1 0,-1 16 0,3-28-110,-1-1 0,0 1 0,0-1 0,1 1 0,-1-1 0,1 1-1,0-1 1,-1 1 0,1-1 0,0 0 0,0 1 0,0-1 0,0 0 0,0 0 0,0 0 0,0 1 0,0-1 0,0 0 0,1 0 0,-1-1 0,0 1 0,1 0 0,-1 0 0,1-1 0,-1 1 0,1-1-1,-1 1 1,1-1 0,-1 1 0,4-1 0,53 5 493,-45-5-421,31 2 189,-20 0-334,0-1 0,0-1 0,38-6 0,-61 5 2,0 1 0,0-1-1,0-1 1,0 1 0,0 0 0,0 0-1,0 0 1,-1 0 0,1-1 0,0 1-1,-1 0 1,1 0 0,-1-1 0,1 1 0,-1-1-1,0 1 1,1 0 0,-1-1 0,0 1-1,0-1 1,0 1 0,-1-3 0,2 1-211,-1-1 0,0 1 0,0-1 0,-1 1 0,1 0 0,-1-1 0,0 1 1,-2-6-1,0 6 177,0 0 1,-1 0-1,1 1 1,-1-1-1,0 1 1,1 0-1,-1 0 1,0 0-1,0 1 1,-1 0 0,1-1-1,0 1 1,0 1-1,-1-1 1,1 1-1,0-1 1,-8 2-1,8-1 109,0 0-1,1 0 0,-1 1 1,0-1-1,1 1 0,-1 0 0,0 0 1,1 1-1,-7 2 0,9-3 8,0 0 1,-1 0-1,1 0 0,0 0 0,0 0 0,0 0 0,0 0 0,0 1 0,0-1 1,0 0-1,0 0 0,0 1 0,0-1 0,1 1 0,-1-1 0,1 1 0,-1-1 1,1 1-1,-1-1 0,1 1 0,0-1 0,0 4 0,0-2 67,-1-1 0,1 1 0,0 0 0,1 0-1,-1 0 1,0-1 0,1 1 0,-1 0 0,1-1 0,0 1-1,0 0 1,0-1 0,0 1 0,1-1 0,-1 1 0,1-1-1,3 4 1,-2-4-1,1 0 0,-1 0 0,1 0 0,-1-1 0,1 1 0,0-1 0,0 0 0,0 0 0,0-1 0,0 1 0,0-1 0,8 0-1,5 2-52,0-1 0,1-1 0,-1-1 0,1-1 0,-1 0 0,0-1 0,0 0 0,30-12 0,-45 15-63,-1 0-1,0 0 1,1 0 0,-1 0-1,0 0 1,1 1 0,-1-1 0,0 0-1,1 1 1,-1-1 0,0 1-1,0 0 1,0-1 0,1 1 0,-1 0-1,0 0 1,0-1 0,0 1 0,0 0-1,0 0 1,-1 0 0,2 2-1,0-1 26,0 0 0,0 0-1,0-1 1,1 1 0,-1 0 0,0-1-1,1 1 1,-1-1 0,1 0-1,0 0 1,-1 0 0,5 1-1,0-2-81,1-1 0,-1 1 0,1-2 0,-1 1-1,1-1 1,-1 0 0,0 0 0,0-1 0,0 0 0,0 0-1,0-1 1,-1 0 0,1 0 0,-1 0 0,9-9-1,26-15-535,-40 29 634,0-1 1,0 1-1,-1 0 1,1 0-1,0 0 1,0 1-1,0-1 0,-1 0 1,1 0-1,-1 0 1,1 0-1,-1 1 1,1-1-1,-1 0 1,0 1-1,1-1 1,-1 0-1,0 1 1,0-1-1,0 2 1,5 37 160,-4-10-422,8 56 0,-1-63-942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8.1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1 169 1144,'0'0'3349,"22"0"-3201,161-3-20,344 29 1298,-117-1-878,392-23 276,-80-30-77,1041 20-670,-927 17 754,215-21 239,-290-4-784,932 2-47,-544 4-326,-205-17 38,-72 11-172,-450 11 214,425-4-170,-380-22 13,-385 25-46,383-39-1302,-446 44 1504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2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6 904,'0'0'6126,"-17"0"-9814,-1 0 8400,30-1-3608,131-4 542,-82 5-4468,-38 0 420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3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1480,'0'0'7589,"0"3"-7437,2 30 118,1-1-1,10 40 1,-7-39-181,0 1 0,0 42 0,-2-26-43,1-5-3626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4945,'0'0'3809,"169"0"-3761,-142 5-48,9 0-272,-10 3-1224,-8-2-625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3.9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3385,'0'0'4054,"14"13"-3761,42 41 25,-53-52-275,1 1 0,-1-1 1,0 0-1,1 0 1,-1-1-1,1 1 0,0-1 1,0 0-1,-1 0 1,1 0-1,0 0 0,0-1 1,0 0-1,0 1 1,0-1-1,0-1 0,0 1 1,0 0-1,-1-1 1,1 0-1,0 0 0,0 0 1,0-1-1,-1 1 0,1-1 1,-1 0-1,7-4 1,-7 3-104,0 0 0,0 0 1,0 0-1,0-1 0,-1 1 1,1-1-1,-1 1 0,0-1 1,0 0-1,-1 0 0,1 0 1,-1 0-1,0 0 0,0 0 1,0 0-1,0-1 0,-1 1 1,0-5-1,-9 10-3306,0 7 1162</inkml:trace>
  <inkml:trace contextRef="#ctx0" brushRef="#br0" timeOffset="1">0 8 1432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3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1432,'125'133'2417,"-125"-122"-1505,0 5 32,0 11-64,9 5 217,0 5-497,0 6-128,-9 5-160,0 0-32,0-2-128,0-3-104,0-9 8,0-7-56,-9-8-168,9-6-496,0-7-696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6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4217,'0'0'3009,"44"107"-2945,-44-86 32,0-2-16,0-1-32,0-4-48,0-6-136,0-3-305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4.9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1 1 1512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25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1 177 1512,'67'-70'2937,"-53"54"-268,-13 13-2582,1 1 0,-1 0 0,1 0 0,0 0 0,0 0 0,0 0 0,0 0 0,0 1 0,0-1-1,0 1 1,0-1 0,1 1 0,-1 0 0,0 0 0,1 0 0,-1 0 0,1 0 0,0 0 0,-1 1 0,5-1 0,-3 0 70,8-2-74,-4 1-110,0 1 0,1-1-1,0 1 1,12 0 0,-19 1-8,-1 0-1,0 0 1,0 1 0,1-1-1,-1 0 1,0 0 0,0 1 0,1-1-1,-1 0 1,0 1 0,0-1-1,0 1 1,0 0 0,0-1 0,0 1-1,0 0 1,0 0 0,0-1-1,0 1 1,0 0 0,0 0 0,-1 0-1,1 0 1,0 0 0,-1 0-1,1 1 1,-1-1 0,1 0 0,-1 0-1,1 0 1,-1 0 0,0 1-1,0-1 1,1 0 0,-1 0 0,0 1-1,0 0 1,0 3-60,1 0 1,-1 0-1,0 0 1,0 0-1,-1 0 0,1 0 1,-1 0-1,0 0 1,-1 0-1,1 0 0,-1-1 1,0 1-1,0 0 1,0-1-1,-1 0 0,1 1 1,-1-1-1,0 0 1,-1-1-1,1 1 0,0 0 1,-1-1-1,0 0 1,0 0-1,0 0 0,0 0 1,-1-1-1,1 1 1,-6 1-1,0 1-307,1-1 0,-1-1 0,1 0 1,-1 0-1,0-1 0,-1 0 0,1 0 0,-17-1 0,47-17 2245,19 0-77,73-21 0,-80 29-1470,0-2 0,0-1 0,56-30 0,-87 40-325,1 0 0,-1 0-1,0 0 1,0 0 0,0 0 0,0 0 0,-1 0-1,1 0 1,0 0 0,0-1 0,-1 1 0,1 0-1,-1-1 1,1 1 0,-1 0 0,1-1 0,-1 1 0,0-1-1,0 1 1,0 0 0,0-1 0,0 1 0,0-1-1,0 1 1,0-1 0,0 1 0,-1 0 0,1-1-1,0 1 1,-2-2 0,1 0-69,0 1 1,0-1-1,0 1 1,0-1-1,0 1 1,-1 0-1,1 0 0,-1-1 1,0 1-1,0 0 1,1 1-1,-1-1 1,0 0-1,-5-3 0,-29-6-226,35 10 337,0 1 0,0 0 0,1-1 0,-1 1 0,0 0 0,1 0 0,-1 0 0,0 0 0,0-1 0,1 1 0,-1 0 0,0 0 0,0 0 0,1 0 0,-1 1 0,0-1 0,0 0 0,1 0 0,-1 0 0,0 1 0,0-1 0,1 0 0,-1 1 0,0-1 0,1 0 0,-1 1 0,1-1 0,-1 1 0,0-1 0,1 1 0,-1-1 0,1 1 0,-1 0 0,1-1 0,0 1 0,-1 0 0,1-1 0,0 1 0,-1 0 0,1-1 0,0 2 0,-1 3 54,1-1-1,1 1 1,-1-1 0,1 0 0,-1 1 0,1-1-1,0 0 1,1 1 0,-1-1 0,1 0-1,0 0 1,0 0 0,0-1 0,0 1 0,5 5-1,0-3 14,-1 0 0,2 0-1,-1-1 1,0 0 0,1-1-1,0 1 1,13 4 0,19 8-586,64 16 1,-40-20-3750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1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47 184,'0'0'4500,"0"-46"-2088,1 60-2377,-2 1 0,0 0-1,-1-1 1,0 1 0,-1-1-1,-1 0 1,0 0 0,-1 0-1,0-1 1,-1 1 0,-1-1-1,0 0 1,-1-1 0,-18 23-1,21-29-206,-19 26 205,17-11-3001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1.7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12 126 1736,'0'0'4897,"16"0"-4738,51 2-26,-65-2-142,-1 0 0,1 0-1,0 0 1,0 0 0,-1-1-1,1 1 1,0 0 0,-1-1-1,1 0 1,0 1 0,-1-1-1,1 0 1,-1 1 0,1-1-1,-1 0 1,0 0-1,1 0 1,-1-1 0,0 1-1,0 0 1,1 0 0,-1-1-1,0 1 1,0 0 0,0-1-1,-1 1 1,1-1 0,0 0-1,-1 1 1,1-1 0,-1 0-1,1 1 1,-1-1-1,0 0 1,1 1 0,-1-1-1,0-2 1,0-2-340,0 1 0,0-1 0,-1 1-1,0-1 1,0 1 0,0-1 0,0 1 0,-4-9-1,3 12 286,1 0 0,0 0 0,-1 0-1,1 0 1,-1 1 0,1-1-1,-1 1 1,0-1 0,0 1 0,0-1-1,0 1 1,0 0 0,0 0-1,0 0 1,0 0 0,0 0 0,-1 1-1,1-1 1,0 1 0,-1-1 0,1 1-1,0 0 1,-1 0 0,1 0-1,0 0 1,-1 0 0,1 0 0,-4 2-1,3-2 179,0 1-1,0 0 0,0 0 0,0 0 0,0 0 1,0 0-1,0 1 0,1-1 0,-1 1 0,0 0 1,1 0-1,0 0 0,-1 0 0,1 0 1,0 1-1,0-1 0,0 1 0,0-1 0,1 1 1,-3 4-1,1 0 68,1 0-1,0 0 1,0 1 0,1-1 0,0 0-1,1 1 1,-1-1 0,1 1 0,1-1-1,-1 1 1,1-1 0,3 10 0,-3-13-145,1 0 1,-1-1 0,1 1 0,0-1 0,0 1-1,0-1 1,1 0 0,-1 0 0,1 0-1,-1 0 1,1 0 0,0 0 0,0-1 0,1 1-1,-1-1 1,0 0 0,1 0 0,-1 0-1,1-1 1,0 1 0,0-1 0,-1 0 0,1 0-1,0 0 1,5 0 0,18 2-463,0-1 1,1-2 0,37-3-1,-19-6-1822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09.1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13 1568,'0'0'2949,"-9"-12"157,8 176-3342,4 211 1264,31-116-636,-7-81-341,18 79 54,0-5 141,-37-140-182,-7 117 0,-2-101 34,1-126-136,-1-1 1,1 0-1,0 0 0,0 0 0,-1 0 0,1 0 0,0 0 1,-1 0-1,1 0 0,-1 0 0,1 0 0,-1 0 0,0 0 0,1 0 1,-1 0-1,0 0 0,0 0 0,0-1 0,0 1 0,1 0 0,-1-1 1,0 1-1,0-1 0,0 1 0,-2 0 0,-15 4-1772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0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0 1272,'0'0'5241,"-107"126"-5233,98-118-8,9-6-360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4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144 17 1880,'-134'-16'1905,"125"29"-481,9 6-568,0 2 64,0-2-295,0 3-105,27-4-64,8-2-192,1-2-136,17-6-128,10-8-328,-10 0-1417,-8 0-2247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2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33 3385,'0'0'3814,"-1"28"-2925,-2 23-539,-27 347 1146,28-360-2098,2-35-32,0-5-33,1-21-447,2-11 199,1 1-1,1-1 1,19-57-1,-5 18 1211,-14 51-22,26-95 1052,-26 104-1194,0 1-1,0 0 1,1 0 0,1 1-1,0 0 1,0 0 0,10-10-1,-16 19-121,0 1-1,0-1 1,0 1-1,1 0 0,-1 0 1,0-1-1,1 1 1,-1 0-1,1 0 0,-1 0 1,1 1-1,0-1 1,-1 0-1,1 0 0,0 1 1,-1-1-1,1 1 1,0 0-1,0-1 0,0 1 1,-1 0-1,1 0 1,0 0-1,0 0 0,0 1 1,-1-1-1,1 0 1,0 1-1,0-1 0,-1 1 1,1 0-1,0-1 1,-1 1-1,1 0 0,-1 0 1,1 0-1,-1 0 1,1 0-1,-1 1 0,0-1 1,0 0-1,1 1 1,0 1-1,2 2 1,-1-1 0,0 1 0,0 0 0,0 0 1,-1 0-1,1 0 0,-1 0 0,0 1 0,-1-1 0,1 1 0,-1-1 0,0 9 0,-1-9-12,-1-1 0,0 0-1,1 0 1,-2 0-1,1 0 1,0 0-1,-1 0 1,0 0-1,0 0 1,0 0-1,0-1 1,-1 1-1,0-1 1,1 0 0,-1 0-1,0 0 1,-6 5-1,2-2-217,-1-1-1,0 0 0,0 0 1,0 0-1,0-1 1,-1 0-1,-10 3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0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37 183 2617,'0'0'4681,"-27"149"-4617,27-125-64,0-8-417,-9-8-783</inkml:trace>
  <inkml:trace contextRef="#ctx0" brushRef="#br0" timeOffset="1">10 1 2481,'0'0'1384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0 159 2721,'0'0'4599,"5"22"-4473,12 67-56,-12-266-1867,-5 168 1668,4-36-274,-3 43 331,0 0 0,0-1 0,0 1 0,0 0-1,0 1 1,1-1 0,-1 0 0,1 0-1,-1 0 1,1 1 0,0-1 0,0 1 0,-1-1-1,1 1 1,0 0 0,0 0 0,5-2-1,10-3-1638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3.7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57 4153,'178'24'4009,"-160"-24"-3641,9 0-232,0 0-56,-1 0-80,-8-6-472,0-4-392,-18-12-153,9 1-431,-9-1-1273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4.0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96,'0'0'5453,"10"17"-4955,36 52-97,-43-66-369,-1-1-1,0 0 0,1 1 1,-1-1-1,1 0 1,0 0-1,-1 0 1,1 0-1,0-1 1,0 1-1,0-1 1,0 0-1,1 0 1,-1 0-1,0 0 1,0-1-1,1 1 1,-1-1-1,0 0 1,1 0-1,-1 0 0,1 0 1,-1 0-1,4-2 1,11 1 73,-1 1-312,-1-2 0,1 1 0,-1-2-1,31-9 1,-46 12 560,-1 2-337,0-1 0,1 1 0,-1 0-1,0 0 1,1 0 0,-1 0 0,1 0-1,0 0 1,-1 0 0,1-1-1,0 1 1,0 0 0,0 0 0,0-1-1,1 1 1,-1-1 0,0 1 0,1-1-1,-1 0 1,1 1 0,-1-1 0,1 0-1,-1 0 1,1 0 0,0 0-1,0 0 1,-1-1 0,1 1 0,0 0-1,0-1 1,0 0 0,0 1 0,0-1-1,3 0 1,-1 1-33,1-1 0,-1 0 0,1 0 0,-1-1 0,0 1 0,1-1 0,-1 0 0,0 0-1,0 0 1,1-1 0,-1 0 0,0 1 0,0-2 0,6-3 0,-3 0 81,26-17-766,-32 23 646,-1 0 0,1 0-1,0 0 1,-1-1 0,1 1 0,0 0-1,-1 0 1,1 0 0,0 0-1,0 0 1,-1 1 0,1-1 0,0 0-1,-1 0 1,1 0 0,0 1 0,-1-1-1,1 0 1,-1 1 0,1-1 0,0 0-1,-1 1 1,1-1 0,-1 1-1,1-1 1,-1 1 0,1-1 0,-1 1-1,0-1 1,1 1 0,-1 0 0,1-1-1,-1 1 1,0 0 0,0-1 0,1 1-1,-1 0 1,0-1 0,0 1-1,0 0 1,0-1 0,0 1 0,0 0-1,0 1 1,2 19-2710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0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 3137,'0'0'7044,"0"12"-6792,-2 31-152,1 36 104,2-72-209,-1-1-1,1 0 1,0 0-1,0 0 1,1 0-1,0 0 1,0-1-1,0 1 1,5 8-1,-5-8-131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4993,'0'0'4761,"0"11"-5825,0 18 176,0-2-641,0 0-631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6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40 3201,'0'0'4285,"11"16"-4143,0 2-103,37 49 108,-47-67-133,-1 1 0,1 0 1,0-1-1,0 1 1,-1-1-1,1 1 1,0-1-1,0 1 0,0-1 1,0 0-1,-1 1 1,1-1-1,0 0 0,0 0 1,0 0-1,0 0 1,0 0-1,0 0 0,0 0 1,0 0-1,0 0 1,0 0-1,-1 0 0,1 0 1,0-1-1,0 1 1,0 0-1,0-1 0,0 1 1,-1-1-1,1 1 1,0-1-1,0 1 1,-1-1-1,1 1 0,0-1 1,0-1-1,28-28 349,-25 24-380,75-90-139,-79 96 148,1-1 1,-1 1-1,0-1 0,0 1 0,1-1 1,-1 1-1,0 0 0,1-1 0,-1 1 1,0 0-1,1-1 0,-1 1 0,1 0 1,-1 0-1,0-1 0,1 1 0,-1 0 1,1 0-1,-1 0 0,1-1 1,-1 1-1,1 0 0,-1 0 0,1 0 1,-1 0-1,1 0 0,-1 0 0,1 0 1,-1 0-1,1 0 0,-1 0 0,1 0 1,-1 1-1,1-1 0,-1 0 0,1 0 1,-1 0-1,1 1 0,-1-1 0,0 0 1,1 0-1,-1 1 0,1-1 0,-1 0 1,0 1-1,1-1 0,-1 1 0,0-1 1,0 0-1,1 1 0,-1-1 0,0 1 1,0-1-1,1 1 0,-1-1 0,0 1 1,0-1-1,0 1 0,0 0 0,11 41-48,-7-23 28,29 57-1318,-23-48-781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0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188 1 232,'0'0'908,"-2"4"-677,-26 83 6755,-16 52-5532,-16 52-1975,41-140 526,12-36-112,1 1 0,1 0 0,0 0 0,1 0 0,1 1 0,-1 20 0,4-35-205,1-14 128,7-16 56,21-49 0,4-9-58,-24 59 191,-2 0 0,-1 0 0,-1-1 0,-1 0 0,1-30 0,-5-9 817,11 78-1091,7 7 162,25 39-1,18 19 110,132 111-781,-189-183 432,0 0 1,-1 0-1,1 0 1,-1 0-1,0 0 0,-1 1 1,4 5-1,-5-3-2247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5:17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0 1400,'0'0'8258,"-53"168"-8258,8-93-40,10-16-1448,8-16-3553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3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1840,'0'0'5097,"0"-10"-3294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3.6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1880,'0'0'5410,"9"14"-6179,-9-12-119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5.2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80 592,'0'0'3658,"7"17"-2623,5 26-418,9 58-1,0 0-374,-19-76-610,-3-20-667,1-18 39,0-132-1906,0-2 5987,0 144-3021,0 1 0,1-1 0,-1 0 0,0 0 0,1 1 0,0-1 1,-1 0-1,1 1 0,0-1 0,1 1 0,-1-1 0,0 1 0,1-1 1,-1 1-1,1 0 0,0 0 0,0 0 0,0 0 0,0 0 0,0 0 1,0 0-1,0 1 0,1-1 0,-1 1 0,1-1 0,-1 1 0,1 0 1,-1 0-1,1 0 0,0 0 0,-1 1 0,1-1 0,5 1 0,-4-1-65,0 1 0,0 0 0,0 0 0,0 0 0,0 1 0,0-1 0,0 1 0,-1 0 0,1 0 0,0 1 0,0-1-1,-1 1 1,1-1 0,-1 1 0,1 0 0,-1 1 0,0-1 0,0 0 0,0 1 0,0 0 0,0 0 0,-1 0 0,1 0 0,1 4-1,1 4-9,-1 1 0,0 0 0,-1 0 0,-1 0-1,0 0 1,0 0 0,-1 0 0,-1 1-1,0-1 1,0 0 0,-5 23 0,3-30-12,1 0 0,-1 0 1,-1 0-1,1 0 0,-1-1 0,0 1 1,0-1-1,0 0 0,-1 1 1,1-1-1,-1-1 0,0 1 0,0-1 1,0 1-1,-1-1 0,1 0 0,-1-1 1,0 1-1,0-1 0,0 0 1,0 0-1,0 0 0,0-1 0,0 0 1,-1 0-1,-7 0 0,32-22 507,-12 18-454,-1 0-1,1 0 1,0 0 0,-1 1-1,1 0 1,0 0-1,0 1 1,1 0-1,-1 0 1,0 1 0,0 0-1,14 1 1,-18 0-31,0-1 0,-1 1 0,1-1 0,0 1 0,0 0 0,0 0 0,0 0 0,-1 0 0,1 1 0,-1-1 0,1 1 0,-1-1 0,1 1 0,-1 0 0,0 0 0,0 0 1,0 0-1,0 1 0,0-1 0,0 0 0,-1 1 0,1-1 0,-1 1 0,0 0 0,0-1 0,0 1 0,0 0 0,0 0 0,0 0 0,-1 0 0,1 0 0,-1 0 0,0 4 0,0-1-11,1-1 0,-1 1 0,-1 0-1,1-1 1,-1 1 0,0-1 0,0 1-1,0-1 1,-1 1 0,0-1-1,0 0 1,0 0 0,-1 0 0,1 0-1,-1 0 1,-1 0 0,1-1-1,-1 0 1,1 0 0,-1 0 0,0 0-1,-1 0 1,1-1 0,-1 1-1,1-1 1,-1 0 0,0-1 0,-7 3-1,-18 4-425,29-8 319,0-1-1,0 1 0,0-1 1,-1 0-1,1 0 1,0 0-1,0 1 0,-1-1 1,1 0-1,0-1 1,0 1-1,-1 0 0,1 0 1,0 0-1,0-1 1,-1 1-1,1-1 0,0 1 1,0-1-1,0 1 0,0-1 1,0 0-1,-1 0 1,0-11-2114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5.6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92 1144,'0'0'4989,"25"-11"-4254,-24 5-714,1 1 0,-1-1-1,-1 0 1,1 0 0,-1 1 0,0-1-1,-2-10 1,1-5-515,-1 20 470,0 0 0,0 1 0,0-1 0,1 1 0,-1 0 0,0-1 1,0 1-1,0 0 0,0 0 0,0 0 0,0 1 0,0-1 0,1 0 0,-1 1 0,0-1 0,0 1 0,0 0 0,-2 0 0,2 4 20,-1 0 0,1-1 0,0 1 0,0 0 0,1 0-1,-1 0 1,1 0 0,0 0 0,0 6 0,1-9 9,0-1 0,0 1-1,1-1 1,-1 1 0,0-1 0,1 1 0,-1-1-1,1 1 1,-1-1 0,1 1 0,0-1 0,0 0 0,0 1-1,-1-1 1,1 0 0,0 0 0,1 1 0,-1-1-1,0 0 1,0 0 0,0 0 0,1 0 0,-1-1 0,0 1-1,1 0 1,-1 0 0,1-1 0,-1 1 0,1-1-1,-1 0 1,1 1 0,-1-1 0,1 0 0,-1 0 0,3 0-1,81 2-712,-64-3 39,14-1-1714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2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 1 536,'0'0'2953,"-15"15"-2595,-45 52 41,57-64-359,1 1-1,-1 0 1,1 0 0,-1 0-1,1 0 1,1 0 0,-1 0-1,0 1 1,1-1-1,0 1 1,0-1 0,0 1-1,1-1 1,-1 1 0,1-1-1,1 9 1,0 0 45,-1-11-82,1-1 1,0 1-1,-1-1 0,1 0 0,0 1 0,0-1 1,0 0-1,0 0 0,0 1 0,1-1 1,-1 0-1,0 0 0,1 0 0,-1 0 1,0-1-1,1 1 0,-1 0 0,1-1 0,-1 1 1,1-1-1,-1 1 0,1-1 0,0 1 1,-1-1-1,1 0 0,-1 0 0,1 0 1,0 0-1,2-1 0,51-2 80,-51 2-113,0-1 0,-1 0 1,1 1-1,-1-1 0,1-1 0,-1 1 0,0 0 1,1-1-1,-1 0 0,-1 0 0,1 0 0,0 0 1,-1 0-1,1 0 0,-1-1 0,0 1 0,0-1 1,2-5-1,-1 0 158,0 1 0,-1-1 0,0 0 0,0 0 1,-1 0-1,1-19 852,5 43-955,-5-8-80,0 1 0,1-1 0,0 0 0,0 1 0,1-1 0,-1-1 0,9 12 0,-9-15-20,-1-1 1,1 1 0,-1-1-1,1 1 1,0-1-1,0 0 1,0 0-1,1-1 1,-1 1-1,0-1 1,1 1-1,-1-1 1,1 0 0,-1 0-1,1-1 1,-1 1-1,1-1 1,7 1-1,-2-1-2351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5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28 134 1304,'0'0'3769,"2"6"-3512,0 3-132,3 24 1103,-23-40-797,16 4-492,0 0 0,0 0 0,0 0 0,0 0 0,1-1 0,-1 1 0,1-1 0,0 1 1,0 0-1,0-1 0,0 0 0,1 1 0,-1-1 0,1 1 0,0-1 0,0 0 0,1 1 0,-1-1 1,1 0-1,-1 1 0,1-1 0,0 1 0,1-1 0,-1 1 0,0 0 0,1-1 0,0 1 1,0 0-1,0 0 0,0 0 0,0 1 0,1-1 0,-1 0 0,1 1 0,0-1 0,0 1 1,3-2-1,79-35-1210,-48 27 255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6.9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0 113 1800,'178'-8'3225,"-160"8"-3017,9-6-120,-9-4-88,-1-1-312,1-2 168,-9-3-216,-9 0-464,0 2-168,0 1-169,0 7-367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6:07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1 134 392,'0'0'3866,"4"16"-3514,18 49-174,-21-63-178,0-1 0,1 1 1,-1-1-1,0 1 0,1-1 1,-1 1-1,1-1 0,-1 0 1,1 1-1,-1-1 0,1 0 1,0 0-1,0 0 0,-1-1 1,1 1-1,0 0 0,0-1 1,0 1-1,0-1 0,0 0 1,0 1-1,0-1 0,0 0 0,0 0 1,0 0-1,0-1 0,0 1 1,3-1-1,5 0-32,0 1-301,1-1-1,-1 0 1,1-1 0,-1 0-1,0-1 1,1 0 0,-1-1-1,-1 0 1,1-1 0,15-9-1,7-2 60,-32 15 351,0 1-1,1 0 1,-1-1 0,1 1-1,-1 0 1,0-1 0,1 1-1,-1 0 1,1 0 0,-1-1-1,1 1 1,-1 0 0,1 0-1,-1 0 1,1 0 0,-1 0-1,1 0 1,-1 0-1,1 0 1,-1 0 0,1 0-1,0 0 1,-1 0 0,1 0-1,-1 0 1,1 0 0,-1 0-1,1 1 1,-1-1 0,1 0-1,-1 0 1,0 1 0,1-1-1,-1 0 1,1 1 0,-1-1-1,0 0 1,1 1-1,0 0 1,-1 20 1793,0-11-979,0-23-658,-1 8-269,0-1 1,1 1 0,0 0 0,0 0-1,0-1 1,1 1 0,0 0 0,0 0-1,0 0 1,0 0 0,1 0 0,0 0 0,0 0-1,0 1 1,1-1 0,0 1 0,-1-1-1,1 1 1,1 0 0,-1 0 0,1 0 0,4-4-1,25-13-1214,42-20 0,-74 41 1230,45-23-3501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2473,'0'0'1983,"0"10"-1469,-1 65 33,3 0-1,3 0 1,26 122-1,78 295-191,12 50-243,-75-347 45,33 328-1,-2-62 583,-38-268-705,-34-145-14,-5-39-15,0 0 1,1 0 0,0 0 0,1 0 0,0-1-1,0 1 1,1 0 0,6 12 0,-8-63-122,-1 18-1467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2601,'0'0'3104,"187"-11"-3392,-151 14-680,-9 8-920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1 184,'0'0'1918,"0"19"-1675,0-5-229,0 28 1406,8 74-1,21 139 846,25 103-1123,35 195-592,-41-319-457,98 538 118,-80-445-171,-8-44-16,-11-20 48,-40-238-61,-5-44-160,-5-44-1302,-4 20-962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7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2481,'0'0'4741,"-1"0"-4639,1-1 0,-1 1 0,1-1 1,-1 1-1,1 0 0,-1 0 0,0-1 1,1 1-1,-1 0 0,1 0 0,-1 0 1,0-1-1,1 1 0,-1 0 0,0 0 1,1 0-1,-1 0 0,0 0 1,1 0-1,-1 1 0,1-1 0,-1 0 1,0 0-1,0 1 0,0 2-93,0 1 0,0 0-1,0 0 1,1 0 0,0-1-1,0 1 1,0 0 0,1 5 0,0 12-8,0 53 46,4-1-1,26 141 1,314 1329 508,-252-1099-484,20 76-29,-24-95 18,-89-425-60,8 41-13,-3 0 0,0 46 1,-5-95-298,-1 1-1,-1 0 1,1-1 0,-1 1 0,0 0 0,-1 0 0,-4-9 0,-10-26-4896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0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1 434 968,'0'0'2611,"1"-48"1714,25 42-4204,-1 0 0,1 2-1,0 1 1,0 1 0,45 3 0,141 23-197,-21-2 101,600-14 922,-459-10-823,17 17-80,8-12-15,-190-5-21,-5 3-5,177-3 9,144-16-10,1483 23 93,-1633-22-76,-6-1 1,24 3 51,-95 2 27,4-9 72,40 0-141,80 2 5,-152 5-19,147-16 113,-72 5-22,193 9-58,-209 13-34,34-1 0,347-18-4,-318 12-6,4 0 0,-73 0 1,-73 0-2,159-16-8,-100 4 2,-200 19-2,356-13-94,-36-4-36,-7 2-842,-122 3 1102,-120 15-669,-173 1-1740,-23 0-1390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11 808,'0'0'5593,"-6"-5"-4833,6 5-725,1 0-1,-1 0 1,0 0 0,0 0-1,0 0 1,0 0 0,0 0 0,0 0-1,1 0 1,-1 0 0,0 0-1,0 0 1,0 0 0,0 0-1,0 0 1,0 0 0,1 0 0,-1 0-1,0 0 1,0 0 0,0 0-1,0 0 1,0 0 0,0 0 0,1 0-1,-1-1 1,0 1 0,0 0-1,0 0 1,0 0 0,0 0-1,0 0 1,0 0 0,0 0 0,0-1-1,0 1 1,0 0 0,1 0-1,-1 0 1,0 0 0,0 0-1,0 0 1,0-1 0,0 1 0,0 0-1,0 0 1,0 0 0,0 0-1,0 0 1,0 0 0,0-1-1,0 1 1,0 0 0,-1 0 0,1 0-1,0 0 1,0 0 0,0 0-1,0-1 1,0 1 0,0 0-1,0 0 1,0 0 0,0 0 0,0 0-1,0 0 1,-1 0 0,62 5-28,0 3 1,-1 2-1,96 30 1,-145-37-6,24 7-41,45 18 0,-80-28 31,0 1 0,1-1-1,-1 0 1,0 0 0,1 0-1,-1 1 1,0-1 0,1 0-1,-1 1 1,0-1 0,0 0-1,1 1 1,-1-1-1,0 0 1,0 1 0,0-1-1,1 0 1,-1 1 0,0-1-1,0 0 1,0 1 0,0-1-1,0 1 1,0-1 0,0 0-1,0 1 1,0-1 0,0 1-1,0-1 1,0 0 0,0 1-1,0-1 1,0 1 0,0-1-1,-1 0 1,1 1 0,0-1-1,0 0 1,0 1-1,-1-1 1,1 0 0,0 1-1,0-1 1,-1 0 0,1 1-1,0-1 1,-1 0 0,1 0-1,0 0 1,-1 1 0,1-1-1,0 0 1,-1 0 0,1 0-1,0 0 1,-1 1 0,1-1-1,-1 0 1,1 0 0,-23 12-20,-72 20 22,-99 19 0,5-2 334,187-48-433,1-1 71,1 0 1,0 0 0,-1 0 0,1 0-1,0 0 1,-1 0 0,1 0-1,0 1 1,-1-1 0,1 0-1,0 0 1,0 0 0,-1 0 0,1 1-1,0-1 1,-1 0 0,1 0-1,0 0 1,0 1 0,0-1-1,-1 0 1,1 0 0,0 1 0,0-1-1,0 0 1,-1 1 0,1-1-1,0 0 1,0 0 0,0 1 0,0-1-1,0 0 1,0 1 0,0-1-1,0 1 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1096,'0'0'6590,"-9"9"-6590,4-3-22,-10 11 1,1 0 0,0 1 0,1 0 0,1 1-1,1 1 1,1-1 0,-11 31 0,16-35 38,2-7 6,0 0-1,1 0 1,0 1 0,0-1-1,0 9 1,2-15-12,0 1 0,0-1 0,0 0 0,1 0 1,-1 0-1,1 0 0,-1 0 0,1 0 0,-1 0 0,1 0 0,0-1 0,0 1 1,0 0-1,0 0 0,0-1 0,1 1 0,-1 0 0,0-1 0,1 1 0,-1-1 1,1 0-1,0 1 0,-1-1 0,1 0 0,0 0 0,2 1 0,12 3 95,-1 0 0,1-1 0,0-1 0,0 0 0,1-1 0,-1-1 0,1-1 0,-1 0 0,0-1-1,1-1 1,17-3 0,-29 4-125,0 0 0,0 0 0,-1-1-1,1 1 1,0-1 0,-1 0 0,1 0 0,-1 0-1,0-1 1,0 0 0,0 1 0,0-1 0,0-1-1,-1 1 1,1-1 0,-1 1 0,0-1-1,0 0 1,0 0 0,-1 0 0,0 0 0,1-1-1,-1 1 1,-1-1 0,1 1 0,-1-1 0,1 0-1,-1 0 1,-1 1 0,1-1 0,-1-5 0,0 8-8,0 1 1,-1 0 0,0-1 0,1 1-1,-1 0 1,0 0 0,0-1 0,1 1 0,-1 0-1,0 0 1,0 0 0,0 0 0,0 0-1,0 0 1,-1 1 0,1-1 0,0 0 0,0 0-1,-1 1 1,1-1 0,0 1 0,-1-1 0,1 1-1,0 0 1,-1-1 0,1 1 0,0 0-1,-1 0 1,1 0 0,-3 0 0,-55-1-714,46 2 407,11-1 265,-10-1-100,0 2 0,0 0 0,-23 4 0,33-5 89,0 1 0,0-1 0,0 1 1,0-1-1,0 1 0,0 0 0,0 0 0,0 0 0,0 0 0,1 0 1,-1 0-1,0 1 0,1-1 0,-1 0 0,1 1 0,-1 0 0,1-1 0,0 1 1,-1 0-1,1-1 0,0 1 0,0 0 0,1 0 0,-1 0 0,0 0 0,0 0 1,1 0-1,-1 0 0,1 0 0,0 3 0,0 1-1335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1816,'0'0'5144,"15"0"-4548,2 1-457,0 1-15,0 0 1,0-2-1,0 0 0,0-1 0,27-4 0,-41 3-118,0 1 0,0 0 0,0-1-1,0 0 1,-1 0 0,1 0-1,0 0 1,-1 0 0,0 0-1,1 0 1,-1-1 0,0 0-1,3-4 1,-4 6-54,0 0 0,-1-1 1,1 1-1,0 0 0,-1-1 0,1 1 0,-1 0 1,1-1-1,-1 1 0,1-1 0,-1 1 1,0-1-1,0 1 0,0-1 0,0 1 0,0-1 1,0 1-1,0-1 0,-1 1 0,1-1 0,0 1 1,-1 0-1,1-1 0,-1 1 0,0-1 1,1 1-1,-1 0 0,0 0 0,0-1 0,0 1 1,-2-2-1,-3 1 3,0 0 0,-1 1-1,1-1 1,-1 1 0,1 1 0,-1-1 0,0 1 0,1 0-1,-1 1 1,1-1 0,-1 1 0,1 1 0,-1-1 0,-7 4-1,12-4 52,1 1-1,-1 0 1,1-1-1,0 1 0,0 0 1,0 0-1,0 0 0,0 0 1,0 0-1,0 0 1,1 0-1,-1 0 0,1 1 1,-1-1-1,1 0 1,0 0-1,0 0 0,0 0 1,0 1-1,0-1 1,0 0-1,1 0 0,0 4 1,0-3 6,0 0 0,-1-1 0,1 1-1,0 0 1,0 0 0,0-1 0,0 1 0,1-1 0,-1 1 0,1-1 0,0 0 0,-1 0 0,1 1 0,0-1 0,0 0 0,1-1 0,-1 1 0,3 2-1,15 1-294,1 0 0,-1-2-1,1 0 1,0-1 0,0-1 0,0-1-1,0-1 1,40-7 0,-31-1-3277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0 800,'0'0'5171,"1"30"-4202,0 8-616,0 2 110,2 0 1,10 58-1,-7-68-222,60 276 662,-59-287-1557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1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4977,'0'0'3937,"170"32"-3937,-108-26-104,0-6-1008,-17 0-2089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16,'0'0'3845,"0"-4"-3529,0-15 128,0 11 518,0 17 489,0 263-1435,20-301 101,-14 13-172,0-1 0,0 1 0,-2-1 0,0 0 0,3-34 0,1-3-61,-7 22 109,-1 25 57,11 25-94,12 29 60,-16-30 11,2 1 1,0-1-1,1-1 0,18 24 0,-13-23 0,-9-9-95,0-1 0,0 0 0,1 0 0,0-1 0,1 0 0,8 6 0,-14-11-696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4177,'0'0'3585,"161"-14"-4281,-126 14-17,1 0-375,-9 0-528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1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0 624,'0'0'3916,"-1"24"-3646,-16 399 1225,17-409-1473,0 6-20,0-20 9,0 0 0,0 0 1,0 0-1,0 0 0,0 0 0,0 0 0,0 0 0,0 0 0,0 0 0,0 0 1,1 0-1,-1 0 0,0 0 0,0 0 0,0 0 0,0 0 0,0 0 0,0 0 0,0 0 1,0 0-1,0 0 0,0 0 0,1 0 0,5-20-95,2 1-1,0 0 1,14-23-1,5-10-42,-15 23 117,2 1 1,1 0 0,2 1-1,0 0 1,1 1 0,39-40-1,-55 65-4,0-1 0,0 0 0,0 0 0,1 1 0,-1 0 0,0-1 0,1 1 0,-1 0 0,1 0-1,-1 0 1,1 1 0,0-1 0,-1 0 0,1 1 0,4 0 0,-5 34-81,-2-31 98,0 0 0,0 0-1,1 0 1,-2 0 0,1 0-1,0-1 1,-1 1 0,1 0 0,-1 0-1,0 0 1,0 0 0,0-1-1,0 1 1,0-1 0,0 1 0,-1-1-1,0 1 1,1-1 0,-1 0-1,0 1 1,0-1 0,0 0 0,0 0-1,-1-1 1,1 1 0,0 0-1,-1-1 1,1 1 0,-1-1-1,0 0 1,-3 1 0,-6 5-48,0 0-1,-1-1 1,0-1 0,-1 0-1,1-1 1,-1-1 0,-15 3-1,26-6-193,14 0-1518,5 0-108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1 696,'0'0'4645,"0"3"-4573,-2 34 212,3 45 171,0-75-436,0-1 1,0 1 0,1-1-1,0 1 1,0-1 0,0 1-1,1-1 1,0 0 0,0 0-1,4 5 1,-1-2-61,-6-8 11,0 0 1,1-1-1,-1 1 1,1 0-1,-1 0 1,1-1-1,-1 1 1,1 0-1,-1-1 1,1 1-1,0-1 1,-1 1-1,1 0 1,0-1-1,0 0 1,-1 1 0,1-1-1,0 1 1,0-1-1,0 0 1,-1 0-1,1 1 1,0-1-1,0 0 1,0 0-1,0 0 1,0 0-1,1-2-566,-2-6-300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24 60 3929</inkml:trace>
  <inkml:trace contextRef="#ctx0" brushRef="#br0" timeOffset="1">24 60 3929,'-7'-11'146,"5"9"-74,0 0 1,1-1 0,-1 1 0,1-1 0,-1 1-1,1-1 1,0 1 0,0-1 0,0 0 0,0 0-1,1 0 1,-1-2 0,12-4 428,18 6-60,-10 3-264,-8-1-141,-1 1-1,1 1 1,-1-1-1,1 2 1,-1-1-1,11 4 1,-18-4-28,-1 0 0,1 0 0,-1 0 0,0 1 0,0-1 0,1 1 0,-1 0 0,0-1 0,-1 1 0,1 0 0,0 0 0,0 0 0,-1 0-1,1 0 1,-1 1 0,0-1 0,1 0 0,-1 1 0,0-1 0,0 1 0,-1-1 0,1 1 0,-1-1 0,1 1 0,-1 0 0,0-1 0,0 1 0,0 4 0,0-5 8,0 0-1,0 0 1,0 0-1,0 0 1,-1-1-1,1 1 1,-1 0-1,1 0 1,-1 0-1,0-1 1,1 1-1,-1 0 1,0-1-1,0 1 1,0-1-1,0 1 1,-1-1-1,1 1 1,0-1-1,0 0 1,-1 0-1,1 1 1,-1-1-1,1 0 1,-1 0-1,-2 0 1,-2 1-269,1 0-1,-1 0 1,1-1-1,-1 0 1,0 0 0,0-1-1,-8 0 1,17-1-1424,12-3-866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1408,'0'0'4235,"1"23"-3990,1 6-175,-1 11 92,11 62-1,-10-97-150,-1 0 0,-1-1 1,1 1-1,-1 0 0,1 0 0,-1-1 0,-1 1 0,1 0 0,-1-1 0,-1 7 0,1-9-32,0 0 0,0-1 0,0 0 0,0 1 0,-1-1 1,1 1-1,0-1 0,-1 0 0,1 0 0,-1 0 0,0 0 0,1 0 0,-1 0 0,0-1 0,1 1 0,-1 0 1,0-1-1,0 1 0,1-1 0,-1 0 0,0 1 0,0-1 0,0 0 0,0 0 0,0 0 0,-2-1 1,-1 1-124,0 1 0,0-1-1,0 0 1,1 0 0,-1-1 0,0 0 0,0 1 0,0-2 0,1 1 0,-1 0 0,1-1 0,-1 0 0,1 0 0,0 0 0,-1-1 0,1 0 0,-5-4 0,8 6 88,-12-17 1936,38 15-731,37 4-1039,69-3-968,-122-1-111,-8-4-396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2937,'0'0'4537,"81"0"-4529,-55 8 96,1-2-104,9-4-528,-1 4-481,-17-4-1007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17 656,'0'0'4928,"3"-2"-4864,23-12-124,-25 14 59,-1-1 1,1 1-1,-1 0 1,1 0-1,-1 0 1,1 0 0,-1 0-1,1 0 1,-1 0-1,1 1 1,-1-1 0,1 0-1,-1 0 1,0 0-1,1 0 1,-1 0 0,1 1-1,-1-1 1,1 0-1,-1 1 1,0-1 0,1 0-1,-1 1 1,1-1-1,-1 0 1,1 1 0,-1 1-9,1 1-1,0-1 1,-1 0 0,1 0 0,-1 1 0,0-1 0,1 0 0,-1 0 0,0 1 0,-1-1 0,1 3 0,-1 0-85,-15-4-1753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1064,'0'0'3982,"0"24"-3508,0 150 317,0-173-775,1 0 1,0 0 0,-1-1 0,1 1-1,0 0 1,0 0 0,-1-1 0,1 1-1,0 0 1,0-1 0,0 1 0,0-1-1,0 1 1,0-1 0,0 1 0,0-1-1,0 0 1,0 1 0,0-1 0,0 0-1,0 0 1,0 0 0,1 0-1,-1 0 1,2 0 0,0 0 10,0 0 0,-1 0 0,1 0 0,0 0 1,0 0-1,0-1 0,0 1 0,0-1 0,-1 0 0,5-1 0,-4-1-76,1 0 1,-1-1-1,1 1 0,-1-1 0,0 0 0,-1 0 1,1 0-1,-1 0 0,1 0 0,-1-1 0,0 1 1,-1-1-1,1 0 0,-1 1 0,1-9 0,1-8-84,-1 1-1,-1-28 0,-1 38 331,0 9 48,1 34-156,0-27-55,0 0-1,1 1 1,0-1-1,0 0 1,0 0-1,1 0 1,-1 0-1,1 0 1,1-1-1,-1 1 1,1-1-1,0 0 1,0 0-1,1 0 1,-1-1-1,1 1 1,0-1-1,1 0 1,-1-1-1,0 1 1,1-1-1,0 0 1,0-1-1,0 1 1,0-1-1,0 0 1,0-1-1,1 1 1,-1-1-1,1 0 1,-1-1-1,1 0 1,7 0-1,-14-1-38,1 1 0,0 0-1,0-1 1,0 1 0,-1 0-1,1-1 1,0 1 0,-1-1 0,1 0-1,0 1 1,-1-1 0,1 1-1,-1-1 1,1 0 0,-1 1-1,1-1 1,-1 0 0,0 0-1,1 1 1,-1-1 0,0 0 0,1 0-1,-1 0 1,0 0 0,0-1-1,6-38-401,-6 34 355,1-1 0,-2 1 0,1-1 0,-1 1 0,1-1 0,-2 1 0,1-1 0,-1 1 0,-4-11 0,-9 1 324,15 16-335,0-1 0,0 1 0,0 0 0,0-1 0,0 1 0,-1 0 0,1 0 1,0-1-1,0 1 0,0 0 0,0 0 0,0-1 0,-1 1 0,1 0 0,0 0 0,0-1 0,0 1 0,-1 0 0,1 0 0,0 0 1,0 0-1,-1-1 0,1 1 0,0 0 0,-1 0 0,1 0 0,0 0 0,0 0 0,-1 0 0,1 0 0,0 0 0,-1 0 0,1 0 1,0 0-1,-1 0 0,1 0 0,0 0 0,0 0 0,-1 0 0,1 0 0,0 0 0,-1 0 0,1 0 0,0 0 0,0 1 0,-1-1 1,1 0-1,0 0 0,-1 0 0,1 12-1498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1688,'0'0'4593,"-1"28"-4003,-7 188 1304,8-215-1866,0 0 0,1 1 0,-1-1 0,0 0 0,1 0 0,-1 0 0,1 1 0,-1-1 0,1 0 1,-1 0-1,1 0 0,0 0 0,0 0 0,-1 0 0,1 0 0,0 0 0,0-1 0,0 1 1,0 0-1,0 0 0,0-1 0,0 1 0,0 0 0,0-1 0,1 1 0,-1-1 0,0 0 0,0 1 1,0-1-1,1 0 0,-1 0 0,2 0 0,51 1 405,-37-2-353,7 2-112,-17 0-232,-1 0-1,1-1 1,0 0-1,-1 0 1,1 0-1,0-1 1,-1 0-1,1 0 0,-1-1 1,1 1-1,-1-2 1,0 1-1,0-1 1,8-4-1,-11 0-1762,-3-3-551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1792,'0'0'4593,"89"0"-4593,-71 0-24,-9 0-520,-9-11-1360,0 0-1313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63 196 3449,'-63'-193'1744,"63"190"-856,18 3-504,18 0-280,-9 0-104,8 0 8,1 0-8,0 8-616,-19 3-904,1-5-1713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2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40 3881,'0'0'2074,"0"23"-1636,0-4-361,-1 16 144,2 1 0,1-1 1,7 36-1,0-45-283,-4-21-387,-3-20-231,-2-185-1387,0 197 2106,1-1-1,0 1 1,0-1 0,0 1 0,0-1 0,0 1-1,1 0 1,-1 0 0,1-1 0,0 1-1,0 0 1,0 0 0,0 1 0,1-1-1,-1 0 1,1 1 0,0 0 0,0-1 0,-1 1-1,1 0 1,1 0 0,-1 1 0,0-1-1,0 1 1,1-1 0,-1 1 0,1 0-1,-1 0 1,1 1 0,-1-1 0,1 1 0,-1 0-1,1 0 1,0 0 0,-1 0 0,1 0-1,-1 1 1,1 0 0,-1 0 0,7 2 0,-8-2-39,-1 0 0,1 0 0,-1 0 0,0 0 0,0 0 0,1 0 1,-1 0-1,0 0 0,0 1 0,0-1 0,0 0 0,0 1 0,-1-1 1,1 0-1,0 1 0,-1 0 0,1-1 0,-1 1 0,1-1 0,-1 1 1,0-1-1,1 4 0,-1 41-5,-1-28-5,0-15 5,1-1 1,0 1 0,-1-1 0,0 1-1,0-1 1,1 1 0,-2-1 0,1 1-1,0-1 1,0 0 0,-1 0 0,1 1-1,-1-1 1,0 0 0,1 0 0,-1-1-1,0 1 1,-4 3 0,-10 11-94,14-12 94,2-3 83,8-1-43,1 0 1,-1 1-1,0 0 1,0 0-1,0 1 1,0 0-1,0 1 1,0-1 0,-1 1-1,1 1 1,10 6-1,-17-8-37,0 0 1,1 0-1,-1 0 0,0 0 0,0 0 0,0 0 0,0 1 0,0-1 0,-1 0 1,1 0-1,-1 1 0,0-1 0,1 1 0,-1-1 0,0 0 0,0 1 0,-1-1 1,1 1-1,0-1 0,-1 0 0,1 1 0,-1-1 0,0 0 0,0 1 0,0-1 0,0 0 1,0 0-1,-1 0 0,1 0 0,0 0 0,-1 0 0,0-1 0,1 1 0,-3 2 1,-15 8 14,-1-1 1,0-1 0,-42 15-1,59-24-70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1.8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54 138 1616,'0'0'2762,"-5"26"-2164,-24 217 885,25-169-951,4-46-409,-2 1-1,-10 56 1,12-102-214,-1-29-389,2 0-1,8-50 1,4 38 458,33-87 1,-38 123 137,2 1 0,0 0 1,1 1-1,1 0 0,1 0 0,1 2 0,18-20 0,-28 34-93,0 0 0,0 1-1,0-1 1,1 1 0,0 0-1,-1 0 1,1 1 0,0 0-1,9-4 1,-13 6-27,0 0-1,1-1 1,-1 1-1,1 0 1,-1 0-1,0 0 1,1 0-1,-1 0 1,1 0-1,-1 1 1,0-1-1,1 0 1,-1 1-1,0-1 1,1 1-1,-1-1 1,0 1-1,0-1 1,1 1-1,-1 0 1,0 0-1,0 0 1,0 0-1,0 0 1,0 0-1,0 0 1,0 0-1,0 0 1,-1 0-1,1 0 1,0 1-1,-1-1 1,1 0-1,-1 0 1,1 1-1,-1-1 1,1 1-1,-1-1 1,0 0-1,0 1 1,0-1-1,0 2 1,2 7 6,-1 0-1,0 0 1,-1 0 0,0-1 0,-1 1 0,0 0-1,-1 0 1,0 0 0,0-1 0,-1 1 0,0-1 0,0 1-1,-1-1 1,-1 0 0,0-1 0,-6 11 0,6-13-39,0 0 0,-1 1 0,1-2 1,-1 1-1,-1-1 0,1 1 1,-1-2-1,1 1 0,-1-1 0,-1 0 1,1 0-1,0-1 0,-1 0 1,0-1-1,0 1 0,0-1 0,0-1 1,0 0-1,0 0 0,-9 0 1,-1-2-786,8-1-586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3521,'0'0'2816,"-1"19"-2209,-1 33-221,1-2 201,-13 82 0,10-91-484,4-33-125,-1-1 0,0 0 0,0 0 0,0 0 0,-1 0 0,-4 13-1,13-102-5031,2 40 3048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17 576,'-1'15'1046,"-2"-32"1196,3 3-198,5 40-1703,3 8-77,0 0 0,3-1-1,0 0 1,18 35 0,8 22-162,-35-81-446,-11-7-5358</inkml:trace>
  <inkml:trace contextRef="#ctx0" brushRef="#br0" timeOffset="1">1 204 3201,'0'0'4041,"187"-16"-4938,-160 16-1119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1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2761,'0'0'4281,"0"156"-3769,0-124-168,0-6-160,0-2-80,0-13-56,0 2-48,0-10-272,-9-11-4529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4537,'0'0'2284,"26"2"-2209,83 10-20,-107-12-60,0 0 1,0 1-1,0-1 0,0 1 1,0-1-1,0 1 1,0 0-1,0-1 0,0 1 1,0 0-1,0 0 1,0 1-1,0-1 0,-1 0 1,1 1-1,-1-1 1,1 1-1,-1-1 0,1 1 1,-1 0-1,0-1 1,0 1-1,0 0 0,0 0 1,0 0-1,0 0 1,0 0-1,-1 0 0,1 0 1,-1 0-1,1 0 1,-1 0-1,0 0 0,0 0 1,0 1-1,0-1 1,0 0-1,-1 0 0,1 0 1,-1 0-1,0 3 1,0 6-135,1-8 126,-1 1-1,1-1 1,-1 0 0,0 1 0,0-1-1,0 0 1,0 0 0,-1 0 0,1 0-1,-1 0 1,0 0 0,0 0 0,0 0 0,0-1-1,0 1 1,-1-1 0,1 1 0,-1-1-1,0 0 1,0 0 0,1 0 0,-1-1-1,-4 3 1,0-1-174,0 1 1,-1-1-1,1-1 0,-1 1 0,0-1 0,1-1 0,-1 1 1,-16-1-1,21-1-285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36 127 2721,'0'0'3335,"-1"24"-2687,-7 193 791,-2-322-7982,-1 9 5053,6 6 4503,5 87-2918,0 0-1,0 0 1,1 0-1,-1 0 1,1 0-1,0 0 1,0 0-1,0 0 1,0 1-1,1-1 1,-1 0 0,1 1-1,0-1 1,-1 1-1,1-1 1,0 1-1,0 0 1,1 0-1,-1 0 1,0 0-1,1 0 1,-1 1-1,1-1 1,-1 1-1,1-1 1,0 1-1,0 0 1,0 0-1,3 0 1,6-2 27,-1 0 0,1 2-1,-1-1 1,1 1 0,0 1 0,14 1 0,-24-1-111,-1 1-1,1-1 0,-1 0 1,1 1-1,-1-1 0,1 1 1,-1-1-1,0 1 1,1 0-1,-1-1 0,0 1 1,1 0-1,-1 0 1,0 0-1,0 0 0,0 0 1,0 0-1,0 1 0,0-1 1,0 0-1,0 0 1,0 1-1,-1-1 0,1 0 1,0 1-1,-1-1 1,1 1-1,-1-1 0,1 2 1,2 51 84,-3-41-63,-1-10-34,0 1-1,0 0 1,0 0 0,0-1 0,-1 1 0,1-1-1,-1 1 1,0-1 0,0 1 0,0-1 0,0 0-1,-1 0 1,0 0 0,1-1 0,-7 6 0,3-3-370,0 0 0,0-1 0,0 1 0,-1-1 0,0 0 1,0-1-1,-8 3 0,12-5-1957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1256,'0'0'8253,"5"0"-8000,124 0-442,-128 0 115,0 1 0,0 0 0,0 0 0,-1 0 0,1 0 0,0 0 0,-1 0 0,1 0 0,0 0 0,-1 1 0,1-1-1,-1 0 1,0 0 0,1 0 0,-1 1 0,0-1 0,0 0 0,0 0 0,0 0 0,0 1 0,0-1 0,0 0 0,0 2 0,-1 46-536,1-35 636,-1-2-18,0-1 0,-1 0-1,0 1 1,0-1 0,-1 0 0,-5 11-1,-7 29 203,14-50-175,0 1 1,1-1-1,-1 1 0,1-1 0,-1 1 0,1 0 0,0-1 0,0 1 1,0-1-1,0 1 0,0 0 0,0-1 0,0 1 0,0 0 1,1-1-1,-1 1 0,0-1 0,1 1 0,0-1 0,-1 1 0,1-1 1,0 1-1,0-1 0,-1 0 0,1 1 0,0-1 0,1 0 0,-1 0 1,0 1-1,3 0 0,0 0 121,1-1 0,0 0 1,0 0-1,0-1 0,0 1 1,0-1-1,0 0 0,7-1 0,12 0-283,64 1 223,-87 0-287,16 11-3068,-16-6 561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1424,'0'0'7107,"-9"21"-7156,9-18-1149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52 800,'0'0'1138,"0"-51"3859,-29 52-4690,26 1-300,0 0 0,1 0 0,-1 0 0,0 0 1,0 1-1,1-1 0,0 1 0,-1 0 0,1-1 0,0 1 1,0 0-1,-2 6 0,-21 43 610,22-40-474,0 0-1,1 0 0,0 0 1,1 0-1,0 0 0,1 1 1,1 13-1,0 3 65,-1-27-187,0 1 0,0-1 0,0 1 0,1-1 0,-1 0 0,1 1-1,0-1 1,-1 0 0,1 1 0,0-1 0,0 0 0,1 0 0,-1 0 0,0 0 0,1 0 0,-1 0 0,1 0 0,0 0 0,3 2-1,-1-1 33,1 0-1,0 0 0,0-1 0,0 1 0,0-1 0,0 0 0,1-1 0,8 2 0,10 0 128,0 0 0,0-2 1,29-2-1,-40 0-134,-4 1-26,1-1-1,-1 0 0,1-1 1,-1 0-1,1-1 0,-1 0 1,0 0-1,0-1 0,0 0 1,-1-1-1,0 0 0,10-6 0,-13 7-43,0 0 0,0-1 0,-1 1-1,0-1 1,0 0 0,0 0-1,0 0 1,-1-1 0,1 1-1,-1-1 1,-1 0 0,1 0-1,-1 0 1,0 0 0,0 0 0,-1 0-1,0-1 1,0 1 0,0-9-1,-1 10-9,-1 0 0,1 0 0,-1 0 0,1 0 0,-1 1-1,-1-1 1,1 0 0,-1 1 0,0-1 0,0 1 0,-4-8 0,4 10 30,1 0 0,-1 0 1,1 1-1,-1-1 0,0 1 1,1-1-1,-1 1 1,0 0-1,0 0 0,0 0 1,0 0-1,0 0 0,0 0 1,-1 0-1,1 0 0,0 1 1,0 0-1,0-1 1,-1 1-1,1 0 0,0 0 1,-1 0-1,1 0 0,0 0 1,0 1-1,-1-1 0,1 1 1,-4 1-1,5-1 2,0 0 0,-1 0 0,1 0-1,0 0 1,-1 0 0,1 0 0,0 1 0,0-1-1,0 0 1,0 1 0,0-1 0,1 1 0,-1-1-1,0 1 1,1 0 0,-1-1 0,1 1 0,-1-1-1,1 1 1,0 0 0,0 0 0,-1-1 0,2 4-1,-1 50 18,1-39 2,-1-13-9,0 1 0,0 0-1,1-1 1,0 0-1,0 1 1,0-1 0,0 1-1,0-1 1,1 0-1,-1 0 1,1 0-1,0 1 1,0-2 0,0 1-1,0 0 1,1 0-1,-1-1 1,1 1 0,-1-1-1,1 0 1,0 0-1,0 0 1,0 0 0,0 0-1,0-1 1,7 3-1,1 0 17,1-1-1,0 0 1,0 0-1,-1-2 0,2 1 1,18-1-1,-30-1-26,0-1 1,-1 1-1,1 0 0,0 0 0,0-1 0,0 1 0,0-1 1,0 1-1,0-1 0,0 1 0,-1-1 0,1 0 0,0 1 0,-1-1 1,1 0-1,0 0 0,-1 0 0,1 1 0,-1-1 0,1 0 1,-1 0-1,1 0 0,-1 0 0,0 0 0,1 0 0,-1 0 1,0 0-1,0 0 0,0 0 0,0 0 0,0-1 0,1-41-286,-1 31 104,0 7 61,0 0 0,-1-1 0,0 1 0,1-1 0,-2 1 0,1-1 0,-1 1 0,0 0 0,0 0-1,0 0 1,-1 0 0,1 0 0,-1 1 0,0-1 0,-1 1 0,-5-6 0,6 7 29,0 0 1,-1 0-1,0 1 0,1 0 1,-1-1-1,0 2 0,0-1 1,0 0-1,0 1 1,0-1-1,0 1 0,-1 0 1,1 1-1,0-1 1,-1 1-1,1 0 0,0 0 1,-1 0-1,1 0 0,0 1 1,-7 2-1,9-3 25,0 1-1,1 0 1,-1 0-1,1 0 1,-1 0 0,1 0-1,-1 0 1,1 0-1,0 1 1,-1-1-1,1 0 1,0 1 0,0-1-1,0 1 1,0-1-1,0 1 1,0 0-1,1-1 1,-1 1 0,1 0-1,-1 2 1,-8 42-1121,8-38 813,0 22-1200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3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2 102 1032,'0'0'5096,"0"5"-4957,0 19 382,-1-10-206,1 1 1,0 0-1,1-1 1,1 1-1,5 23 1,11 18 92,-9-88-148,-9-166-1462,0 209 1262,0 0 0,1 0 0,1 0 0,0 0-1,0 0 1,7 17 0,-8-25-27,0 0-1,0 0 0,1 0 1,-1 0-1,1 0 1,0 0-1,0-1 0,0 1 1,0-1-1,1 1 0,-1-1 1,1 0-1,-1 0 1,1 0-1,0 0 0,0 0 1,0-1-1,0 1 1,0-1-1,0 0 0,0 0 1,0 0-1,1 0 1,-1 0-1,0-1 0,7 1 1,-8-1-20,0 0 1,0 0 0,0 0 0,0-1-1,0 1 1,0 0 0,0-1 0,0 1-1,0-1 1,-1 0 0,1 1 0,0-1-1,0 0 1,-1 0 0,1 0 0,0-1-1,-1 1 1,1 0 0,-1-1 0,1 1-1,-1 0 1,0-1 0,1-2-1,1-1-40,0-1 0,-1 0-1,0-1 1,0 1-1,2-11 1,1-5-137,-1-6-128,-1 0 0,0-40 0,1 80 299,0 0 0,1 0 1,1-1-1,0 0 0,0 0 0,1 0 1,14 15-1,66 67 495,-67-73-417,-19-19-125,1 1-1,-1-1 1,0 0 0,0 1-1,-1-1 1,1 1-1,0-1 1,0 1-1,-1-1 1,1 1 0,-1 0-1,1-1 1,-1 1-1,0 0 1,1-1-1,-1 1 1,0 0-1,0-1 1,-1 1 0,1 2-1,0 5-751,0 4-945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28 1816,'0'0'4333,"0"-28"-2762,0 30-1593,0 0 0,0 0 0,-1-1 0,1 1 0,-1 0-1,1-1 1,-1 1 0,0 0 0,1-1 0,-1 1 0,0 0-1,-1 1 1,-6 12-15,-41 126 53,24-62 55,-71 148 1,90-215-81,1-5-4,1 0 0,0 1 0,1-1-1,0 0 1,0 1 0,0 0 0,1 0 0,-2 13 0,4-21-207,9-15-1713,0-7-1685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2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 3633,'0'0'3223,"26"0"-3124,135 0-381,-181 14-1625,-1-6 1745,-1-1 0,0-1 0,0-1 0,0-1-1,-1-1 1,0-1 0,-31-1 0,53-2-190,8-8-1181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2777,'0'0'4490,"0"8"-4337,-1 4-46,-1-1-1,0 0 0,0 0 1,-1-1-1,-8 21 1,-31 64 162,23-56-238,9-20-36,8-16-56,0 0-1,0 0 1,1 0-1,-1 0 1,1 0-1,0 0 1,0 0-1,0 0 1,0 0-1,1 1 1,-1 2-1,1-5 23,0-1-1,0 0 0,0 0 1,0 0-1,0 1 0,0-1 1,0 0-1,-1 0 1,1 0-1,0 1 0,0-1 1,0 0-1,0 0 0,0 0 1,0 0-1,0 1 0,-1-1 1,1 0-1,0 0 0,0 0 1,0 0-1,0 0 0,-1 0 1,1 0-1,0 1 1,0-1-1,0 0 0,0 0 1,-1 0-1,1 0 0,0 0 1,0 0-1,-1 0 0,1 0 1,0 0-1,0 0 0,0 0 1,-1 0-1,1 0 1,0 0-1,0 0 0,0 0 1,-1-1-1,0 1-248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2881,'0'0'4513,"54"123"-4329,-28-102-80,-8-5 16,0 3-120,9-11-560,-9-2-665,-1-6-943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2481,'0'0'4947,"2"23"-4512,5 71-110,-7-92-298,0 1-1,0-1 1,1 1 0,-1 0-1,0-1 1,1 1-1,0-1 1,-1 1-1,1-1 1,0 1-1,1-1 1,-1 0-1,0 1 1,0-1-1,1 0 1,0 0-1,-1 0 1,1 0-1,0 0 1,0 0 0,0-1-1,0 1 1,0 0-1,0-1 1,1 0-1,-1 0 1,0 1-1,1-1 1,-1-1-1,1 1 1,-1 0-1,1-1 1,4 1-1,-3-1 2,0 0-1,1 0 0,-1-1 0,0 1 1,0-1-1,0 0 0,0-1 0,0 1 0,-1-1 1,1 1-1,0-1 0,-1 0 0,1-1 1,-1 1-1,7-6 0,-6 3-114,1 0 0,-1 0 1,0-1-1,-1 1 0,1-1 0,-1 0 0,0 0 1,-1 0-1,5-13 0,-5 5 76,1-1 0,-2 0 0,0-25 0,-2 40-33,0 0 0,0 0 0,0 0 0,0 1 0,0-1 0,0 0 0,0 1 0,0-1 0,0 1 0,0-1 1,0 1-1,0-1 0,0 1 0,1 0 0,-1-1 0,0 1 0,0 0 0,0 1 0,-1 1-90,0 0-1,0 1 1,0-1-1,0 1 1,1-1-1,0 1 1,0-1-1,0 1 1,0 0 0,0-1-1,0 6 1,-1 10-751,-6 3-819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0 1 4545</inkml:trace>
  <inkml:trace contextRef="#ctx0" brushRef="#br0" timeOffset="1">0 1 4545,'107'195'1504,"-107"-192"-399,0 7-745,0 6-240,0-2 168,9 7-96,-9 1-48,9-1-80,-9-8 0,0 1-64,0-1-280,0 0-857,0-10-615,0 2-2809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2681,'0'0'6618,"27"3"-6543,81 11-122,-105-14-5,-1 0 1,1 1-1,-1-1 0,1 1 0,-1-1 0,1 1 0,-1 0 1,0 0-1,1 0 0,-1 0 0,0 0 0,0 0 0,0 1 0,0-1 1,0 1-1,0 0 0,2 2 0,-3-3-8,-1 0 1,1 1-1,-1-1 1,0 1-1,1-1 1,-1 1-1,0-1 1,0 1-1,0-1 1,0 1 0,0-1-1,0 1 1,0-1-1,0 1 1,-1 1-1,-1 8 17,1 0 54,0 0 0,-2 1 0,1-1-1,-1 0 1,-1 0 0,-8 17 0,-6 21 28,13-37-3,2 1 0,0 0 0,0 0 0,1 1 0,0 14 0,2-28-43,1 1 1,0-1-1,-1 1 1,1-1-1,-1 1 1,1-1-1,0 0 1,0 0 0,-1 1-1,1-1 1,0 0-1,-1 0 1,1 0-1,0 1 1,0-1-1,-1 0 1,1 0-1,0 0 1,0 0 0,-1-1-1,1 1 1,0 0-1,0 0 1,-1 0-1,1-1 1,1 1-1,21-8-266,-13-9-542,-1-3-699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3209,'0'0'5025,"169"-29"-5009,-115 23-16,-1-5-616,1 6-1177,-27-3-3008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1040,'0'0'3612,"-6"4"-3266,-2 2-135,0 1 0,1 1-1,0-1 1,0 1 0,1 1-1,0-1 1,0 1 0,1 0-1,0 0 1,-4 12 0,-39 112 1564,35-89-1523,-77 244 310,74-249-547,0 1-710,11-14-3318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22 392,'0'0'2729,"0"-5"-2040,0-11 4270,-7 102-4990,4-65 77,1-1-1,1 2 1,0-1-1,2 0 1,4 29-1,-4-48-20,0-1 0,0 1 0,0 0-1,0-1 1,0 1 0,0-1 0,0 1 0,0-1-1,0 0 1,1 0 0,-1 1 0,1-1-1,-1 0 1,1 0 0,-1 0 0,1 0 0,0-1-1,-1 1 1,1 0 0,0-1 0,0 1 0,0-1-1,-1 0 1,1 1 0,3-1 0,55 2 552,-45-3-498,22 2 7,-19 0-183,1 0 0,-1-2 0,1 0 0,-1 0 0,0-2 0,0 0 0,0-1 0,29-11 0,-39 10-331,-8 5 388,-1 0 0,1 0-1,0 0 1,0-1 0,0 1 0,0 0-1,0 0 1,0 0 0,0 0 0,0 0 0,0 0-1,0 0 1,-1 0 0,1 0 0,0 0-1,0 0 1,0 0 0,0 0 0,0 0 0,0-1-1,0 1 1,0 0 0,0 0 0,0 0 0,0 0-1,0 0 1,0 0 0,0 0 0,0 0-1,0 0 1,0-1 0,0 1 0,0 0 0,0 0-1,0 0 1,0 0 0,0 0 0,0 0-1,0 0 1,0 0 0,0 0 0,0-1 0,0 1-1,0 0 1,0 0 0,0 0 0,0 0 0,0 0-1,0 0 1,0 0 0,1 0 0,-1 0-1,0 0 1,0 0 0,0 0 0,0 0 0,0-1-1,0 1 1,-15 0-1835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3833,'0'0'5569,"169"-43"-5561,-151 43-8,0 0 0,-9 0-432,-9-13-1593,0 2 769,-27-5-3665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5049,'0'0'3969,"160"-14"-3857,-106 14-104,-18 0-8,-1 0-240,10 0-736,-18 0-641,-10 0-655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24:13.5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70 1320,'-7'-1'8450,"86"-44"-7944,-68 41-544,1-1 1,0 1 0,0 1-1,1 1 1,-1-1-1,21 0 1,-33 26-1534,-2-14 1504,-1 1 0,0-1 1,-1 0-1,0 0 0,-1-1 0,1 1 0,-10 11 0,-48 56 123,24-32-76,24-28 13,11-13-1,0 0-1,0 0 1,0 0 0,0 1 0,1-1-1,0 1 1,-1 0 0,1 0 0,0 0 0,1 0-1,-1 0 1,1 0 0,-2 6 0,15-9 32,5-1-38,0 1 0,0 1 0,0 0 1,-1 2-1,19 5 0,-14-1-1708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2737,'0'0'2620,"0"26"-2228,0 176 331,-4-162-535,1-32-79,1-27-155,7-107-1198,-1 3 3235,-3 133-1946,1 0 1,-1-1 0,2 1 0,-1 0 0,2 0 0,-1-1-1,1 0 1,1 0 0,-1 0 0,1 0 0,7 8 0,-4-6 41,0 0 0,1-1 0,0 0 0,0 0 0,1-1 0,1 0 0,-1-1 0,13 7 0,-18-12-77,1 0 0,0-1-1,-1 0 1,1 0 0,0 0 0,0 0-1,1-1 1,-1 0 0,0-1 0,0 1-1,0-1 1,1 0 0,-1-1 0,0 1-1,0-1 1,9-3 0,-11 3-26,-1 0 0,1-1 1,0 0-1,-1 0 0,1 0 1,-1 0-1,1 0 0,-1-1 1,0 1-1,0-1 0,0 0 1,-1 0-1,1 0 0,0 0 0,-1-1 1,0 1-1,0-1 0,0 1 1,0-1-1,-1 0 0,0 0 1,1 0-1,-1 1 0,1-8 0,0-67-235,-3 48 366,1 29-96,0 0-1,0 0 1,0 0-1,0 0 1,0 0-1,0 0 1,0 0 0,0 0-1,0 0 1,0 0-1,-1 0 1,1 0-1,-1 0 1,1 0-1,0 0 1,-1 0-1,0 0 1,1 0-1,-1 0 1,1 0-1,-1 1 1,0-1-1,0 0 1,1 1-1,-1-1 1,0 0-1,0 1 1,0-1-1,0 1 1,0-1-1,-1 0 1,0 1-46,4 34-4570,5-17 2268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 3017,'0'0'3672,"-9"142"-3215,9-105-41,0-2-192,0-11-144,0-5-32,9-11-48,-9-6 0,9-2-544,-9-34 47,0-4-1367,0-2-3145</inkml:trace>
  <inkml:trace contextRef="#ctx0" brushRef="#br0" timeOffset="1">31 10 3305,'-30'-10'2395,"79"37"-531,3 1-1551,-34-19-186,0 1-1,0 0 0,26 21 1,-41-29-165,0 0 1,0 1 0,-1 0 0,1-1 0,0 1-1,-1 0 1,0 0 0,0 0 0,0 1-1,0-1 1,0 0 0,-1 1 0,0-1 0,1 1-1,-1 0 1,0-1 0,-1 1 0,1 0 0,-1 0-1,0-1 1,1 1 0,-2 0 0,1 0-1,-2 7 1,1-8 38,-1 0 0,0 0-1,0 0 1,0 0 0,0 0 0,0 0-1,-1 0 1,1 0 0,-1-1 0,0 0-1,0 1 1,0-1 0,0 0 0,0-1-1,-5 3 1,-53 22 74,53-23-80,-36 8-67,56-23-781,18-6-618,-2-3-1266</inkml:trace>
  <inkml:trace contextRef="#ctx0" brushRef="#br0" timeOffset="2">352 79 2577,'0'0'4457,"0"150"-3761,0-115-280,0 0-248,0-6-96,0-8-72,0-10-176,-9-27-2409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3777,'0'0'3745,"26"4"-3737,78 16 1,-101-20-11,0 1 1,0 0-1,0 0 0,0 0 0,0 0 1,0 0-1,0 0 0,0 1 0,0 0 1,-1-1-1,1 1 0,-1 0 1,1 0-1,-1 0 0,4 5 0,-5-6-2,0 1-1,-1 0 1,1-1-1,0 1 1,-1 0-1,1 0 1,-1 0-1,1 0 1,-1-1-1,0 1 1,0 0-1,0 0 1,0 0-1,0 0 1,-1 0-1,1 0 1,0-1-1,-2 5 1,0-1 10,0 0 0,-1 0 0,0 0 0,0 0 1,0-1-1,0 1 0,-1-1 0,0 0 0,0 0 0,0 0 0,0 0 0,-5 3 1,-60 27-354,68-34 12,4 0-282,13-7-692,9-7-996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 1792,'0'0'4624,"-4"23"-3992,-2 4-399,1-2 124,0-1 0,2 1 1,0 45-1,3-69-325,0 1-1,0 0 1,1 0 0,-1 0 0,1 0 0,-1 0-1,1-1 1,0 1 0,0 0 0,0-1 0,0 1-1,0 0 1,0-1 0,0 1 0,0-1 0,1 0-1,-1 1 1,0-1 0,1 0 0,0 0-1,-1 0 1,1 0 0,-1 0 0,1 0 0,0 0-1,0-1 1,-1 1 0,1-1 0,0 1 0,0-1-1,3 1 1,9 1 103,-1-1-1,1 0 0,20-2 1,-17 1-111,-12 0-104,-1 0 0,1-1-1,-1 1 1,1-1 0,-1 0 0,0 0 0,1 0-1,-1 0 1,0-1 0,0 0 0,0 0 0,0 0 0,0 0-1,0-1 1,-1 0 0,1 1 0,-1-1 0,1 0-1,-1-1 1,0 1 0,-1-1 0,1 1 0,0-1 0,-1 0-1,0 0 1,0 0 0,0 0 0,0 0 0,-1 0-1,0-1 1,0 1 0,1-9 0,-1 5-82,-1 1 0,0 0 1,-1-1-1,0 1 0,0 0 0,-1-1 0,1 1 0,-2 0 1,1 0-1,-4-8 0,2 11 176,1 0 1,-1-1-1,1 1 0,-1 1 0,0-1 1,-1 0-1,1 1 0,-1 0 1,1 0-1,-1 0 0,0 1 0,0 0 1,0 0-1,-9-3 0,1 1-72,0 1 0,0 1 0,-1 0 0,1 1 0,-16 0 0,28 1-5,0 0 0,1 0 0,-1 0 0,1 1 0,-1-1 0,0 0 0,1 0 0,-1 1 0,1-1 0,-1 0 0,1 1 0,-1-1 0,1 1 0,-1-1 0,1 1 0,-1-1 0,1 1 0,0-1 0,-1 1 0,1-1 0,0 1 0,-1-1 0,1 1 0,0-1 0,0 1 0,-1 0 0,1-1 0,0 1 0,0 0 0,0-1 0,0 1 0,0 0 0,0-1 0,0 1 0,0-1 0,0 1 0,0 0 0,0-1 0,1 1 0,-1 0 0,0-1 0,0 1 0,1-1 0,-1 1 0,0-1 0,1 1 0,0 0 0,6 12-2322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4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27 576,'0'0'5212,"12"26"-4731,0-2-386,6 12 100,-1 1 0,21 71 0,-38-106-175,1 0-1,-1 0 0,0 0 0,1 0 0,-1 0 0,0 0 0,0 0 0,-1 0 0,1 0 0,0 0 0,-1 0 1,1 0-1,-1 0 0,1 0 0,-1-1 0,0 1 0,0 0 0,0 0 0,0-1 0,0 1 0,-2 1 0,0 0-14,0 0 0,0-1 0,0 0 0,0 1 0,0-1 0,-1 0 0,1-1 0,-1 1 0,1-1 0,-7 2 0,2-1-91,0 0 0,-1 0 0,1-1 0,-1-1 0,1 1-1,-1-1 1,1-1 0,-1 1 0,-13-4 0,21 3 127,-1 0 0,1 1 1,0-1-1,0 0 0,-1 0 1,1 0-1,0 0 0,0 0 1,0 0-1,0-1 0,0 1 1,0 0-1,1 0 0,-1-1 1,0 1-1,1 0 0,-1-1 1,1 1-1,-1-1 0,1 1 1,0-1-1,-1 1 0,1-1 1,0 1-1,0-1 0,0 1 1,0-1-1,1 1 0,-1-1 1,0 1-1,1-2 0,-1-6 408,2 7-435,-1 0 0,1 0 1,-1 1-1,1-1 1,0 0-1,0 1 0,0-1 1,0 1-1,0 0 0,0-1 1,0 1-1,1 0 0,-1 0 1,0 1-1,0-1 0,1 0 1,-1 1-1,3-1 1,8-3 7,3-1 27,0 0 1,1 1-1,26-2 1,22-7-1329,-55 3-1588,-8 0 675</inkml:trace>
  <inkml:trace contextRef="#ctx0" brushRef="#br0" timeOffset="1">73 27 1072</inkml:trace>
  <inkml:trace contextRef="#ctx0" brushRef="#br0" timeOffset="2">73 27 1072,'-62'-26'5297,"89"26"-4568,8 0-545,10 0-136,0 10-32,8 6-16,-17-5-817,-1-3-1095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0 824,'0'0'5127,"0"28"-4539,0 91 4,-9 39 503,9-158-1306,0-3 60,2-32-954,9-54-1,-5 53 1894,2-56-1,-8 92-766,0 0 1,0 0-1,1-1 0,-1 1 0,0 0 0,0 0 0,1 0 0,-1 0 1,0 0-1,1-1 0,-1 1 0,0 0 0,0 0 0,1 0 1,-1 0-1,0 0 0,1 0 0,-1 0 0,0 0 0,1 0 0,-1 0 1,0 0-1,0 0 0,1 0 0,-1 1 0,0-1 0,1 0 1,-1 0-1,0 0 0,0 0 0,1 0 0,-1 1 0,0-1 0,0 0 1,1 0-1,-1 0 0,0 1 0,0-1 0,0 0 0,1 0 1,-1 1-1,0-1 0,0 0 0,0 0 0,0 1 0,0-1 0,0 0 1,0 0-1,1 1 0,-1 0 0,17 25 187,-2-2 84,1-1-1,31 34 0,-40-49-233,1-1-1,0 0 1,1-1 0,-1 0-1,1 0 1,0-1 0,1 0-1,-1-1 1,1 0 0,0 0-1,10 2 1,-1-2-24,0 0 0,0-2 1,33 1-1,-46-3-60,0 0 1,0-1-1,0 0 0,0 0 0,0-1 0,0 1 1,7-4-1,-11 4 7,0 0-1,0 0 1,0 0 0,0 0-1,-1 0 1,1-1 0,-1 1-1,1-1 1,-1 1 0,1-1-1,-1 1 1,0-1 0,0 0-1,1 0 1,-1 1 0,-1-1-1,1 0 1,0 0 0,0 0-1,0-4 1,1-2-58,-1 1 0,-1 0-1,1-1 1,-1 1 0,0-1 0,-1 1-1,0 0 1,0-1 0,0 1 0,-1 0-1,-4-10 1,5 14 69,-1 0 1,0 0-1,0 0 0,0 0 0,0 0 0,-1 0 1,1 1-1,-1-1 0,0 1 0,1 0 0,-1 0 1,0 0-1,0 0 0,0 0 0,-1 1 0,1 0 1,0-1-1,-1 1 0,1 0 0,-1 0 0,1 1 1,-1-1-1,1 1 0,-1 0 0,-6 0 0,10 0-86,-1 0-1,1 1 1,-1-1-1,1 0 0,-1 0 1,1 0-1,-1 1 0,1-1 1,0 0-1,-1 0 1,1 1-1,0-1 0,-1 0 1,1 1-1,0-1 0,-1 1 1,1-1-1,0 0 1,0 1-1,-1-1 0,1 1 1,0-1-1,0 1 0,0-1 1,0 0-1,0 1 0,0-1 1,-1 1-1,1-1 1,0 1-1,0-1 0,0 1 1,1-1-1,-1 1 0,0-1 1,0 1-1,0-1 1,0 1-1,0-1 0,0 0 1,1 1-1,-1-1 0,0 1 1,0-1-1,1 1 1,6 5-2670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35 4505,'0'0'4849,"0"139"-4601,0-99-120,0-8-56,0-2-72,0-9-304,0-8-552,-17-7-785,-1-6-375</inkml:trace>
  <inkml:trace contextRef="#ctx0" brushRef="#br0" timeOffset="1">1 6 4993,'0'0'4777,"232"-6"-4761,-125 6-16,-18 0-1736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38 488,'0'0'5043,"1"-5"-4838,0 1-339,-1 2 230,1 1 0,-1-1 0,0 0 0,1 0 0,-1 1-1,1-1 1,0 0 0,-1 1 0,1-1 0,0 0 0,0 1 0,0-1 0,0 1 0,0 0-1,1-1 1,0 0 0,-2 106 524,-2-89-584,-1-1-1,0 0 1,-1 1-1,-1-1 1,-7 16-1,9-23-99,0-1-1,0 1 1,-1-1 0,0 0-1,0 0 1,0 0 0,-1-1-1,0 0 1,0 1-1,0-2 1,-1 1 0,-9 6-1,5-9-2053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50 1712,'0'0'4465,"-6"23"-3901,-9 32-256,-42 176 1210,53-195-1570,12-54-419,14-61-459,-7 15 1402,-3-1 0,6-104 0,-12 199-448,1-1 0,1 0 0,1 0-1,22 43 1,65 108-174,-60-116-135,-34-62-1198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21:38:5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2681,'0'0'3688,"178"-6"-5032,-151 12-1184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58B3-317A-49E1-9D45-D182F026C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A268-FE38-4E0C-9BD7-30BC0E20F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1DBD-A44E-4F78-9B06-731BAC64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4848-B2CF-420A-991F-921FFFD6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3DDA-D536-42C5-9EB6-A6741132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99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1A07-7B4E-43A1-97A6-A8A32F72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5273A-1F3D-4F21-A304-018A8B0E9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DE95-764A-4EF8-91CD-29059773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E5C3-66B7-4BC9-8F0F-8B0F4B88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9CF8-3B51-456E-A3ED-C6FBC815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85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BD9D8-D834-4152-B552-4D38677AA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32400-7E4E-497E-A56A-A94303E5E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2EB6-9658-486F-B603-06D40448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C759-3766-446F-9619-9C418CB9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8FC1-A0BA-4AC0-8D1A-BE148444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9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4703-0AAA-4AE9-B9CB-74A167DB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C207-FEB4-4450-BBD4-4C7259C1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9E13-0AD9-433B-8AFF-1F1C129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F4A1-58A0-42CE-A5C6-825B469E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A4DE-B569-41AB-832F-713BCF5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9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B003-F6DE-49EA-982F-4D4E5C9B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1F5E-F6EA-4A4E-88C3-226E3C35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8A2B-BCA0-47F5-BCC2-9AFBC600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B1C1B-0C92-4CEB-9089-AC139B0C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B854-A3E2-4294-AE0D-04BBB550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39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B862-C5CC-4C29-92BE-3AC3D5A6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338E-5FFB-4738-9649-59BC81D0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31D5-F54B-46A6-8AE4-3717B3EAA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DFB0B-9FDF-4755-A5DB-6BD21AD8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4CF75-1935-412B-99E3-F52BC2FC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A209B-85EB-4BF9-B50C-AE3C3B76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2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A42-A504-419B-A320-7D124A9B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2EAF5-626E-4CBE-A9E5-B1A33A42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8DC46-0BC2-4933-8635-4CD789C9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7520F-D2F2-49A7-B58F-073610985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DD233-9B77-41DC-AB6B-C9A102E06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97D88-2145-485A-98BD-A16E178E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5106E-379E-4DED-AA05-46D19B44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BFCDF-BC04-4669-A4F0-EF20B80C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7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ADEB-5A70-47E0-8004-CC261EA8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6B630-0A2D-49FD-858F-84D1C4B0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F180F-83FE-40C1-B97D-A055D092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0ABA7-E062-4307-B993-BD134DCB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10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82B42-C57E-4ED7-BBC9-3F67482A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200BC-D00D-4150-B775-E68A3E9D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937AA-2515-445E-A895-32905E0E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0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D293-916A-4352-B525-87AD80AD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FFE8-26C6-4013-9D17-783D3921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AA3E3-C5F1-4352-A0E7-C81440F90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2044-2798-4CE4-A83D-292CAFCF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0FB69-5AB6-4D02-A199-B9B89701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D059-8E80-4670-A04A-EB7A854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8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8DED-972B-409D-A812-7EB9669F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0FF1B-E837-4149-9B30-B17B019A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B54A0-DF38-426F-BBA6-6B6FF70E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EFB4-7E62-4600-81CC-1681B9D6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6954-9B66-4AF5-8839-5496DA57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DB76-6821-4E21-9DE8-DF7B2497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51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6724C-3A7A-4DB3-8EB6-EF3EE559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32AA7-8C2C-46CA-830A-5F95FC77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A909-B636-475E-B77A-A6B9DC10D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FE14-091F-4FA1-8B6B-CA0BF526B608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41915-A566-472D-8693-D176799B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045C-BA8E-47A3-90F7-D93A5C7BF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ECE6-3FC2-45E1-A07C-5E223E6C97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4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0.png"/><Relationship Id="rId170" Type="http://schemas.openxmlformats.org/officeDocument/2006/relationships/customXml" Target="../ink/ink86.xml"/><Relationship Id="rId268" Type="http://schemas.openxmlformats.org/officeDocument/2006/relationships/image" Target="../media/image131.png"/><Relationship Id="rId475" Type="http://schemas.openxmlformats.org/officeDocument/2006/relationships/image" Target="../media/image228.png"/><Relationship Id="rId682" Type="http://schemas.openxmlformats.org/officeDocument/2006/relationships/image" Target="../media/image327.png"/><Relationship Id="rId128" Type="http://schemas.openxmlformats.org/officeDocument/2006/relationships/customXml" Target="../ink/ink65.xml"/><Relationship Id="rId335" Type="http://schemas.openxmlformats.org/officeDocument/2006/relationships/image" Target="../media/image163.png"/><Relationship Id="rId542" Type="http://schemas.openxmlformats.org/officeDocument/2006/relationships/image" Target="../media/image260.png"/><Relationship Id="rId987" Type="http://schemas.openxmlformats.org/officeDocument/2006/relationships/image" Target="../media/image478.png"/><Relationship Id="rId402" Type="http://schemas.openxmlformats.org/officeDocument/2006/relationships/image" Target="../media/image195.png"/><Relationship Id="rId847" Type="http://schemas.openxmlformats.org/officeDocument/2006/relationships/image" Target="../media/image408.png"/><Relationship Id="rId1032" Type="http://schemas.openxmlformats.org/officeDocument/2006/relationships/image" Target="../media/image500.png"/><Relationship Id="rId707" Type="http://schemas.openxmlformats.org/officeDocument/2006/relationships/image" Target="../media/image339.png"/><Relationship Id="rId914" Type="http://schemas.openxmlformats.org/officeDocument/2006/relationships/customXml" Target="../ink/ink472.xml"/><Relationship Id="rId43" Type="http://schemas.openxmlformats.org/officeDocument/2006/relationships/customXml" Target="../ink/ink22.xml"/><Relationship Id="rId192" Type="http://schemas.openxmlformats.org/officeDocument/2006/relationships/image" Target="../media/image94.png"/><Relationship Id="rId497" Type="http://schemas.openxmlformats.org/officeDocument/2006/relationships/image" Target="../media/image239.png"/><Relationship Id="rId357" Type="http://schemas.openxmlformats.org/officeDocument/2006/relationships/image" Target="../media/image173.png"/><Relationship Id="rId217" Type="http://schemas.openxmlformats.org/officeDocument/2006/relationships/customXml" Target="../ink/ink110.xml"/><Relationship Id="rId564" Type="http://schemas.openxmlformats.org/officeDocument/2006/relationships/image" Target="../media/image270.png"/><Relationship Id="rId771" Type="http://schemas.openxmlformats.org/officeDocument/2006/relationships/image" Target="../media/image371.png"/><Relationship Id="rId869" Type="http://schemas.openxmlformats.org/officeDocument/2006/relationships/image" Target="../media/image419.png"/><Relationship Id="rId424" Type="http://schemas.openxmlformats.org/officeDocument/2006/relationships/image" Target="../media/image206.png"/><Relationship Id="rId631" Type="http://schemas.openxmlformats.org/officeDocument/2006/relationships/customXml" Target="../ink/ink328.xml"/><Relationship Id="rId729" Type="http://schemas.openxmlformats.org/officeDocument/2006/relationships/image" Target="../media/image350.png"/><Relationship Id="rId1054" Type="http://schemas.openxmlformats.org/officeDocument/2006/relationships/image" Target="../media/image511.png"/><Relationship Id="rId936" Type="http://schemas.openxmlformats.org/officeDocument/2006/relationships/customXml" Target="../ink/ink483.xml"/><Relationship Id="rId1121" Type="http://schemas.openxmlformats.org/officeDocument/2006/relationships/image" Target="../media/image544.png"/><Relationship Id="rId65" Type="http://schemas.openxmlformats.org/officeDocument/2006/relationships/customXml" Target="../ink/ink33.xml"/><Relationship Id="rId281" Type="http://schemas.openxmlformats.org/officeDocument/2006/relationships/image" Target="../media/image137.png"/><Relationship Id="rId141" Type="http://schemas.openxmlformats.org/officeDocument/2006/relationships/image" Target="../media/image69.png"/><Relationship Id="rId379" Type="http://schemas.openxmlformats.org/officeDocument/2006/relationships/image" Target="../media/image184.png"/><Relationship Id="rId586" Type="http://schemas.openxmlformats.org/officeDocument/2006/relationships/image" Target="../media/image281.png"/><Relationship Id="rId793" Type="http://schemas.openxmlformats.org/officeDocument/2006/relationships/image" Target="../media/image381.png"/><Relationship Id="rId7" Type="http://schemas.openxmlformats.org/officeDocument/2006/relationships/image" Target="../media/image3.png"/><Relationship Id="rId239" Type="http://schemas.openxmlformats.org/officeDocument/2006/relationships/customXml" Target="../ink/ink122.xml"/><Relationship Id="rId446" Type="http://schemas.openxmlformats.org/officeDocument/2006/relationships/customXml" Target="../ink/ink230.xml"/><Relationship Id="rId653" Type="http://schemas.openxmlformats.org/officeDocument/2006/relationships/image" Target="../media/image313.png"/><Relationship Id="rId1076" Type="http://schemas.openxmlformats.org/officeDocument/2006/relationships/image" Target="../media/image522.png"/><Relationship Id="rId306" Type="http://schemas.openxmlformats.org/officeDocument/2006/relationships/image" Target="../media/image149.png"/><Relationship Id="rId860" Type="http://schemas.openxmlformats.org/officeDocument/2006/relationships/customXml" Target="../ink/ink445.xml"/><Relationship Id="rId958" Type="http://schemas.openxmlformats.org/officeDocument/2006/relationships/customXml" Target="../ink/ink494.xml"/><Relationship Id="rId87" Type="http://schemas.openxmlformats.org/officeDocument/2006/relationships/customXml" Target="../ink/ink44.xml"/><Relationship Id="rId513" Type="http://schemas.openxmlformats.org/officeDocument/2006/relationships/image" Target="../media/image247.png"/><Relationship Id="rId720" Type="http://schemas.openxmlformats.org/officeDocument/2006/relationships/customXml" Target="../ink/ink374.xml"/><Relationship Id="rId818" Type="http://schemas.openxmlformats.org/officeDocument/2006/relationships/customXml" Target="../ink/ink424.xml"/><Relationship Id="rId1003" Type="http://schemas.openxmlformats.org/officeDocument/2006/relationships/image" Target="../media/image486.png"/><Relationship Id="rId14" Type="http://schemas.openxmlformats.org/officeDocument/2006/relationships/customXml" Target="../ink/ink7.xml"/><Relationship Id="rId163" Type="http://schemas.openxmlformats.org/officeDocument/2006/relationships/image" Target="../media/image80.png"/><Relationship Id="rId370" Type="http://schemas.openxmlformats.org/officeDocument/2006/relationships/customXml" Target="../ink/ink190.xml"/><Relationship Id="rId230" Type="http://schemas.openxmlformats.org/officeDocument/2006/relationships/image" Target="../media/image113.png"/><Relationship Id="rId468" Type="http://schemas.openxmlformats.org/officeDocument/2006/relationships/image" Target="../media/image225.png"/><Relationship Id="rId675" Type="http://schemas.openxmlformats.org/officeDocument/2006/relationships/customXml" Target="../ink/ink351.xml"/><Relationship Id="rId882" Type="http://schemas.openxmlformats.org/officeDocument/2006/relationships/customXml" Target="../ink/ink456.xml"/><Relationship Id="rId1098" Type="http://schemas.openxmlformats.org/officeDocument/2006/relationships/customXml" Target="../ink/ink565.xml"/><Relationship Id="rId25" Type="http://schemas.openxmlformats.org/officeDocument/2006/relationships/image" Target="../media/image12.png"/><Relationship Id="rId328" Type="http://schemas.openxmlformats.org/officeDocument/2006/relationships/customXml" Target="../ink/ink168.xml"/><Relationship Id="rId535" Type="http://schemas.openxmlformats.org/officeDocument/2006/relationships/customXml" Target="../ink/ink277.xml"/><Relationship Id="rId742" Type="http://schemas.openxmlformats.org/officeDocument/2006/relationships/customXml" Target="../ink/ink385.xml"/><Relationship Id="rId174" Type="http://schemas.openxmlformats.org/officeDocument/2006/relationships/image" Target="../media/image85.png"/><Relationship Id="rId381" Type="http://schemas.openxmlformats.org/officeDocument/2006/relationships/image" Target="../media/image185.png"/><Relationship Id="rId602" Type="http://schemas.openxmlformats.org/officeDocument/2006/relationships/customXml" Target="../ink/ink313.xml"/><Relationship Id="rId1025" Type="http://schemas.openxmlformats.org/officeDocument/2006/relationships/customXml" Target="../ink/ink528.xml"/><Relationship Id="rId241" Type="http://schemas.openxmlformats.org/officeDocument/2006/relationships/customXml" Target="../ink/ink123.xml"/><Relationship Id="rId479" Type="http://schemas.openxmlformats.org/officeDocument/2006/relationships/image" Target="../media/image230.png"/><Relationship Id="rId686" Type="http://schemas.openxmlformats.org/officeDocument/2006/relationships/customXml" Target="../ink/ink357.xml"/><Relationship Id="rId893" Type="http://schemas.openxmlformats.org/officeDocument/2006/relationships/image" Target="../media/image431.png"/><Relationship Id="rId907" Type="http://schemas.openxmlformats.org/officeDocument/2006/relationships/image" Target="../media/image438.png"/><Relationship Id="rId36" Type="http://schemas.openxmlformats.org/officeDocument/2006/relationships/image" Target="../media/image17.png"/><Relationship Id="rId339" Type="http://schemas.openxmlformats.org/officeDocument/2006/relationships/image" Target="../media/image165.png"/><Relationship Id="rId546" Type="http://schemas.openxmlformats.org/officeDocument/2006/relationships/image" Target="../media/image262.png"/><Relationship Id="rId753" Type="http://schemas.openxmlformats.org/officeDocument/2006/relationships/image" Target="../media/image362.png"/><Relationship Id="rId101" Type="http://schemas.openxmlformats.org/officeDocument/2006/relationships/customXml" Target="../ink/ink51.xml"/><Relationship Id="rId185" Type="http://schemas.openxmlformats.org/officeDocument/2006/relationships/customXml" Target="../ink/ink94.xml"/><Relationship Id="rId406" Type="http://schemas.openxmlformats.org/officeDocument/2006/relationships/image" Target="../media/image197.png"/><Relationship Id="rId960" Type="http://schemas.openxmlformats.org/officeDocument/2006/relationships/customXml" Target="../ink/ink495.xml"/><Relationship Id="rId1036" Type="http://schemas.openxmlformats.org/officeDocument/2006/relationships/image" Target="../media/image502.png"/><Relationship Id="rId392" Type="http://schemas.openxmlformats.org/officeDocument/2006/relationships/image" Target="../media/image190.png"/><Relationship Id="rId613" Type="http://schemas.openxmlformats.org/officeDocument/2006/relationships/customXml" Target="../ink/ink319.xml"/><Relationship Id="rId697" Type="http://schemas.openxmlformats.org/officeDocument/2006/relationships/image" Target="../media/image334.png"/><Relationship Id="rId820" Type="http://schemas.openxmlformats.org/officeDocument/2006/relationships/customXml" Target="../ink/ink425.xml"/><Relationship Id="rId918" Type="http://schemas.openxmlformats.org/officeDocument/2006/relationships/customXml" Target="../ink/ink474.xml"/><Relationship Id="rId252" Type="http://schemas.openxmlformats.org/officeDocument/2006/relationships/image" Target="../media/image123.png"/><Relationship Id="rId1103" Type="http://schemas.openxmlformats.org/officeDocument/2006/relationships/image" Target="../media/image535.png"/><Relationship Id="rId47" Type="http://schemas.openxmlformats.org/officeDocument/2006/relationships/customXml" Target="../ink/ink24.xml"/><Relationship Id="rId112" Type="http://schemas.openxmlformats.org/officeDocument/2006/relationships/image" Target="../media/image55.png"/><Relationship Id="rId557" Type="http://schemas.openxmlformats.org/officeDocument/2006/relationships/customXml" Target="../ink/ink289.xml"/><Relationship Id="rId764" Type="http://schemas.openxmlformats.org/officeDocument/2006/relationships/customXml" Target="../ink/ink396.xml"/><Relationship Id="rId971" Type="http://schemas.openxmlformats.org/officeDocument/2006/relationships/image" Target="../media/image470.png"/><Relationship Id="rId196" Type="http://schemas.openxmlformats.org/officeDocument/2006/relationships/image" Target="../media/image96.png"/><Relationship Id="rId417" Type="http://schemas.openxmlformats.org/officeDocument/2006/relationships/customXml" Target="../ink/ink214.xml"/><Relationship Id="rId624" Type="http://schemas.openxmlformats.org/officeDocument/2006/relationships/image" Target="../media/image299.png"/><Relationship Id="rId831" Type="http://schemas.openxmlformats.org/officeDocument/2006/relationships/image" Target="../media/image400.png"/><Relationship Id="rId1047" Type="http://schemas.openxmlformats.org/officeDocument/2006/relationships/customXml" Target="../ink/ink539.xml"/><Relationship Id="rId263" Type="http://schemas.openxmlformats.org/officeDocument/2006/relationships/customXml" Target="../ink/ink134.xml"/><Relationship Id="rId470" Type="http://schemas.openxmlformats.org/officeDocument/2006/relationships/customXml" Target="../ink/ink244.xml"/><Relationship Id="rId929" Type="http://schemas.openxmlformats.org/officeDocument/2006/relationships/image" Target="../media/image449.png"/><Relationship Id="rId1114" Type="http://schemas.openxmlformats.org/officeDocument/2006/relationships/customXml" Target="../ink/ink573.xml"/><Relationship Id="rId58" Type="http://schemas.openxmlformats.org/officeDocument/2006/relationships/image" Target="../media/image28.png"/><Relationship Id="rId123" Type="http://schemas.openxmlformats.org/officeDocument/2006/relationships/customXml" Target="../ink/ink62.xml"/><Relationship Id="rId330" Type="http://schemas.openxmlformats.org/officeDocument/2006/relationships/customXml" Target="../ink/ink169.xml"/><Relationship Id="rId568" Type="http://schemas.openxmlformats.org/officeDocument/2006/relationships/image" Target="../media/image272.png"/><Relationship Id="rId775" Type="http://schemas.openxmlformats.org/officeDocument/2006/relationships/customXml" Target="../ink/ink402.xml"/><Relationship Id="rId982" Type="http://schemas.openxmlformats.org/officeDocument/2006/relationships/customXml" Target="../ink/ink506.xml"/><Relationship Id="rId428" Type="http://schemas.openxmlformats.org/officeDocument/2006/relationships/customXml" Target="../ink/ink220.xml"/><Relationship Id="rId635" Type="http://schemas.openxmlformats.org/officeDocument/2006/relationships/customXml" Target="../ink/ink330.xml"/><Relationship Id="rId842" Type="http://schemas.openxmlformats.org/officeDocument/2006/relationships/customXml" Target="../ink/ink436.xml"/><Relationship Id="rId1058" Type="http://schemas.openxmlformats.org/officeDocument/2006/relationships/image" Target="../media/image513.png"/><Relationship Id="rId274" Type="http://schemas.openxmlformats.org/officeDocument/2006/relationships/image" Target="../media/image134.png"/><Relationship Id="rId481" Type="http://schemas.openxmlformats.org/officeDocument/2006/relationships/image" Target="../media/image231.png"/><Relationship Id="rId702" Type="http://schemas.openxmlformats.org/officeDocument/2006/relationships/customXml" Target="../ink/ink365.xml"/><Relationship Id="rId1125" Type="http://schemas.openxmlformats.org/officeDocument/2006/relationships/customXml" Target="../ink/ink579.xml"/><Relationship Id="rId69" Type="http://schemas.openxmlformats.org/officeDocument/2006/relationships/customXml" Target="../ink/ink35.xml"/><Relationship Id="rId134" Type="http://schemas.openxmlformats.org/officeDocument/2006/relationships/customXml" Target="../ink/ink68.xml"/><Relationship Id="rId579" Type="http://schemas.openxmlformats.org/officeDocument/2006/relationships/customXml" Target="../ink/ink301.xml"/><Relationship Id="rId786" Type="http://schemas.openxmlformats.org/officeDocument/2006/relationships/customXml" Target="../ink/ink408.xml"/><Relationship Id="rId993" Type="http://schemas.openxmlformats.org/officeDocument/2006/relationships/image" Target="../media/image481.png"/><Relationship Id="rId341" Type="http://schemas.openxmlformats.org/officeDocument/2006/relationships/customXml" Target="../ink/ink175.xml"/><Relationship Id="rId439" Type="http://schemas.openxmlformats.org/officeDocument/2006/relationships/image" Target="../media/image212.png"/><Relationship Id="rId646" Type="http://schemas.openxmlformats.org/officeDocument/2006/relationships/image" Target="../media/image310.png"/><Relationship Id="rId1069" Type="http://schemas.openxmlformats.org/officeDocument/2006/relationships/customXml" Target="../ink/ink550.xml"/><Relationship Id="rId201" Type="http://schemas.openxmlformats.org/officeDocument/2006/relationships/customXml" Target="../ink/ink102.xml"/><Relationship Id="rId285" Type="http://schemas.openxmlformats.org/officeDocument/2006/relationships/image" Target="../media/image139.png"/><Relationship Id="rId506" Type="http://schemas.openxmlformats.org/officeDocument/2006/relationships/customXml" Target="../ink/ink262.xml"/><Relationship Id="rId853" Type="http://schemas.openxmlformats.org/officeDocument/2006/relationships/image" Target="../media/image411.png"/><Relationship Id="rId492" Type="http://schemas.openxmlformats.org/officeDocument/2006/relationships/customXml" Target="../ink/ink255.xml"/><Relationship Id="rId713" Type="http://schemas.openxmlformats.org/officeDocument/2006/relationships/image" Target="../media/image342.png"/><Relationship Id="rId797" Type="http://schemas.openxmlformats.org/officeDocument/2006/relationships/image" Target="../media/image383.png"/><Relationship Id="rId920" Type="http://schemas.openxmlformats.org/officeDocument/2006/relationships/customXml" Target="../ink/ink475.xml"/><Relationship Id="rId145" Type="http://schemas.openxmlformats.org/officeDocument/2006/relationships/image" Target="../media/image71.png"/><Relationship Id="rId352" Type="http://schemas.openxmlformats.org/officeDocument/2006/relationships/image" Target="../media/image171.png"/><Relationship Id="rId212" Type="http://schemas.openxmlformats.org/officeDocument/2006/relationships/image" Target="../media/image104.png"/><Relationship Id="rId657" Type="http://schemas.openxmlformats.org/officeDocument/2006/relationships/image" Target="../media/image315.png"/><Relationship Id="rId864" Type="http://schemas.openxmlformats.org/officeDocument/2006/relationships/customXml" Target="../ink/ink447.xml"/><Relationship Id="rId296" Type="http://schemas.openxmlformats.org/officeDocument/2006/relationships/customXml" Target="../ink/ink151.xml"/><Relationship Id="rId517" Type="http://schemas.openxmlformats.org/officeDocument/2006/relationships/image" Target="../media/image249.png"/><Relationship Id="rId724" Type="http://schemas.openxmlformats.org/officeDocument/2006/relationships/customXml" Target="../ink/ink376.xml"/><Relationship Id="rId931" Type="http://schemas.openxmlformats.org/officeDocument/2006/relationships/image" Target="../media/image450.png"/><Relationship Id="rId60" Type="http://schemas.openxmlformats.org/officeDocument/2006/relationships/image" Target="../media/image29.png"/><Relationship Id="rId156" Type="http://schemas.openxmlformats.org/officeDocument/2006/relationships/customXml" Target="../ink/ink79.xml"/><Relationship Id="rId363" Type="http://schemas.openxmlformats.org/officeDocument/2006/relationships/image" Target="../media/image176.png"/><Relationship Id="rId570" Type="http://schemas.openxmlformats.org/officeDocument/2006/relationships/image" Target="../media/image273.png"/><Relationship Id="rId1007" Type="http://schemas.openxmlformats.org/officeDocument/2006/relationships/image" Target="../media/image488.png"/><Relationship Id="rId223" Type="http://schemas.openxmlformats.org/officeDocument/2006/relationships/customXml" Target="../ink/ink113.xml"/><Relationship Id="rId430" Type="http://schemas.openxmlformats.org/officeDocument/2006/relationships/customXml" Target="../ink/ink221.xml"/><Relationship Id="rId668" Type="http://schemas.openxmlformats.org/officeDocument/2006/relationships/customXml" Target="../ink/ink347.xml"/><Relationship Id="rId875" Type="http://schemas.openxmlformats.org/officeDocument/2006/relationships/image" Target="../media/image422.png"/><Relationship Id="rId1060" Type="http://schemas.openxmlformats.org/officeDocument/2006/relationships/image" Target="../media/image514.png"/><Relationship Id="rId18" Type="http://schemas.openxmlformats.org/officeDocument/2006/relationships/customXml" Target="../ink/ink9.xml"/><Relationship Id="rId528" Type="http://schemas.openxmlformats.org/officeDocument/2006/relationships/customXml" Target="../ink/ink273.xml"/><Relationship Id="rId735" Type="http://schemas.openxmlformats.org/officeDocument/2006/relationships/image" Target="../media/image353.png"/><Relationship Id="rId942" Type="http://schemas.openxmlformats.org/officeDocument/2006/relationships/customXml" Target="../ink/ink486.xml"/><Relationship Id="rId167" Type="http://schemas.openxmlformats.org/officeDocument/2006/relationships/image" Target="../media/image82.png"/><Relationship Id="rId374" Type="http://schemas.openxmlformats.org/officeDocument/2006/relationships/customXml" Target="../ink/ink192.xml"/><Relationship Id="rId581" Type="http://schemas.openxmlformats.org/officeDocument/2006/relationships/customXml" Target="../ink/ink302.xml"/><Relationship Id="rId1018" Type="http://schemas.openxmlformats.org/officeDocument/2006/relationships/image" Target="../media/image493.png"/><Relationship Id="rId71" Type="http://schemas.openxmlformats.org/officeDocument/2006/relationships/customXml" Target="../ink/ink36.xml"/><Relationship Id="rId234" Type="http://schemas.openxmlformats.org/officeDocument/2006/relationships/customXml" Target="../ink/ink119.xml"/><Relationship Id="rId679" Type="http://schemas.openxmlformats.org/officeDocument/2006/relationships/customXml" Target="../ink/ink353.xml"/><Relationship Id="rId802" Type="http://schemas.openxmlformats.org/officeDocument/2006/relationships/customXml" Target="../ink/ink416.xml"/><Relationship Id="rId886" Type="http://schemas.openxmlformats.org/officeDocument/2006/relationships/customXml" Target="../ink/ink458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41" Type="http://schemas.openxmlformats.org/officeDocument/2006/relationships/image" Target="../media/image213.png"/><Relationship Id="rId539" Type="http://schemas.openxmlformats.org/officeDocument/2006/relationships/image" Target="../media/image259.png"/><Relationship Id="rId746" Type="http://schemas.openxmlformats.org/officeDocument/2006/relationships/customXml" Target="../ink/ink387.xml"/><Relationship Id="rId1071" Type="http://schemas.openxmlformats.org/officeDocument/2006/relationships/customXml" Target="../ink/ink551.xml"/><Relationship Id="rId178" Type="http://schemas.openxmlformats.org/officeDocument/2006/relationships/image" Target="../media/image87.png"/><Relationship Id="rId301" Type="http://schemas.openxmlformats.org/officeDocument/2006/relationships/image" Target="../media/image147.png"/><Relationship Id="rId953" Type="http://schemas.openxmlformats.org/officeDocument/2006/relationships/image" Target="../media/image461.png"/><Relationship Id="rId1029" Type="http://schemas.openxmlformats.org/officeDocument/2006/relationships/customXml" Target="../ink/ink530.xml"/><Relationship Id="rId82" Type="http://schemas.openxmlformats.org/officeDocument/2006/relationships/image" Target="../media/image40.png"/><Relationship Id="rId385" Type="http://schemas.openxmlformats.org/officeDocument/2006/relationships/customXml" Target="../ink/ink198.xml"/><Relationship Id="rId592" Type="http://schemas.openxmlformats.org/officeDocument/2006/relationships/image" Target="../media/image284.png"/><Relationship Id="rId606" Type="http://schemas.openxmlformats.org/officeDocument/2006/relationships/customXml" Target="../ink/ink315.xml"/><Relationship Id="rId813" Type="http://schemas.openxmlformats.org/officeDocument/2006/relationships/image" Target="../media/image391.png"/><Relationship Id="rId245" Type="http://schemas.openxmlformats.org/officeDocument/2006/relationships/customXml" Target="../ink/ink125.xml"/><Relationship Id="rId452" Type="http://schemas.openxmlformats.org/officeDocument/2006/relationships/customXml" Target="../ink/ink234.xml"/><Relationship Id="rId897" Type="http://schemas.openxmlformats.org/officeDocument/2006/relationships/image" Target="../media/image433.png"/><Relationship Id="rId1082" Type="http://schemas.openxmlformats.org/officeDocument/2006/relationships/image" Target="../media/image525.png"/><Relationship Id="rId105" Type="http://schemas.openxmlformats.org/officeDocument/2006/relationships/customXml" Target="../ink/ink53.xml"/><Relationship Id="rId312" Type="http://schemas.openxmlformats.org/officeDocument/2006/relationships/customXml" Target="../ink/ink160.xml"/><Relationship Id="rId757" Type="http://schemas.openxmlformats.org/officeDocument/2006/relationships/image" Target="../media/image364.png"/><Relationship Id="rId964" Type="http://schemas.openxmlformats.org/officeDocument/2006/relationships/customXml" Target="../ink/ink497.xml"/><Relationship Id="rId93" Type="http://schemas.openxmlformats.org/officeDocument/2006/relationships/customXml" Target="../ink/ink47.xml"/><Relationship Id="rId189" Type="http://schemas.openxmlformats.org/officeDocument/2006/relationships/customXml" Target="../ink/ink96.xml"/><Relationship Id="rId396" Type="http://schemas.openxmlformats.org/officeDocument/2006/relationships/image" Target="../media/image192.png"/><Relationship Id="rId617" Type="http://schemas.openxmlformats.org/officeDocument/2006/relationships/customXml" Target="../ink/ink321.xml"/><Relationship Id="rId824" Type="http://schemas.openxmlformats.org/officeDocument/2006/relationships/customXml" Target="../ink/ink427.xml"/><Relationship Id="rId256" Type="http://schemas.openxmlformats.org/officeDocument/2006/relationships/image" Target="../media/image125.png"/><Relationship Id="rId463" Type="http://schemas.openxmlformats.org/officeDocument/2006/relationships/image" Target="../media/image223.png"/><Relationship Id="rId670" Type="http://schemas.openxmlformats.org/officeDocument/2006/relationships/customXml" Target="../ink/ink348.xml"/><Relationship Id="rId1093" Type="http://schemas.openxmlformats.org/officeDocument/2006/relationships/customXml" Target="../ink/ink562.xml"/><Relationship Id="rId1107" Type="http://schemas.openxmlformats.org/officeDocument/2006/relationships/image" Target="../media/image537.png"/><Relationship Id="rId116" Type="http://schemas.openxmlformats.org/officeDocument/2006/relationships/image" Target="../media/image57.png"/><Relationship Id="rId323" Type="http://schemas.openxmlformats.org/officeDocument/2006/relationships/image" Target="../media/image157.png"/><Relationship Id="rId530" Type="http://schemas.openxmlformats.org/officeDocument/2006/relationships/customXml" Target="../ink/ink274.xml"/><Relationship Id="rId768" Type="http://schemas.openxmlformats.org/officeDocument/2006/relationships/customXml" Target="../ink/ink398.xml"/><Relationship Id="rId975" Type="http://schemas.openxmlformats.org/officeDocument/2006/relationships/image" Target="../media/image472.png"/><Relationship Id="rId20" Type="http://schemas.openxmlformats.org/officeDocument/2006/relationships/customXml" Target="../ink/ink10.xml"/><Relationship Id="rId628" Type="http://schemas.openxmlformats.org/officeDocument/2006/relationships/image" Target="../media/image301.png"/><Relationship Id="rId835" Type="http://schemas.openxmlformats.org/officeDocument/2006/relationships/image" Target="../media/image402.png"/><Relationship Id="rId267" Type="http://schemas.openxmlformats.org/officeDocument/2006/relationships/customXml" Target="../ink/ink136.xml"/><Relationship Id="rId474" Type="http://schemas.openxmlformats.org/officeDocument/2006/relationships/customXml" Target="../ink/ink246.xml"/><Relationship Id="rId1020" Type="http://schemas.openxmlformats.org/officeDocument/2006/relationships/image" Target="../media/image494.png"/><Relationship Id="rId1118" Type="http://schemas.openxmlformats.org/officeDocument/2006/relationships/customXml" Target="../ink/ink575.xml"/><Relationship Id="rId127" Type="http://schemas.openxmlformats.org/officeDocument/2006/relationships/customXml" Target="../ink/ink64.xml"/><Relationship Id="rId681" Type="http://schemas.openxmlformats.org/officeDocument/2006/relationships/customXml" Target="../ink/ink354.xml"/><Relationship Id="rId779" Type="http://schemas.openxmlformats.org/officeDocument/2006/relationships/customXml" Target="../ink/ink404.xml"/><Relationship Id="rId902" Type="http://schemas.openxmlformats.org/officeDocument/2006/relationships/customXml" Target="../ink/ink466.xml"/><Relationship Id="rId986" Type="http://schemas.openxmlformats.org/officeDocument/2006/relationships/customXml" Target="../ink/ink508.xml"/><Relationship Id="rId31" Type="http://schemas.openxmlformats.org/officeDocument/2006/relationships/customXml" Target="../ink/ink16.xml"/><Relationship Id="rId334" Type="http://schemas.openxmlformats.org/officeDocument/2006/relationships/customXml" Target="../ink/ink171.xml"/><Relationship Id="rId541" Type="http://schemas.openxmlformats.org/officeDocument/2006/relationships/customXml" Target="../ink/ink281.xml"/><Relationship Id="rId639" Type="http://schemas.openxmlformats.org/officeDocument/2006/relationships/customXml" Target="../ink/ink332.xml"/><Relationship Id="rId180" Type="http://schemas.openxmlformats.org/officeDocument/2006/relationships/image" Target="../media/image88.png"/><Relationship Id="rId278" Type="http://schemas.openxmlformats.org/officeDocument/2006/relationships/customXml" Target="../ink/ink142.xml"/><Relationship Id="rId401" Type="http://schemas.openxmlformats.org/officeDocument/2006/relationships/customXml" Target="../ink/ink206.xml"/><Relationship Id="rId846" Type="http://schemas.openxmlformats.org/officeDocument/2006/relationships/customXml" Target="../ink/ink438.xml"/><Relationship Id="rId1031" Type="http://schemas.openxmlformats.org/officeDocument/2006/relationships/customXml" Target="../ink/ink531.xml"/><Relationship Id="rId485" Type="http://schemas.openxmlformats.org/officeDocument/2006/relationships/image" Target="../media/image233.png"/><Relationship Id="rId692" Type="http://schemas.openxmlformats.org/officeDocument/2006/relationships/customXml" Target="../ink/ink360.xml"/><Relationship Id="rId706" Type="http://schemas.openxmlformats.org/officeDocument/2006/relationships/customXml" Target="../ink/ink367.xml"/><Relationship Id="rId913" Type="http://schemas.openxmlformats.org/officeDocument/2006/relationships/image" Target="../media/image441.png"/><Relationship Id="rId42" Type="http://schemas.openxmlformats.org/officeDocument/2006/relationships/image" Target="../media/image20.png"/><Relationship Id="rId138" Type="http://schemas.openxmlformats.org/officeDocument/2006/relationships/customXml" Target="../ink/ink70.xml"/><Relationship Id="rId345" Type="http://schemas.openxmlformats.org/officeDocument/2006/relationships/customXml" Target="../ink/ink177.xml"/><Relationship Id="rId552" Type="http://schemas.openxmlformats.org/officeDocument/2006/relationships/image" Target="../media/image265.png"/><Relationship Id="rId997" Type="http://schemas.openxmlformats.org/officeDocument/2006/relationships/image" Target="../media/image483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412" Type="http://schemas.openxmlformats.org/officeDocument/2006/relationships/image" Target="../media/image200.png"/><Relationship Id="rId857" Type="http://schemas.openxmlformats.org/officeDocument/2006/relationships/image" Target="../media/image413.png"/><Relationship Id="rId1042" Type="http://schemas.openxmlformats.org/officeDocument/2006/relationships/image" Target="../media/image505.png"/><Relationship Id="rId289" Type="http://schemas.openxmlformats.org/officeDocument/2006/relationships/image" Target="../media/image141.png"/><Relationship Id="rId496" Type="http://schemas.openxmlformats.org/officeDocument/2006/relationships/customXml" Target="../ink/ink257.xml"/><Relationship Id="rId717" Type="http://schemas.openxmlformats.org/officeDocument/2006/relationships/image" Target="../media/image344.png"/><Relationship Id="rId924" Type="http://schemas.openxmlformats.org/officeDocument/2006/relationships/customXml" Target="../ink/ink477.xml"/><Relationship Id="rId53" Type="http://schemas.openxmlformats.org/officeDocument/2006/relationships/customXml" Target="../ink/ink27.xml"/><Relationship Id="rId149" Type="http://schemas.openxmlformats.org/officeDocument/2006/relationships/image" Target="../media/image73.png"/><Relationship Id="rId356" Type="http://schemas.openxmlformats.org/officeDocument/2006/relationships/customXml" Target="../ink/ink183.xml"/><Relationship Id="rId563" Type="http://schemas.openxmlformats.org/officeDocument/2006/relationships/customXml" Target="../ink/ink293.xml"/><Relationship Id="rId770" Type="http://schemas.openxmlformats.org/officeDocument/2006/relationships/customXml" Target="../ink/ink399.xml"/><Relationship Id="rId216" Type="http://schemas.openxmlformats.org/officeDocument/2006/relationships/image" Target="../media/image106.png"/><Relationship Id="rId423" Type="http://schemas.openxmlformats.org/officeDocument/2006/relationships/customXml" Target="../ink/ink217.xml"/><Relationship Id="rId868" Type="http://schemas.openxmlformats.org/officeDocument/2006/relationships/customXml" Target="../ink/ink449.xml"/><Relationship Id="rId1053" Type="http://schemas.openxmlformats.org/officeDocument/2006/relationships/customXml" Target="../ink/ink542.xml"/><Relationship Id="rId630" Type="http://schemas.openxmlformats.org/officeDocument/2006/relationships/image" Target="../media/image302.png"/><Relationship Id="rId728" Type="http://schemas.openxmlformats.org/officeDocument/2006/relationships/customXml" Target="../ink/ink378.xml"/><Relationship Id="rId935" Type="http://schemas.openxmlformats.org/officeDocument/2006/relationships/image" Target="../media/image452.png"/><Relationship Id="rId64" Type="http://schemas.openxmlformats.org/officeDocument/2006/relationships/image" Target="../media/image31.png"/><Relationship Id="rId367" Type="http://schemas.openxmlformats.org/officeDocument/2006/relationships/image" Target="../media/image178.png"/><Relationship Id="rId574" Type="http://schemas.openxmlformats.org/officeDocument/2006/relationships/image" Target="../media/image275.png"/><Relationship Id="rId1120" Type="http://schemas.openxmlformats.org/officeDocument/2006/relationships/customXml" Target="../ink/ink576.xml"/><Relationship Id="rId227" Type="http://schemas.openxmlformats.org/officeDocument/2006/relationships/customXml" Target="../ink/ink115.xml"/><Relationship Id="rId781" Type="http://schemas.openxmlformats.org/officeDocument/2006/relationships/customXml" Target="../ink/ink405.xml"/><Relationship Id="rId879" Type="http://schemas.openxmlformats.org/officeDocument/2006/relationships/image" Target="../media/image424.png"/><Relationship Id="rId434" Type="http://schemas.openxmlformats.org/officeDocument/2006/relationships/customXml" Target="../ink/ink224.xml"/><Relationship Id="rId641" Type="http://schemas.openxmlformats.org/officeDocument/2006/relationships/customXml" Target="../ink/ink333.xml"/><Relationship Id="rId739" Type="http://schemas.openxmlformats.org/officeDocument/2006/relationships/image" Target="../media/image355.png"/><Relationship Id="rId1064" Type="http://schemas.openxmlformats.org/officeDocument/2006/relationships/image" Target="../media/image516.png"/><Relationship Id="rId280" Type="http://schemas.openxmlformats.org/officeDocument/2006/relationships/customXml" Target="../ink/ink143.xml"/><Relationship Id="rId501" Type="http://schemas.openxmlformats.org/officeDocument/2006/relationships/image" Target="../media/image241.png"/><Relationship Id="rId946" Type="http://schemas.openxmlformats.org/officeDocument/2006/relationships/customXml" Target="../ink/ink488.xml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378" Type="http://schemas.openxmlformats.org/officeDocument/2006/relationships/customXml" Target="../ink/ink194.xml"/><Relationship Id="rId585" Type="http://schemas.openxmlformats.org/officeDocument/2006/relationships/customXml" Target="../ink/ink304.xml"/><Relationship Id="rId792" Type="http://schemas.openxmlformats.org/officeDocument/2006/relationships/customXml" Target="../ink/ink411.xml"/><Relationship Id="rId806" Type="http://schemas.openxmlformats.org/officeDocument/2006/relationships/customXml" Target="../ink/ink418.xml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445" Type="http://schemas.openxmlformats.org/officeDocument/2006/relationships/image" Target="../media/image215.png"/><Relationship Id="rId652" Type="http://schemas.openxmlformats.org/officeDocument/2006/relationships/customXml" Target="../ink/ink339.xml"/><Relationship Id="rId1075" Type="http://schemas.openxmlformats.org/officeDocument/2006/relationships/customXml" Target="../ink/ink553.xml"/><Relationship Id="rId291" Type="http://schemas.openxmlformats.org/officeDocument/2006/relationships/image" Target="../media/image142.png"/><Relationship Id="rId305" Type="http://schemas.openxmlformats.org/officeDocument/2006/relationships/customXml" Target="../ink/ink156.xml"/><Relationship Id="rId512" Type="http://schemas.openxmlformats.org/officeDocument/2006/relationships/customXml" Target="../ink/ink265.xml"/><Relationship Id="rId957" Type="http://schemas.openxmlformats.org/officeDocument/2006/relationships/image" Target="../media/image463.png"/><Relationship Id="rId86" Type="http://schemas.openxmlformats.org/officeDocument/2006/relationships/image" Target="../media/image42.png"/><Relationship Id="rId151" Type="http://schemas.openxmlformats.org/officeDocument/2006/relationships/image" Target="../media/image74.png"/><Relationship Id="rId389" Type="http://schemas.openxmlformats.org/officeDocument/2006/relationships/customXml" Target="../ink/ink200.xml"/><Relationship Id="rId596" Type="http://schemas.openxmlformats.org/officeDocument/2006/relationships/image" Target="../media/image286.png"/><Relationship Id="rId817" Type="http://schemas.openxmlformats.org/officeDocument/2006/relationships/image" Target="../media/image393.png"/><Relationship Id="rId1002" Type="http://schemas.openxmlformats.org/officeDocument/2006/relationships/customXml" Target="../ink/ink516.xml"/><Relationship Id="rId249" Type="http://schemas.openxmlformats.org/officeDocument/2006/relationships/customXml" Target="../ink/ink127.xml"/><Relationship Id="rId456" Type="http://schemas.openxmlformats.org/officeDocument/2006/relationships/customXml" Target="../ink/ink236.xml"/><Relationship Id="rId663" Type="http://schemas.openxmlformats.org/officeDocument/2006/relationships/image" Target="../media/image318.png"/><Relationship Id="rId870" Type="http://schemas.openxmlformats.org/officeDocument/2006/relationships/customXml" Target="../ink/ink450.xml"/><Relationship Id="rId1086" Type="http://schemas.openxmlformats.org/officeDocument/2006/relationships/image" Target="../media/image527.png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316" Type="http://schemas.openxmlformats.org/officeDocument/2006/relationships/customXml" Target="../ink/ink162.xml"/><Relationship Id="rId523" Type="http://schemas.openxmlformats.org/officeDocument/2006/relationships/image" Target="../media/image252.png"/><Relationship Id="rId968" Type="http://schemas.openxmlformats.org/officeDocument/2006/relationships/customXml" Target="../ink/ink499.xml"/><Relationship Id="rId97" Type="http://schemas.openxmlformats.org/officeDocument/2006/relationships/customXml" Target="../ink/ink49.xml"/><Relationship Id="rId730" Type="http://schemas.openxmlformats.org/officeDocument/2006/relationships/customXml" Target="../ink/ink379.xml"/><Relationship Id="rId828" Type="http://schemas.openxmlformats.org/officeDocument/2006/relationships/customXml" Target="../ink/ink429.xml"/><Relationship Id="rId1013" Type="http://schemas.openxmlformats.org/officeDocument/2006/relationships/image" Target="../media/image491.png"/><Relationship Id="rId162" Type="http://schemas.openxmlformats.org/officeDocument/2006/relationships/customXml" Target="../ink/ink82.xml"/><Relationship Id="rId467" Type="http://schemas.openxmlformats.org/officeDocument/2006/relationships/customXml" Target="../ink/ink242.xml"/><Relationship Id="rId1097" Type="http://schemas.openxmlformats.org/officeDocument/2006/relationships/customXml" Target="../ink/ink564.xml"/><Relationship Id="rId674" Type="http://schemas.openxmlformats.org/officeDocument/2006/relationships/customXml" Target="../ink/ink350.xml"/><Relationship Id="rId881" Type="http://schemas.openxmlformats.org/officeDocument/2006/relationships/image" Target="../media/image425.png"/><Relationship Id="rId979" Type="http://schemas.openxmlformats.org/officeDocument/2006/relationships/image" Target="../media/image474.png"/><Relationship Id="rId24" Type="http://schemas.openxmlformats.org/officeDocument/2006/relationships/customXml" Target="../ink/ink12.xml"/><Relationship Id="rId327" Type="http://schemas.openxmlformats.org/officeDocument/2006/relationships/image" Target="../media/image159.png"/><Relationship Id="rId534" Type="http://schemas.openxmlformats.org/officeDocument/2006/relationships/image" Target="../media/image257.png"/><Relationship Id="rId741" Type="http://schemas.openxmlformats.org/officeDocument/2006/relationships/image" Target="../media/image356.png"/><Relationship Id="rId839" Type="http://schemas.openxmlformats.org/officeDocument/2006/relationships/image" Target="../media/image404.png"/><Relationship Id="rId173" Type="http://schemas.openxmlformats.org/officeDocument/2006/relationships/customXml" Target="../ink/ink88.xml"/><Relationship Id="rId380" Type="http://schemas.openxmlformats.org/officeDocument/2006/relationships/customXml" Target="../ink/ink195.xml"/><Relationship Id="rId601" Type="http://schemas.openxmlformats.org/officeDocument/2006/relationships/image" Target="../media/image288.png"/><Relationship Id="rId1024" Type="http://schemas.openxmlformats.org/officeDocument/2006/relationships/image" Target="../media/image496.png"/><Relationship Id="rId240" Type="http://schemas.openxmlformats.org/officeDocument/2006/relationships/image" Target="../media/image117.png"/><Relationship Id="rId478" Type="http://schemas.openxmlformats.org/officeDocument/2006/relationships/customXml" Target="../ink/ink248.xml"/><Relationship Id="rId685" Type="http://schemas.openxmlformats.org/officeDocument/2006/relationships/customXml" Target="../ink/ink356.xml"/><Relationship Id="rId892" Type="http://schemas.openxmlformats.org/officeDocument/2006/relationships/customXml" Target="../ink/ink461.xml"/><Relationship Id="rId906" Type="http://schemas.openxmlformats.org/officeDocument/2006/relationships/customXml" Target="../ink/ink468.xml"/><Relationship Id="rId35" Type="http://schemas.openxmlformats.org/officeDocument/2006/relationships/customXml" Target="../ink/ink18.xml"/><Relationship Id="rId100" Type="http://schemas.openxmlformats.org/officeDocument/2006/relationships/image" Target="../media/image49.png"/><Relationship Id="rId338" Type="http://schemas.openxmlformats.org/officeDocument/2006/relationships/customXml" Target="../ink/ink173.xml"/><Relationship Id="rId545" Type="http://schemas.openxmlformats.org/officeDocument/2006/relationships/customXml" Target="../ink/ink283.xml"/><Relationship Id="rId752" Type="http://schemas.openxmlformats.org/officeDocument/2006/relationships/customXml" Target="../ink/ink390.xml"/><Relationship Id="rId184" Type="http://schemas.openxmlformats.org/officeDocument/2006/relationships/image" Target="../media/image90.png"/><Relationship Id="rId391" Type="http://schemas.openxmlformats.org/officeDocument/2006/relationships/customXml" Target="../ink/ink201.xml"/><Relationship Id="rId405" Type="http://schemas.openxmlformats.org/officeDocument/2006/relationships/customXml" Target="../ink/ink208.xml"/><Relationship Id="rId612" Type="http://schemas.openxmlformats.org/officeDocument/2006/relationships/image" Target="../media/image293.png"/><Relationship Id="rId1035" Type="http://schemas.openxmlformats.org/officeDocument/2006/relationships/customXml" Target="../ink/ink533.xml"/><Relationship Id="rId251" Type="http://schemas.openxmlformats.org/officeDocument/2006/relationships/customXml" Target="../ink/ink128.xml"/><Relationship Id="rId489" Type="http://schemas.openxmlformats.org/officeDocument/2006/relationships/image" Target="../media/image235.png"/><Relationship Id="rId696" Type="http://schemas.openxmlformats.org/officeDocument/2006/relationships/customXml" Target="../ink/ink362.xml"/><Relationship Id="rId917" Type="http://schemas.openxmlformats.org/officeDocument/2006/relationships/image" Target="../media/image443.png"/><Relationship Id="rId1102" Type="http://schemas.openxmlformats.org/officeDocument/2006/relationships/customXml" Target="../ink/ink567.xml"/><Relationship Id="rId46" Type="http://schemas.openxmlformats.org/officeDocument/2006/relationships/image" Target="../media/image22.png"/><Relationship Id="rId349" Type="http://schemas.openxmlformats.org/officeDocument/2006/relationships/customXml" Target="../ink/ink179.xml"/><Relationship Id="rId556" Type="http://schemas.openxmlformats.org/officeDocument/2006/relationships/image" Target="../media/image267.png"/><Relationship Id="rId763" Type="http://schemas.openxmlformats.org/officeDocument/2006/relationships/image" Target="../media/image367.png"/><Relationship Id="rId111" Type="http://schemas.openxmlformats.org/officeDocument/2006/relationships/customXml" Target="../ink/ink56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416" Type="http://schemas.openxmlformats.org/officeDocument/2006/relationships/image" Target="../media/image202.png"/><Relationship Id="rId970" Type="http://schemas.openxmlformats.org/officeDocument/2006/relationships/customXml" Target="../ink/ink500.xml"/><Relationship Id="rId1046" Type="http://schemas.openxmlformats.org/officeDocument/2006/relationships/image" Target="../media/image507.png"/><Relationship Id="rId623" Type="http://schemas.openxmlformats.org/officeDocument/2006/relationships/customXml" Target="../ink/ink324.xml"/><Relationship Id="rId830" Type="http://schemas.openxmlformats.org/officeDocument/2006/relationships/customXml" Target="../ink/ink430.xml"/><Relationship Id="rId928" Type="http://schemas.openxmlformats.org/officeDocument/2006/relationships/customXml" Target="../ink/ink479.xml"/><Relationship Id="rId57" Type="http://schemas.openxmlformats.org/officeDocument/2006/relationships/customXml" Target="../ink/ink29.xml"/><Relationship Id="rId262" Type="http://schemas.openxmlformats.org/officeDocument/2006/relationships/image" Target="../media/image128.png"/><Relationship Id="rId567" Type="http://schemas.openxmlformats.org/officeDocument/2006/relationships/customXml" Target="../ink/ink295.xml"/><Relationship Id="rId1113" Type="http://schemas.openxmlformats.org/officeDocument/2006/relationships/image" Target="../media/image540.png"/><Relationship Id="rId122" Type="http://schemas.openxmlformats.org/officeDocument/2006/relationships/image" Target="../media/image60.png"/><Relationship Id="rId774" Type="http://schemas.openxmlformats.org/officeDocument/2006/relationships/customXml" Target="../ink/ink401.xml"/><Relationship Id="rId981" Type="http://schemas.openxmlformats.org/officeDocument/2006/relationships/image" Target="../media/image475.png"/><Relationship Id="rId1057" Type="http://schemas.openxmlformats.org/officeDocument/2006/relationships/customXml" Target="../ink/ink544.xml"/><Relationship Id="rId427" Type="http://schemas.openxmlformats.org/officeDocument/2006/relationships/image" Target="../media/image207.png"/><Relationship Id="rId634" Type="http://schemas.openxmlformats.org/officeDocument/2006/relationships/image" Target="../media/image304.png"/><Relationship Id="rId841" Type="http://schemas.openxmlformats.org/officeDocument/2006/relationships/image" Target="../media/image405.png"/><Relationship Id="rId273" Type="http://schemas.openxmlformats.org/officeDocument/2006/relationships/customXml" Target="../ink/ink139.xml"/><Relationship Id="rId480" Type="http://schemas.openxmlformats.org/officeDocument/2006/relationships/customXml" Target="../ink/ink249.xml"/><Relationship Id="rId701" Type="http://schemas.openxmlformats.org/officeDocument/2006/relationships/image" Target="../media/image336.png"/><Relationship Id="rId939" Type="http://schemas.openxmlformats.org/officeDocument/2006/relationships/image" Target="../media/image454.png"/><Relationship Id="rId1124" Type="http://schemas.openxmlformats.org/officeDocument/2006/relationships/image" Target="../media/image545.png"/><Relationship Id="rId68" Type="http://schemas.openxmlformats.org/officeDocument/2006/relationships/image" Target="../media/image33.png"/><Relationship Id="rId133" Type="http://schemas.openxmlformats.org/officeDocument/2006/relationships/image" Target="../media/image65.png"/><Relationship Id="rId340" Type="http://schemas.openxmlformats.org/officeDocument/2006/relationships/customXml" Target="../ink/ink174.xml"/><Relationship Id="rId578" Type="http://schemas.openxmlformats.org/officeDocument/2006/relationships/image" Target="../media/image277.png"/><Relationship Id="rId785" Type="http://schemas.openxmlformats.org/officeDocument/2006/relationships/image" Target="../media/image377.png"/><Relationship Id="rId992" Type="http://schemas.openxmlformats.org/officeDocument/2006/relationships/customXml" Target="../ink/ink511.xml"/><Relationship Id="rId200" Type="http://schemas.openxmlformats.org/officeDocument/2006/relationships/image" Target="../media/image98.png"/><Relationship Id="rId438" Type="http://schemas.openxmlformats.org/officeDocument/2006/relationships/customXml" Target="../ink/ink226.xml"/><Relationship Id="rId645" Type="http://schemas.openxmlformats.org/officeDocument/2006/relationships/customXml" Target="../ink/ink335.xml"/><Relationship Id="rId852" Type="http://schemas.openxmlformats.org/officeDocument/2006/relationships/customXml" Target="../ink/ink441.xml"/><Relationship Id="rId1068" Type="http://schemas.openxmlformats.org/officeDocument/2006/relationships/image" Target="../media/image518.png"/><Relationship Id="rId284" Type="http://schemas.openxmlformats.org/officeDocument/2006/relationships/customXml" Target="../ink/ink145.xml"/><Relationship Id="rId491" Type="http://schemas.openxmlformats.org/officeDocument/2006/relationships/image" Target="../media/image236.png"/><Relationship Id="rId505" Type="http://schemas.openxmlformats.org/officeDocument/2006/relationships/image" Target="../media/image243.png"/><Relationship Id="rId712" Type="http://schemas.openxmlformats.org/officeDocument/2006/relationships/customXml" Target="../ink/ink370.xml"/><Relationship Id="rId79" Type="http://schemas.openxmlformats.org/officeDocument/2006/relationships/customXml" Target="../ink/ink40.xml"/><Relationship Id="rId144" Type="http://schemas.openxmlformats.org/officeDocument/2006/relationships/customXml" Target="../ink/ink73.xml"/><Relationship Id="rId589" Type="http://schemas.openxmlformats.org/officeDocument/2006/relationships/customXml" Target="../ink/ink306.xml"/><Relationship Id="rId796" Type="http://schemas.openxmlformats.org/officeDocument/2006/relationships/customXml" Target="../ink/ink413.xml"/><Relationship Id="rId351" Type="http://schemas.openxmlformats.org/officeDocument/2006/relationships/customXml" Target="../ink/ink180.xml"/><Relationship Id="rId449" Type="http://schemas.openxmlformats.org/officeDocument/2006/relationships/customXml" Target="../ink/ink232.xml"/><Relationship Id="rId656" Type="http://schemas.openxmlformats.org/officeDocument/2006/relationships/customXml" Target="../ink/ink341.xml"/><Relationship Id="rId863" Type="http://schemas.openxmlformats.org/officeDocument/2006/relationships/image" Target="../media/image416.png"/><Relationship Id="rId1079" Type="http://schemas.openxmlformats.org/officeDocument/2006/relationships/customXml" Target="../ink/ink555.xml"/><Relationship Id="rId211" Type="http://schemas.openxmlformats.org/officeDocument/2006/relationships/customXml" Target="../ink/ink107.xml"/><Relationship Id="rId295" Type="http://schemas.openxmlformats.org/officeDocument/2006/relationships/image" Target="../media/image144.png"/><Relationship Id="rId309" Type="http://schemas.openxmlformats.org/officeDocument/2006/relationships/customXml" Target="../ink/ink158.xml"/><Relationship Id="rId516" Type="http://schemas.openxmlformats.org/officeDocument/2006/relationships/customXml" Target="../ink/ink267.xml"/><Relationship Id="rId723" Type="http://schemas.openxmlformats.org/officeDocument/2006/relationships/image" Target="../media/image347.png"/><Relationship Id="rId930" Type="http://schemas.openxmlformats.org/officeDocument/2006/relationships/customXml" Target="../ink/ink480.xml"/><Relationship Id="rId1006" Type="http://schemas.openxmlformats.org/officeDocument/2006/relationships/customXml" Target="../ink/ink518.xml"/><Relationship Id="rId155" Type="http://schemas.openxmlformats.org/officeDocument/2006/relationships/image" Target="../media/image76.png"/><Relationship Id="rId362" Type="http://schemas.openxmlformats.org/officeDocument/2006/relationships/customXml" Target="../ink/ink186.xml"/><Relationship Id="rId222" Type="http://schemas.openxmlformats.org/officeDocument/2006/relationships/image" Target="../media/image109.png"/><Relationship Id="rId667" Type="http://schemas.openxmlformats.org/officeDocument/2006/relationships/image" Target="../media/image320.png"/><Relationship Id="rId874" Type="http://schemas.openxmlformats.org/officeDocument/2006/relationships/customXml" Target="../ink/ink452.xml"/><Relationship Id="rId17" Type="http://schemas.openxmlformats.org/officeDocument/2006/relationships/image" Target="../media/image8.png"/><Relationship Id="rId527" Type="http://schemas.openxmlformats.org/officeDocument/2006/relationships/image" Target="../media/image254.png"/><Relationship Id="rId734" Type="http://schemas.openxmlformats.org/officeDocument/2006/relationships/customXml" Target="../ink/ink381.xml"/><Relationship Id="rId941" Type="http://schemas.openxmlformats.org/officeDocument/2006/relationships/image" Target="../media/image455.png"/><Relationship Id="rId70" Type="http://schemas.openxmlformats.org/officeDocument/2006/relationships/image" Target="../media/image34.png"/><Relationship Id="rId166" Type="http://schemas.openxmlformats.org/officeDocument/2006/relationships/customXml" Target="../ink/ink84.xml"/><Relationship Id="rId373" Type="http://schemas.openxmlformats.org/officeDocument/2006/relationships/image" Target="../media/image181.png"/><Relationship Id="rId580" Type="http://schemas.openxmlformats.org/officeDocument/2006/relationships/image" Target="../media/image278.png"/><Relationship Id="rId801" Type="http://schemas.openxmlformats.org/officeDocument/2006/relationships/image" Target="../media/image385.png"/><Relationship Id="rId1017" Type="http://schemas.openxmlformats.org/officeDocument/2006/relationships/customXml" Target="../ink/ink524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4.png"/><Relationship Id="rId440" Type="http://schemas.openxmlformats.org/officeDocument/2006/relationships/customXml" Target="../ink/ink227.xml"/><Relationship Id="rId678" Type="http://schemas.openxmlformats.org/officeDocument/2006/relationships/image" Target="../media/image325.png"/><Relationship Id="rId885" Type="http://schemas.openxmlformats.org/officeDocument/2006/relationships/image" Target="../media/image427.png"/><Relationship Id="rId1070" Type="http://schemas.openxmlformats.org/officeDocument/2006/relationships/image" Target="../media/image519.png"/><Relationship Id="rId28" Type="http://schemas.openxmlformats.org/officeDocument/2006/relationships/customXml" Target="../ink/ink14.xml"/><Relationship Id="rId300" Type="http://schemas.openxmlformats.org/officeDocument/2006/relationships/customXml" Target="../ink/ink153.xml"/><Relationship Id="rId538" Type="http://schemas.openxmlformats.org/officeDocument/2006/relationships/customXml" Target="../ink/ink279.xml"/><Relationship Id="rId745" Type="http://schemas.openxmlformats.org/officeDocument/2006/relationships/image" Target="../media/image358.png"/><Relationship Id="rId952" Type="http://schemas.openxmlformats.org/officeDocument/2006/relationships/customXml" Target="../ink/ink491.xml"/><Relationship Id="rId81" Type="http://schemas.openxmlformats.org/officeDocument/2006/relationships/customXml" Target="../ink/ink41.xml"/><Relationship Id="rId177" Type="http://schemas.openxmlformats.org/officeDocument/2006/relationships/customXml" Target="../ink/ink90.xml"/><Relationship Id="rId384" Type="http://schemas.openxmlformats.org/officeDocument/2006/relationships/image" Target="../media/image186.png"/><Relationship Id="rId591" Type="http://schemas.openxmlformats.org/officeDocument/2006/relationships/customXml" Target="../ink/ink307.xml"/><Relationship Id="rId605" Type="http://schemas.openxmlformats.org/officeDocument/2006/relationships/image" Target="../media/image290.png"/><Relationship Id="rId812" Type="http://schemas.openxmlformats.org/officeDocument/2006/relationships/customXml" Target="../ink/ink421.xml"/><Relationship Id="rId1028" Type="http://schemas.openxmlformats.org/officeDocument/2006/relationships/image" Target="../media/image498.png"/><Relationship Id="rId244" Type="http://schemas.openxmlformats.org/officeDocument/2006/relationships/image" Target="../media/image119.png"/><Relationship Id="rId689" Type="http://schemas.openxmlformats.org/officeDocument/2006/relationships/image" Target="../media/image330.png"/><Relationship Id="rId896" Type="http://schemas.openxmlformats.org/officeDocument/2006/relationships/customXml" Target="../ink/ink463.xml"/><Relationship Id="rId1081" Type="http://schemas.openxmlformats.org/officeDocument/2006/relationships/customXml" Target="../ink/ink556.xml"/><Relationship Id="rId39" Type="http://schemas.openxmlformats.org/officeDocument/2006/relationships/customXml" Target="../ink/ink20.xml"/><Relationship Id="rId451" Type="http://schemas.openxmlformats.org/officeDocument/2006/relationships/customXml" Target="../ink/ink233.xml"/><Relationship Id="rId549" Type="http://schemas.openxmlformats.org/officeDocument/2006/relationships/customXml" Target="../ink/ink285.xml"/><Relationship Id="rId756" Type="http://schemas.openxmlformats.org/officeDocument/2006/relationships/customXml" Target="../ink/ink392.xml"/><Relationship Id="rId104" Type="http://schemas.openxmlformats.org/officeDocument/2006/relationships/image" Target="../media/image51.png"/><Relationship Id="rId188" Type="http://schemas.openxmlformats.org/officeDocument/2006/relationships/image" Target="../media/image92.png"/><Relationship Id="rId311" Type="http://schemas.openxmlformats.org/officeDocument/2006/relationships/image" Target="../media/image151.png"/><Relationship Id="rId395" Type="http://schemas.openxmlformats.org/officeDocument/2006/relationships/customXml" Target="../ink/ink203.xml"/><Relationship Id="rId409" Type="http://schemas.openxmlformats.org/officeDocument/2006/relationships/customXml" Target="../ink/ink210.xml"/><Relationship Id="rId963" Type="http://schemas.openxmlformats.org/officeDocument/2006/relationships/image" Target="../media/image466.png"/><Relationship Id="rId1039" Type="http://schemas.openxmlformats.org/officeDocument/2006/relationships/customXml" Target="../ink/ink535.xml"/><Relationship Id="rId92" Type="http://schemas.openxmlformats.org/officeDocument/2006/relationships/image" Target="../media/image45.png"/><Relationship Id="rId616" Type="http://schemas.openxmlformats.org/officeDocument/2006/relationships/image" Target="../media/image295.png"/><Relationship Id="rId823" Type="http://schemas.openxmlformats.org/officeDocument/2006/relationships/image" Target="../media/image396.png"/><Relationship Id="rId255" Type="http://schemas.openxmlformats.org/officeDocument/2006/relationships/customXml" Target="../ink/ink130.xml"/><Relationship Id="rId462" Type="http://schemas.openxmlformats.org/officeDocument/2006/relationships/customXml" Target="../ink/ink239.xml"/><Relationship Id="rId1092" Type="http://schemas.openxmlformats.org/officeDocument/2006/relationships/image" Target="../media/image530.png"/><Relationship Id="rId1106" Type="http://schemas.openxmlformats.org/officeDocument/2006/relationships/customXml" Target="../ink/ink569.xml"/><Relationship Id="rId115" Type="http://schemas.openxmlformats.org/officeDocument/2006/relationships/customXml" Target="../ink/ink58.xml"/><Relationship Id="rId322" Type="http://schemas.openxmlformats.org/officeDocument/2006/relationships/customXml" Target="../ink/ink165.xml"/><Relationship Id="rId767" Type="http://schemas.openxmlformats.org/officeDocument/2006/relationships/image" Target="../media/image369.png"/><Relationship Id="rId974" Type="http://schemas.openxmlformats.org/officeDocument/2006/relationships/customXml" Target="../ink/ink502.xml"/><Relationship Id="rId199" Type="http://schemas.openxmlformats.org/officeDocument/2006/relationships/customXml" Target="../ink/ink101.xml"/><Relationship Id="rId627" Type="http://schemas.openxmlformats.org/officeDocument/2006/relationships/customXml" Target="../ink/ink326.xml"/><Relationship Id="rId834" Type="http://schemas.openxmlformats.org/officeDocument/2006/relationships/customXml" Target="../ink/ink432.xml"/><Relationship Id="rId266" Type="http://schemas.openxmlformats.org/officeDocument/2006/relationships/image" Target="../media/image130.png"/><Relationship Id="rId473" Type="http://schemas.openxmlformats.org/officeDocument/2006/relationships/image" Target="../media/image227.png"/><Relationship Id="rId680" Type="http://schemas.openxmlformats.org/officeDocument/2006/relationships/image" Target="../media/image326.png"/><Relationship Id="rId901" Type="http://schemas.openxmlformats.org/officeDocument/2006/relationships/image" Target="../media/image435.png"/><Relationship Id="rId1117" Type="http://schemas.openxmlformats.org/officeDocument/2006/relationships/image" Target="../media/image542.png"/><Relationship Id="rId30" Type="http://schemas.openxmlformats.org/officeDocument/2006/relationships/customXml" Target="../ink/ink15.xml"/><Relationship Id="rId126" Type="http://schemas.openxmlformats.org/officeDocument/2006/relationships/image" Target="../media/image62.png"/><Relationship Id="rId333" Type="http://schemas.openxmlformats.org/officeDocument/2006/relationships/image" Target="../media/image162.png"/><Relationship Id="rId540" Type="http://schemas.openxmlformats.org/officeDocument/2006/relationships/customXml" Target="../ink/ink280.xml"/><Relationship Id="rId778" Type="http://schemas.openxmlformats.org/officeDocument/2006/relationships/image" Target="../media/image374.png"/><Relationship Id="rId985" Type="http://schemas.openxmlformats.org/officeDocument/2006/relationships/image" Target="../media/image477.png"/><Relationship Id="rId638" Type="http://schemas.openxmlformats.org/officeDocument/2006/relationships/image" Target="../media/image306.png"/><Relationship Id="rId845" Type="http://schemas.openxmlformats.org/officeDocument/2006/relationships/image" Target="../media/image407.png"/><Relationship Id="rId1030" Type="http://schemas.openxmlformats.org/officeDocument/2006/relationships/image" Target="../media/image499.png"/><Relationship Id="rId277" Type="http://schemas.openxmlformats.org/officeDocument/2006/relationships/image" Target="../media/image135.png"/><Relationship Id="rId400" Type="http://schemas.openxmlformats.org/officeDocument/2006/relationships/image" Target="../media/image194.png"/><Relationship Id="rId484" Type="http://schemas.openxmlformats.org/officeDocument/2006/relationships/customXml" Target="../ink/ink251.xml"/><Relationship Id="rId705" Type="http://schemas.openxmlformats.org/officeDocument/2006/relationships/image" Target="../media/image338.png"/><Relationship Id="rId1128" Type="http://schemas.openxmlformats.org/officeDocument/2006/relationships/image" Target="../media/image547.png"/><Relationship Id="rId137" Type="http://schemas.openxmlformats.org/officeDocument/2006/relationships/image" Target="../media/image67.png"/><Relationship Id="rId344" Type="http://schemas.openxmlformats.org/officeDocument/2006/relationships/image" Target="../media/image167.png"/><Relationship Id="rId691" Type="http://schemas.openxmlformats.org/officeDocument/2006/relationships/image" Target="../media/image331.png"/><Relationship Id="rId789" Type="http://schemas.openxmlformats.org/officeDocument/2006/relationships/image" Target="../media/image379.png"/><Relationship Id="rId912" Type="http://schemas.openxmlformats.org/officeDocument/2006/relationships/customXml" Target="../ink/ink471.xml"/><Relationship Id="rId996" Type="http://schemas.openxmlformats.org/officeDocument/2006/relationships/customXml" Target="../ink/ink513.xml"/><Relationship Id="rId41" Type="http://schemas.openxmlformats.org/officeDocument/2006/relationships/customXml" Target="../ink/ink21.xml"/><Relationship Id="rId551" Type="http://schemas.openxmlformats.org/officeDocument/2006/relationships/customXml" Target="../ink/ink286.xml"/><Relationship Id="rId649" Type="http://schemas.openxmlformats.org/officeDocument/2006/relationships/customXml" Target="../ink/ink337.xml"/><Relationship Id="rId856" Type="http://schemas.openxmlformats.org/officeDocument/2006/relationships/customXml" Target="../ink/ink443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88" Type="http://schemas.openxmlformats.org/officeDocument/2006/relationships/customXml" Target="../ink/ink147.xml"/><Relationship Id="rId411" Type="http://schemas.openxmlformats.org/officeDocument/2006/relationships/customXml" Target="../ink/ink211.xml"/><Relationship Id="rId509" Type="http://schemas.openxmlformats.org/officeDocument/2006/relationships/image" Target="../media/image245.png"/><Relationship Id="rId1041" Type="http://schemas.openxmlformats.org/officeDocument/2006/relationships/customXml" Target="../ink/ink536.xml"/><Relationship Id="rId495" Type="http://schemas.openxmlformats.org/officeDocument/2006/relationships/image" Target="../media/image238.png"/><Relationship Id="rId716" Type="http://schemas.openxmlformats.org/officeDocument/2006/relationships/customXml" Target="../ink/ink372.xml"/><Relationship Id="rId923" Type="http://schemas.openxmlformats.org/officeDocument/2006/relationships/image" Target="../media/image446.png"/><Relationship Id="rId52" Type="http://schemas.openxmlformats.org/officeDocument/2006/relationships/image" Target="../media/image25.png"/><Relationship Id="rId148" Type="http://schemas.openxmlformats.org/officeDocument/2006/relationships/customXml" Target="../ink/ink75.xml"/><Relationship Id="rId355" Type="http://schemas.openxmlformats.org/officeDocument/2006/relationships/customXml" Target="../ink/ink182.xml"/><Relationship Id="rId562" Type="http://schemas.openxmlformats.org/officeDocument/2006/relationships/image" Target="../media/image269.png"/><Relationship Id="rId215" Type="http://schemas.openxmlformats.org/officeDocument/2006/relationships/customXml" Target="../ink/ink109.xml"/><Relationship Id="rId422" Type="http://schemas.openxmlformats.org/officeDocument/2006/relationships/image" Target="../media/image205.png"/><Relationship Id="rId867" Type="http://schemas.openxmlformats.org/officeDocument/2006/relationships/image" Target="../media/image418.png"/><Relationship Id="rId1052" Type="http://schemas.openxmlformats.org/officeDocument/2006/relationships/image" Target="../media/image510.png"/><Relationship Id="rId299" Type="http://schemas.openxmlformats.org/officeDocument/2006/relationships/image" Target="../media/image146.png"/><Relationship Id="rId727" Type="http://schemas.openxmlformats.org/officeDocument/2006/relationships/image" Target="../media/image349.png"/><Relationship Id="rId934" Type="http://schemas.openxmlformats.org/officeDocument/2006/relationships/customXml" Target="../ink/ink482.xml"/><Relationship Id="rId63" Type="http://schemas.openxmlformats.org/officeDocument/2006/relationships/customXml" Target="../ink/ink32.xml"/><Relationship Id="rId159" Type="http://schemas.openxmlformats.org/officeDocument/2006/relationships/image" Target="../media/image78.png"/><Relationship Id="rId366" Type="http://schemas.openxmlformats.org/officeDocument/2006/relationships/customXml" Target="../ink/ink188.xml"/><Relationship Id="rId573" Type="http://schemas.openxmlformats.org/officeDocument/2006/relationships/customXml" Target="../ink/ink298.xml"/><Relationship Id="rId780" Type="http://schemas.openxmlformats.org/officeDocument/2006/relationships/image" Target="../media/image375.png"/><Relationship Id="rId226" Type="http://schemas.openxmlformats.org/officeDocument/2006/relationships/image" Target="../media/image111.png"/><Relationship Id="rId433" Type="http://schemas.openxmlformats.org/officeDocument/2006/relationships/customXml" Target="../ink/ink223.xml"/><Relationship Id="rId878" Type="http://schemas.openxmlformats.org/officeDocument/2006/relationships/customXml" Target="../ink/ink454.xml"/><Relationship Id="rId1063" Type="http://schemas.openxmlformats.org/officeDocument/2006/relationships/customXml" Target="../ink/ink547.xml"/><Relationship Id="rId640" Type="http://schemas.openxmlformats.org/officeDocument/2006/relationships/image" Target="../media/image307.png"/><Relationship Id="rId738" Type="http://schemas.openxmlformats.org/officeDocument/2006/relationships/customXml" Target="../ink/ink383.xml"/><Relationship Id="rId945" Type="http://schemas.openxmlformats.org/officeDocument/2006/relationships/image" Target="../media/image457.png"/><Relationship Id="rId74" Type="http://schemas.openxmlformats.org/officeDocument/2006/relationships/image" Target="../media/image36.png"/><Relationship Id="rId377" Type="http://schemas.openxmlformats.org/officeDocument/2006/relationships/image" Target="../media/image183.png"/><Relationship Id="rId500" Type="http://schemas.openxmlformats.org/officeDocument/2006/relationships/customXml" Target="../ink/ink259.xml"/><Relationship Id="rId584" Type="http://schemas.openxmlformats.org/officeDocument/2006/relationships/image" Target="../media/image280.png"/><Relationship Id="rId805" Type="http://schemas.openxmlformats.org/officeDocument/2006/relationships/image" Target="../media/image387.png"/><Relationship Id="rId5" Type="http://schemas.openxmlformats.org/officeDocument/2006/relationships/image" Target="../media/image2.png"/><Relationship Id="rId237" Type="http://schemas.openxmlformats.org/officeDocument/2006/relationships/image" Target="../media/image116.png"/><Relationship Id="rId791" Type="http://schemas.openxmlformats.org/officeDocument/2006/relationships/image" Target="../media/image380.png"/><Relationship Id="rId889" Type="http://schemas.openxmlformats.org/officeDocument/2006/relationships/image" Target="../media/image429.png"/><Relationship Id="rId1074" Type="http://schemas.openxmlformats.org/officeDocument/2006/relationships/image" Target="../media/image521.png"/><Relationship Id="rId444" Type="http://schemas.openxmlformats.org/officeDocument/2006/relationships/customXml" Target="../ink/ink229.xml"/><Relationship Id="rId651" Type="http://schemas.openxmlformats.org/officeDocument/2006/relationships/customXml" Target="../ink/ink338.xml"/><Relationship Id="rId749" Type="http://schemas.openxmlformats.org/officeDocument/2006/relationships/image" Target="../media/image360.png"/><Relationship Id="rId290" Type="http://schemas.openxmlformats.org/officeDocument/2006/relationships/customXml" Target="../ink/ink148.xml"/><Relationship Id="rId304" Type="http://schemas.openxmlformats.org/officeDocument/2006/relationships/image" Target="../media/image148.png"/><Relationship Id="rId388" Type="http://schemas.openxmlformats.org/officeDocument/2006/relationships/image" Target="../media/image188.png"/><Relationship Id="rId511" Type="http://schemas.openxmlformats.org/officeDocument/2006/relationships/image" Target="../media/image246.png"/><Relationship Id="rId609" Type="http://schemas.openxmlformats.org/officeDocument/2006/relationships/image" Target="../media/image292.png"/><Relationship Id="rId956" Type="http://schemas.openxmlformats.org/officeDocument/2006/relationships/customXml" Target="../ink/ink493.xml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595" Type="http://schemas.openxmlformats.org/officeDocument/2006/relationships/customXml" Target="../ink/ink309.xml"/><Relationship Id="rId816" Type="http://schemas.openxmlformats.org/officeDocument/2006/relationships/customXml" Target="../ink/ink423.xml"/><Relationship Id="rId1001" Type="http://schemas.openxmlformats.org/officeDocument/2006/relationships/image" Target="../media/image485.png"/><Relationship Id="rId248" Type="http://schemas.openxmlformats.org/officeDocument/2006/relationships/image" Target="../media/image121.png"/><Relationship Id="rId455" Type="http://schemas.openxmlformats.org/officeDocument/2006/relationships/image" Target="../media/image219.png"/><Relationship Id="rId662" Type="http://schemas.openxmlformats.org/officeDocument/2006/relationships/customXml" Target="../ink/ink344.xml"/><Relationship Id="rId1085" Type="http://schemas.openxmlformats.org/officeDocument/2006/relationships/customXml" Target="../ink/ink558.xml"/><Relationship Id="rId12" Type="http://schemas.openxmlformats.org/officeDocument/2006/relationships/customXml" Target="../ink/ink6.xml"/><Relationship Id="rId108" Type="http://schemas.openxmlformats.org/officeDocument/2006/relationships/image" Target="../media/image53.png"/><Relationship Id="rId315" Type="http://schemas.openxmlformats.org/officeDocument/2006/relationships/image" Target="../media/image153.png"/><Relationship Id="rId522" Type="http://schemas.openxmlformats.org/officeDocument/2006/relationships/customXml" Target="../ink/ink270.xml"/><Relationship Id="rId967" Type="http://schemas.openxmlformats.org/officeDocument/2006/relationships/image" Target="../media/image468.png"/><Relationship Id="rId96" Type="http://schemas.openxmlformats.org/officeDocument/2006/relationships/image" Target="../media/image47.png"/><Relationship Id="rId161" Type="http://schemas.openxmlformats.org/officeDocument/2006/relationships/image" Target="../media/image79.png"/><Relationship Id="rId399" Type="http://schemas.openxmlformats.org/officeDocument/2006/relationships/customXml" Target="../ink/ink205.xml"/><Relationship Id="rId827" Type="http://schemas.openxmlformats.org/officeDocument/2006/relationships/image" Target="../media/image398.png"/><Relationship Id="rId1012" Type="http://schemas.openxmlformats.org/officeDocument/2006/relationships/customXml" Target="../ink/ink521.xml"/><Relationship Id="rId259" Type="http://schemas.openxmlformats.org/officeDocument/2006/relationships/customXml" Target="../ink/ink132.xml"/><Relationship Id="rId466" Type="http://schemas.openxmlformats.org/officeDocument/2006/relationships/image" Target="../media/image224.png"/><Relationship Id="rId673" Type="http://schemas.openxmlformats.org/officeDocument/2006/relationships/image" Target="../media/image323.png"/><Relationship Id="rId880" Type="http://schemas.openxmlformats.org/officeDocument/2006/relationships/customXml" Target="../ink/ink455.xml"/><Relationship Id="rId1096" Type="http://schemas.openxmlformats.org/officeDocument/2006/relationships/image" Target="../media/image532.png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326" Type="http://schemas.openxmlformats.org/officeDocument/2006/relationships/customXml" Target="../ink/ink167.xml"/><Relationship Id="rId533" Type="http://schemas.openxmlformats.org/officeDocument/2006/relationships/customXml" Target="../ink/ink276.xml"/><Relationship Id="rId978" Type="http://schemas.openxmlformats.org/officeDocument/2006/relationships/customXml" Target="../ink/ink504.xml"/><Relationship Id="rId740" Type="http://schemas.openxmlformats.org/officeDocument/2006/relationships/customXml" Target="../ink/ink384.xml"/><Relationship Id="rId838" Type="http://schemas.openxmlformats.org/officeDocument/2006/relationships/customXml" Target="../ink/ink434.xml"/><Relationship Id="rId1023" Type="http://schemas.openxmlformats.org/officeDocument/2006/relationships/customXml" Target="../ink/ink527.xml"/><Relationship Id="rId172" Type="http://schemas.openxmlformats.org/officeDocument/2006/relationships/customXml" Target="../ink/ink87.xml"/><Relationship Id="rId477" Type="http://schemas.openxmlformats.org/officeDocument/2006/relationships/image" Target="../media/image229.png"/><Relationship Id="rId600" Type="http://schemas.openxmlformats.org/officeDocument/2006/relationships/customXml" Target="../ink/ink312.xml"/><Relationship Id="rId684" Type="http://schemas.openxmlformats.org/officeDocument/2006/relationships/image" Target="../media/image328.png"/><Relationship Id="rId337" Type="http://schemas.openxmlformats.org/officeDocument/2006/relationships/image" Target="../media/image164.png"/><Relationship Id="rId891" Type="http://schemas.openxmlformats.org/officeDocument/2006/relationships/image" Target="../media/image430.png"/><Relationship Id="rId905" Type="http://schemas.openxmlformats.org/officeDocument/2006/relationships/image" Target="../media/image437.png"/><Relationship Id="rId989" Type="http://schemas.openxmlformats.org/officeDocument/2006/relationships/image" Target="../media/image479.png"/><Relationship Id="rId34" Type="http://schemas.openxmlformats.org/officeDocument/2006/relationships/image" Target="../media/image16.png"/><Relationship Id="rId544" Type="http://schemas.openxmlformats.org/officeDocument/2006/relationships/image" Target="../media/image261.png"/><Relationship Id="rId751" Type="http://schemas.openxmlformats.org/officeDocument/2006/relationships/image" Target="../media/image361.png"/><Relationship Id="rId849" Type="http://schemas.openxmlformats.org/officeDocument/2006/relationships/image" Target="../media/image409.png"/><Relationship Id="rId183" Type="http://schemas.openxmlformats.org/officeDocument/2006/relationships/customXml" Target="../ink/ink93.xml"/><Relationship Id="rId390" Type="http://schemas.openxmlformats.org/officeDocument/2006/relationships/image" Target="../media/image189.png"/><Relationship Id="rId404" Type="http://schemas.openxmlformats.org/officeDocument/2006/relationships/image" Target="../media/image196.png"/><Relationship Id="rId611" Type="http://schemas.openxmlformats.org/officeDocument/2006/relationships/customXml" Target="../ink/ink318.xml"/><Relationship Id="rId1034" Type="http://schemas.openxmlformats.org/officeDocument/2006/relationships/image" Target="../media/image501.png"/><Relationship Id="rId250" Type="http://schemas.openxmlformats.org/officeDocument/2006/relationships/image" Target="../media/image122.png"/><Relationship Id="rId488" Type="http://schemas.openxmlformats.org/officeDocument/2006/relationships/customXml" Target="../ink/ink253.xml"/><Relationship Id="rId695" Type="http://schemas.openxmlformats.org/officeDocument/2006/relationships/image" Target="../media/image333.png"/><Relationship Id="rId709" Type="http://schemas.openxmlformats.org/officeDocument/2006/relationships/image" Target="../media/image340.png"/><Relationship Id="rId916" Type="http://schemas.openxmlformats.org/officeDocument/2006/relationships/customXml" Target="../ink/ink473.xml"/><Relationship Id="rId1101" Type="http://schemas.openxmlformats.org/officeDocument/2006/relationships/image" Target="../media/image534.png"/><Relationship Id="rId45" Type="http://schemas.openxmlformats.org/officeDocument/2006/relationships/customXml" Target="../ink/ink23.xml"/><Relationship Id="rId110" Type="http://schemas.openxmlformats.org/officeDocument/2006/relationships/image" Target="../media/image54.png"/><Relationship Id="rId348" Type="http://schemas.openxmlformats.org/officeDocument/2006/relationships/image" Target="../media/image169.png"/><Relationship Id="rId555" Type="http://schemas.openxmlformats.org/officeDocument/2006/relationships/customXml" Target="../ink/ink288.xml"/><Relationship Id="rId762" Type="http://schemas.openxmlformats.org/officeDocument/2006/relationships/customXml" Target="../ink/ink395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customXml" Target="../ink/ink213.xml"/><Relationship Id="rId622" Type="http://schemas.openxmlformats.org/officeDocument/2006/relationships/image" Target="../media/image298.png"/><Relationship Id="rId1045" Type="http://schemas.openxmlformats.org/officeDocument/2006/relationships/customXml" Target="../ink/ink538.xml"/><Relationship Id="rId261" Type="http://schemas.openxmlformats.org/officeDocument/2006/relationships/customXml" Target="../ink/ink133.xml"/><Relationship Id="rId499" Type="http://schemas.openxmlformats.org/officeDocument/2006/relationships/image" Target="../media/image240.png"/><Relationship Id="rId927" Type="http://schemas.openxmlformats.org/officeDocument/2006/relationships/image" Target="../media/image448.png"/><Relationship Id="rId1112" Type="http://schemas.openxmlformats.org/officeDocument/2006/relationships/customXml" Target="../ink/ink572.xml"/><Relationship Id="rId56" Type="http://schemas.openxmlformats.org/officeDocument/2006/relationships/image" Target="../media/image27.png"/><Relationship Id="rId359" Type="http://schemas.openxmlformats.org/officeDocument/2006/relationships/image" Target="../media/image174.png"/><Relationship Id="rId566" Type="http://schemas.openxmlformats.org/officeDocument/2006/relationships/image" Target="../media/image271.png"/><Relationship Id="rId773" Type="http://schemas.openxmlformats.org/officeDocument/2006/relationships/image" Target="../media/image372.png"/><Relationship Id="rId121" Type="http://schemas.openxmlformats.org/officeDocument/2006/relationships/customXml" Target="../ink/ink61.xml"/><Relationship Id="rId219" Type="http://schemas.openxmlformats.org/officeDocument/2006/relationships/customXml" Target="../ink/ink111.xml"/><Relationship Id="rId426" Type="http://schemas.openxmlformats.org/officeDocument/2006/relationships/customXml" Target="../ink/ink219.xml"/><Relationship Id="rId633" Type="http://schemas.openxmlformats.org/officeDocument/2006/relationships/customXml" Target="../ink/ink329.xml"/><Relationship Id="rId980" Type="http://schemas.openxmlformats.org/officeDocument/2006/relationships/customXml" Target="../ink/ink505.xml"/><Relationship Id="rId1056" Type="http://schemas.openxmlformats.org/officeDocument/2006/relationships/image" Target="../media/image512.png"/><Relationship Id="rId840" Type="http://schemas.openxmlformats.org/officeDocument/2006/relationships/customXml" Target="../ink/ink435.xml"/><Relationship Id="rId938" Type="http://schemas.openxmlformats.org/officeDocument/2006/relationships/customXml" Target="../ink/ink484.xml"/><Relationship Id="rId67" Type="http://schemas.openxmlformats.org/officeDocument/2006/relationships/customXml" Target="../ink/ink34.xml"/><Relationship Id="rId272" Type="http://schemas.openxmlformats.org/officeDocument/2006/relationships/image" Target="../media/image133.png"/><Relationship Id="rId577" Type="http://schemas.openxmlformats.org/officeDocument/2006/relationships/customXml" Target="../ink/ink300.xml"/><Relationship Id="rId700" Type="http://schemas.openxmlformats.org/officeDocument/2006/relationships/customXml" Target="../ink/ink364.xml"/><Relationship Id="rId1123" Type="http://schemas.openxmlformats.org/officeDocument/2006/relationships/customXml" Target="../ink/ink578.xml"/><Relationship Id="rId132" Type="http://schemas.openxmlformats.org/officeDocument/2006/relationships/customXml" Target="../ink/ink67.xml"/><Relationship Id="rId784" Type="http://schemas.openxmlformats.org/officeDocument/2006/relationships/customXml" Target="../ink/ink407.xml"/><Relationship Id="rId991" Type="http://schemas.openxmlformats.org/officeDocument/2006/relationships/image" Target="../media/image480.png"/><Relationship Id="rId1067" Type="http://schemas.openxmlformats.org/officeDocument/2006/relationships/customXml" Target="../ink/ink549.xml"/><Relationship Id="rId437" Type="http://schemas.openxmlformats.org/officeDocument/2006/relationships/image" Target="../media/image211.png"/><Relationship Id="rId644" Type="http://schemas.openxmlformats.org/officeDocument/2006/relationships/image" Target="../media/image309.png"/><Relationship Id="rId851" Type="http://schemas.openxmlformats.org/officeDocument/2006/relationships/image" Target="../media/image410.png"/><Relationship Id="rId283" Type="http://schemas.openxmlformats.org/officeDocument/2006/relationships/image" Target="../media/image138.png"/><Relationship Id="rId490" Type="http://schemas.openxmlformats.org/officeDocument/2006/relationships/customXml" Target="../ink/ink254.xml"/><Relationship Id="rId504" Type="http://schemas.openxmlformats.org/officeDocument/2006/relationships/customXml" Target="../ink/ink261.xml"/><Relationship Id="rId711" Type="http://schemas.openxmlformats.org/officeDocument/2006/relationships/image" Target="../media/image341.png"/><Relationship Id="rId949" Type="http://schemas.openxmlformats.org/officeDocument/2006/relationships/image" Target="../media/image459.png"/><Relationship Id="rId78" Type="http://schemas.openxmlformats.org/officeDocument/2006/relationships/image" Target="../media/image38.png"/><Relationship Id="rId143" Type="http://schemas.openxmlformats.org/officeDocument/2006/relationships/image" Target="../media/image70.png"/><Relationship Id="rId350" Type="http://schemas.openxmlformats.org/officeDocument/2006/relationships/image" Target="../media/image170.png"/><Relationship Id="rId588" Type="http://schemas.openxmlformats.org/officeDocument/2006/relationships/image" Target="../media/image282.png"/><Relationship Id="rId795" Type="http://schemas.openxmlformats.org/officeDocument/2006/relationships/image" Target="../media/image382.png"/><Relationship Id="rId809" Type="http://schemas.openxmlformats.org/officeDocument/2006/relationships/image" Target="../media/image389.png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448" Type="http://schemas.openxmlformats.org/officeDocument/2006/relationships/customXml" Target="../ink/ink231.xml"/><Relationship Id="rId655" Type="http://schemas.openxmlformats.org/officeDocument/2006/relationships/image" Target="../media/image314.png"/><Relationship Id="rId862" Type="http://schemas.openxmlformats.org/officeDocument/2006/relationships/customXml" Target="../ink/ink446.xml"/><Relationship Id="rId1078" Type="http://schemas.openxmlformats.org/officeDocument/2006/relationships/image" Target="../media/image523.png"/><Relationship Id="rId294" Type="http://schemas.openxmlformats.org/officeDocument/2006/relationships/customXml" Target="../ink/ink150.xml"/><Relationship Id="rId308" Type="http://schemas.openxmlformats.org/officeDocument/2006/relationships/image" Target="../media/image150.png"/><Relationship Id="rId515" Type="http://schemas.openxmlformats.org/officeDocument/2006/relationships/image" Target="../media/image248.png"/><Relationship Id="rId722" Type="http://schemas.openxmlformats.org/officeDocument/2006/relationships/customXml" Target="../ink/ink375.xml"/><Relationship Id="rId89" Type="http://schemas.openxmlformats.org/officeDocument/2006/relationships/customXml" Target="../ink/ink45.xml"/><Relationship Id="rId154" Type="http://schemas.openxmlformats.org/officeDocument/2006/relationships/customXml" Target="../ink/ink78.xml"/><Relationship Id="rId361" Type="http://schemas.openxmlformats.org/officeDocument/2006/relationships/image" Target="../media/image175.png"/><Relationship Id="rId599" Type="http://schemas.openxmlformats.org/officeDocument/2006/relationships/customXml" Target="../ink/ink311.xml"/><Relationship Id="rId1005" Type="http://schemas.openxmlformats.org/officeDocument/2006/relationships/image" Target="../media/image487.png"/><Relationship Id="rId459" Type="http://schemas.openxmlformats.org/officeDocument/2006/relationships/image" Target="../media/image221.png"/><Relationship Id="rId666" Type="http://schemas.openxmlformats.org/officeDocument/2006/relationships/customXml" Target="../ink/ink346.xml"/><Relationship Id="rId873" Type="http://schemas.openxmlformats.org/officeDocument/2006/relationships/image" Target="../media/image421.png"/><Relationship Id="rId1089" Type="http://schemas.openxmlformats.org/officeDocument/2006/relationships/customXml" Target="../ink/ink560.xml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319" Type="http://schemas.openxmlformats.org/officeDocument/2006/relationships/image" Target="../media/image155.png"/><Relationship Id="rId526" Type="http://schemas.openxmlformats.org/officeDocument/2006/relationships/customXml" Target="../ink/ink272.xml"/><Relationship Id="rId733" Type="http://schemas.openxmlformats.org/officeDocument/2006/relationships/image" Target="../media/image352.png"/><Relationship Id="rId940" Type="http://schemas.openxmlformats.org/officeDocument/2006/relationships/customXml" Target="../ink/ink485.xml"/><Relationship Id="rId1016" Type="http://schemas.openxmlformats.org/officeDocument/2006/relationships/customXml" Target="../ink/ink523.xml"/><Relationship Id="rId165" Type="http://schemas.openxmlformats.org/officeDocument/2006/relationships/image" Target="../media/image81.png"/><Relationship Id="rId372" Type="http://schemas.openxmlformats.org/officeDocument/2006/relationships/customXml" Target="../ink/ink191.xml"/><Relationship Id="rId677" Type="http://schemas.openxmlformats.org/officeDocument/2006/relationships/customXml" Target="../ink/ink352.xml"/><Relationship Id="rId800" Type="http://schemas.openxmlformats.org/officeDocument/2006/relationships/customXml" Target="../ink/ink415.xml"/><Relationship Id="rId232" Type="http://schemas.openxmlformats.org/officeDocument/2006/relationships/customXml" Target="../ink/ink118.xml"/><Relationship Id="rId884" Type="http://schemas.openxmlformats.org/officeDocument/2006/relationships/customXml" Target="../ink/ink457.xml"/><Relationship Id="rId27" Type="http://schemas.openxmlformats.org/officeDocument/2006/relationships/image" Target="../media/image13.png"/><Relationship Id="rId537" Type="http://schemas.openxmlformats.org/officeDocument/2006/relationships/image" Target="../media/image258.png"/><Relationship Id="rId744" Type="http://schemas.openxmlformats.org/officeDocument/2006/relationships/customXml" Target="../ink/ink386.xml"/><Relationship Id="rId951" Type="http://schemas.openxmlformats.org/officeDocument/2006/relationships/image" Target="../media/image460.png"/><Relationship Id="rId80" Type="http://schemas.openxmlformats.org/officeDocument/2006/relationships/image" Target="../media/image39.png"/><Relationship Id="rId176" Type="http://schemas.openxmlformats.org/officeDocument/2006/relationships/image" Target="../media/image86.png"/><Relationship Id="rId383" Type="http://schemas.openxmlformats.org/officeDocument/2006/relationships/customXml" Target="../ink/ink197.xml"/><Relationship Id="rId590" Type="http://schemas.openxmlformats.org/officeDocument/2006/relationships/image" Target="../media/image283.png"/><Relationship Id="rId604" Type="http://schemas.openxmlformats.org/officeDocument/2006/relationships/customXml" Target="../ink/ink314.xml"/><Relationship Id="rId811" Type="http://schemas.openxmlformats.org/officeDocument/2006/relationships/image" Target="../media/image390.png"/><Relationship Id="rId1027" Type="http://schemas.openxmlformats.org/officeDocument/2006/relationships/customXml" Target="../ink/ink529.xml"/><Relationship Id="rId243" Type="http://schemas.openxmlformats.org/officeDocument/2006/relationships/customXml" Target="../ink/ink124.xml"/><Relationship Id="rId450" Type="http://schemas.openxmlformats.org/officeDocument/2006/relationships/image" Target="../media/image217.png"/><Relationship Id="rId688" Type="http://schemas.openxmlformats.org/officeDocument/2006/relationships/customXml" Target="../ink/ink358.xml"/><Relationship Id="rId895" Type="http://schemas.openxmlformats.org/officeDocument/2006/relationships/image" Target="../media/image432.png"/><Relationship Id="rId909" Type="http://schemas.openxmlformats.org/officeDocument/2006/relationships/image" Target="../media/image439.png"/><Relationship Id="rId1080" Type="http://schemas.openxmlformats.org/officeDocument/2006/relationships/image" Target="../media/image524.png"/><Relationship Id="rId38" Type="http://schemas.openxmlformats.org/officeDocument/2006/relationships/image" Target="../media/image18.png"/><Relationship Id="rId103" Type="http://schemas.openxmlformats.org/officeDocument/2006/relationships/customXml" Target="../ink/ink52.xml"/><Relationship Id="rId310" Type="http://schemas.openxmlformats.org/officeDocument/2006/relationships/customXml" Target="../ink/ink159.xml"/><Relationship Id="rId548" Type="http://schemas.openxmlformats.org/officeDocument/2006/relationships/image" Target="../media/image263.png"/><Relationship Id="rId755" Type="http://schemas.openxmlformats.org/officeDocument/2006/relationships/image" Target="../media/image363.png"/><Relationship Id="rId962" Type="http://schemas.openxmlformats.org/officeDocument/2006/relationships/customXml" Target="../ink/ink496.xml"/><Relationship Id="rId91" Type="http://schemas.openxmlformats.org/officeDocument/2006/relationships/customXml" Target="../ink/ink46.xml"/><Relationship Id="rId187" Type="http://schemas.openxmlformats.org/officeDocument/2006/relationships/customXml" Target="../ink/ink95.xml"/><Relationship Id="rId394" Type="http://schemas.openxmlformats.org/officeDocument/2006/relationships/image" Target="../media/image191.png"/><Relationship Id="rId408" Type="http://schemas.openxmlformats.org/officeDocument/2006/relationships/image" Target="../media/image198.png"/><Relationship Id="rId615" Type="http://schemas.openxmlformats.org/officeDocument/2006/relationships/customXml" Target="../ink/ink320.xml"/><Relationship Id="rId822" Type="http://schemas.openxmlformats.org/officeDocument/2006/relationships/customXml" Target="../ink/ink426.xml"/><Relationship Id="rId1038" Type="http://schemas.openxmlformats.org/officeDocument/2006/relationships/image" Target="../media/image503.png"/><Relationship Id="rId254" Type="http://schemas.openxmlformats.org/officeDocument/2006/relationships/image" Target="../media/image124.png"/><Relationship Id="rId699" Type="http://schemas.openxmlformats.org/officeDocument/2006/relationships/image" Target="../media/image335.png"/><Relationship Id="rId1091" Type="http://schemas.openxmlformats.org/officeDocument/2006/relationships/customXml" Target="../ink/ink561.xml"/><Relationship Id="rId1105" Type="http://schemas.openxmlformats.org/officeDocument/2006/relationships/image" Target="../media/image536.png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461" Type="http://schemas.openxmlformats.org/officeDocument/2006/relationships/image" Target="../media/image222.png"/><Relationship Id="rId559" Type="http://schemas.openxmlformats.org/officeDocument/2006/relationships/image" Target="../media/image268.png"/><Relationship Id="rId766" Type="http://schemas.openxmlformats.org/officeDocument/2006/relationships/customXml" Target="../ink/ink397.xml"/><Relationship Id="rId198" Type="http://schemas.openxmlformats.org/officeDocument/2006/relationships/image" Target="../media/image97.png"/><Relationship Id="rId321" Type="http://schemas.openxmlformats.org/officeDocument/2006/relationships/image" Target="../media/image156.png"/><Relationship Id="rId419" Type="http://schemas.openxmlformats.org/officeDocument/2006/relationships/customXml" Target="../ink/ink215.xml"/><Relationship Id="rId626" Type="http://schemas.openxmlformats.org/officeDocument/2006/relationships/image" Target="../media/image300.png"/><Relationship Id="rId973" Type="http://schemas.openxmlformats.org/officeDocument/2006/relationships/image" Target="../media/image471.png"/><Relationship Id="rId1049" Type="http://schemas.openxmlformats.org/officeDocument/2006/relationships/customXml" Target="../ink/ink540.xml"/><Relationship Id="rId833" Type="http://schemas.openxmlformats.org/officeDocument/2006/relationships/image" Target="../media/image401.png"/><Relationship Id="rId1116" Type="http://schemas.openxmlformats.org/officeDocument/2006/relationships/customXml" Target="../ink/ink574.xml"/><Relationship Id="rId265" Type="http://schemas.openxmlformats.org/officeDocument/2006/relationships/customXml" Target="../ink/ink135.xml"/><Relationship Id="rId472" Type="http://schemas.openxmlformats.org/officeDocument/2006/relationships/customXml" Target="../ink/ink245.xml"/><Relationship Id="rId900" Type="http://schemas.openxmlformats.org/officeDocument/2006/relationships/customXml" Target="../ink/ink465.xml"/><Relationship Id="rId125" Type="http://schemas.openxmlformats.org/officeDocument/2006/relationships/customXml" Target="../ink/ink63.xml"/><Relationship Id="rId332" Type="http://schemas.openxmlformats.org/officeDocument/2006/relationships/customXml" Target="../ink/ink170.xml"/><Relationship Id="rId777" Type="http://schemas.openxmlformats.org/officeDocument/2006/relationships/customXml" Target="../ink/ink403.xml"/><Relationship Id="rId984" Type="http://schemas.openxmlformats.org/officeDocument/2006/relationships/customXml" Target="../ink/ink507.xml"/><Relationship Id="rId637" Type="http://schemas.openxmlformats.org/officeDocument/2006/relationships/customXml" Target="../ink/ink331.xml"/><Relationship Id="rId844" Type="http://schemas.openxmlformats.org/officeDocument/2006/relationships/customXml" Target="../ink/ink437.xml"/><Relationship Id="rId276" Type="http://schemas.openxmlformats.org/officeDocument/2006/relationships/customXml" Target="../ink/ink141.xml"/><Relationship Id="rId483" Type="http://schemas.openxmlformats.org/officeDocument/2006/relationships/image" Target="../media/image232.png"/><Relationship Id="rId690" Type="http://schemas.openxmlformats.org/officeDocument/2006/relationships/customXml" Target="../ink/ink359.xml"/><Relationship Id="rId704" Type="http://schemas.openxmlformats.org/officeDocument/2006/relationships/customXml" Target="../ink/ink366.xml"/><Relationship Id="rId911" Type="http://schemas.openxmlformats.org/officeDocument/2006/relationships/image" Target="../media/image440.png"/><Relationship Id="rId1127" Type="http://schemas.openxmlformats.org/officeDocument/2006/relationships/customXml" Target="../ink/ink580.xml"/><Relationship Id="rId40" Type="http://schemas.openxmlformats.org/officeDocument/2006/relationships/image" Target="../media/image19.png"/><Relationship Id="rId136" Type="http://schemas.openxmlformats.org/officeDocument/2006/relationships/customXml" Target="../ink/ink69.xml"/><Relationship Id="rId343" Type="http://schemas.openxmlformats.org/officeDocument/2006/relationships/customXml" Target="../ink/ink176.xml"/><Relationship Id="rId550" Type="http://schemas.openxmlformats.org/officeDocument/2006/relationships/image" Target="../media/image264.png"/><Relationship Id="rId788" Type="http://schemas.openxmlformats.org/officeDocument/2006/relationships/customXml" Target="../ink/ink409.xml"/><Relationship Id="rId995" Type="http://schemas.openxmlformats.org/officeDocument/2006/relationships/image" Target="../media/image482.png"/><Relationship Id="rId203" Type="http://schemas.openxmlformats.org/officeDocument/2006/relationships/customXml" Target="../ink/ink103.xml"/><Relationship Id="rId648" Type="http://schemas.openxmlformats.org/officeDocument/2006/relationships/image" Target="../media/image311.png"/><Relationship Id="rId855" Type="http://schemas.openxmlformats.org/officeDocument/2006/relationships/image" Target="../media/image412.png"/><Relationship Id="rId1040" Type="http://schemas.openxmlformats.org/officeDocument/2006/relationships/image" Target="../media/image504.png"/><Relationship Id="rId287" Type="http://schemas.openxmlformats.org/officeDocument/2006/relationships/image" Target="../media/image140.png"/><Relationship Id="rId410" Type="http://schemas.openxmlformats.org/officeDocument/2006/relationships/image" Target="../media/image199.png"/><Relationship Id="rId494" Type="http://schemas.openxmlformats.org/officeDocument/2006/relationships/customXml" Target="../ink/ink256.xml"/><Relationship Id="rId508" Type="http://schemas.openxmlformats.org/officeDocument/2006/relationships/customXml" Target="../ink/ink263.xml"/><Relationship Id="rId715" Type="http://schemas.openxmlformats.org/officeDocument/2006/relationships/image" Target="../media/image343.png"/><Relationship Id="rId922" Type="http://schemas.openxmlformats.org/officeDocument/2006/relationships/customXml" Target="../ink/ink476.xml"/><Relationship Id="rId147" Type="http://schemas.openxmlformats.org/officeDocument/2006/relationships/image" Target="../media/image72.png"/><Relationship Id="rId354" Type="http://schemas.openxmlformats.org/officeDocument/2006/relationships/image" Target="../media/image172.png"/><Relationship Id="rId799" Type="http://schemas.openxmlformats.org/officeDocument/2006/relationships/image" Target="../media/image384.png"/><Relationship Id="rId51" Type="http://schemas.openxmlformats.org/officeDocument/2006/relationships/customXml" Target="../ink/ink26.xml"/><Relationship Id="rId561" Type="http://schemas.openxmlformats.org/officeDocument/2006/relationships/customXml" Target="../ink/ink292.xml"/><Relationship Id="rId659" Type="http://schemas.openxmlformats.org/officeDocument/2006/relationships/image" Target="../media/image316.png"/><Relationship Id="rId866" Type="http://schemas.openxmlformats.org/officeDocument/2006/relationships/customXml" Target="../ink/ink448.xml"/><Relationship Id="rId214" Type="http://schemas.openxmlformats.org/officeDocument/2006/relationships/image" Target="../media/image105.png"/><Relationship Id="rId298" Type="http://schemas.openxmlformats.org/officeDocument/2006/relationships/customXml" Target="../ink/ink152.xml"/><Relationship Id="rId421" Type="http://schemas.openxmlformats.org/officeDocument/2006/relationships/customXml" Target="../ink/ink216.xml"/><Relationship Id="rId519" Type="http://schemas.openxmlformats.org/officeDocument/2006/relationships/image" Target="../media/image250.png"/><Relationship Id="rId1051" Type="http://schemas.openxmlformats.org/officeDocument/2006/relationships/customXml" Target="../ink/ink541.xml"/><Relationship Id="rId158" Type="http://schemas.openxmlformats.org/officeDocument/2006/relationships/customXml" Target="../ink/ink80.xml"/><Relationship Id="rId726" Type="http://schemas.openxmlformats.org/officeDocument/2006/relationships/customXml" Target="../ink/ink377.xml"/><Relationship Id="rId933" Type="http://schemas.openxmlformats.org/officeDocument/2006/relationships/image" Target="../media/image451.png"/><Relationship Id="rId1009" Type="http://schemas.openxmlformats.org/officeDocument/2006/relationships/image" Target="../media/image489.png"/><Relationship Id="rId62" Type="http://schemas.openxmlformats.org/officeDocument/2006/relationships/image" Target="../media/image30.png"/><Relationship Id="rId365" Type="http://schemas.openxmlformats.org/officeDocument/2006/relationships/image" Target="../media/image177.png"/><Relationship Id="rId572" Type="http://schemas.openxmlformats.org/officeDocument/2006/relationships/image" Target="../media/image274.png"/><Relationship Id="rId225" Type="http://schemas.openxmlformats.org/officeDocument/2006/relationships/customXml" Target="../ink/ink114.xml"/><Relationship Id="rId432" Type="http://schemas.openxmlformats.org/officeDocument/2006/relationships/customXml" Target="../ink/ink222.xml"/><Relationship Id="rId877" Type="http://schemas.openxmlformats.org/officeDocument/2006/relationships/image" Target="../media/image423.png"/><Relationship Id="rId1062" Type="http://schemas.openxmlformats.org/officeDocument/2006/relationships/image" Target="../media/image515.png"/><Relationship Id="rId737" Type="http://schemas.openxmlformats.org/officeDocument/2006/relationships/image" Target="../media/image354.png"/><Relationship Id="rId944" Type="http://schemas.openxmlformats.org/officeDocument/2006/relationships/customXml" Target="../ink/ink487.xml"/><Relationship Id="rId73" Type="http://schemas.openxmlformats.org/officeDocument/2006/relationships/customXml" Target="../ink/ink37.xml"/><Relationship Id="rId169" Type="http://schemas.openxmlformats.org/officeDocument/2006/relationships/image" Target="../media/image83.png"/><Relationship Id="rId376" Type="http://schemas.openxmlformats.org/officeDocument/2006/relationships/customXml" Target="../ink/ink193.xml"/><Relationship Id="rId583" Type="http://schemas.openxmlformats.org/officeDocument/2006/relationships/customXml" Target="../ink/ink303.xml"/><Relationship Id="rId790" Type="http://schemas.openxmlformats.org/officeDocument/2006/relationships/customXml" Target="../ink/ink410.xml"/><Relationship Id="rId804" Type="http://schemas.openxmlformats.org/officeDocument/2006/relationships/customXml" Target="../ink/ink417.xml"/><Relationship Id="rId4" Type="http://schemas.openxmlformats.org/officeDocument/2006/relationships/customXml" Target="../ink/ink2.xml"/><Relationship Id="rId236" Type="http://schemas.openxmlformats.org/officeDocument/2006/relationships/customXml" Target="../ink/ink120.xml"/><Relationship Id="rId443" Type="http://schemas.openxmlformats.org/officeDocument/2006/relationships/image" Target="../media/image214.png"/><Relationship Id="rId650" Type="http://schemas.openxmlformats.org/officeDocument/2006/relationships/image" Target="../media/image312.png"/><Relationship Id="rId888" Type="http://schemas.openxmlformats.org/officeDocument/2006/relationships/customXml" Target="../ink/ink459.xml"/><Relationship Id="rId1073" Type="http://schemas.openxmlformats.org/officeDocument/2006/relationships/customXml" Target="../ink/ink552.xml"/><Relationship Id="rId303" Type="http://schemas.openxmlformats.org/officeDocument/2006/relationships/customXml" Target="../ink/ink155.xml"/><Relationship Id="rId748" Type="http://schemas.openxmlformats.org/officeDocument/2006/relationships/customXml" Target="../ink/ink388.xml"/><Relationship Id="rId955" Type="http://schemas.openxmlformats.org/officeDocument/2006/relationships/image" Target="../media/image462.png"/><Relationship Id="rId84" Type="http://schemas.openxmlformats.org/officeDocument/2006/relationships/image" Target="../media/image41.png"/><Relationship Id="rId387" Type="http://schemas.openxmlformats.org/officeDocument/2006/relationships/customXml" Target="../ink/ink199.xml"/><Relationship Id="rId510" Type="http://schemas.openxmlformats.org/officeDocument/2006/relationships/customXml" Target="../ink/ink264.xml"/><Relationship Id="rId594" Type="http://schemas.openxmlformats.org/officeDocument/2006/relationships/image" Target="../media/image285.png"/><Relationship Id="rId608" Type="http://schemas.openxmlformats.org/officeDocument/2006/relationships/customXml" Target="../ink/ink316.xml"/><Relationship Id="rId815" Type="http://schemas.openxmlformats.org/officeDocument/2006/relationships/image" Target="../media/image392.png"/><Relationship Id="rId247" Type="http://schemas.openxmlformats.org/officeDocument/2006/relationships/customXml" Target="../ink/ink126.xml"/><Relationship Id="rId899" Type="http://schemas.openxmlformats.org/officeDocument/2006/relationships/image" Target="../media/image434.png"/><Relationship Id="rId1000" Type="http://schemas.openxmlformats.org/officeDocument/2006/relationships/customXml" Target="../ink/ink515.xml"/><Relationship Id="rId1084" Type="http://schemas.openxmlformats.org/officeDocument/2006/relationships/image" Target="../media/image526.png"/><Relationship Id="rId107" Type="http://schemas.openxmlformats.org/officeDocument/2006/relationships/customXml" Target="../ink/ink54.xml"/><Relationship Id="rId454" Type="http://schemas.openxmlformats.org/officeDocument/2006/relationships/customXml" Target="../ink/ink235.xml"/><Relationship Id="rId661" Type="http://schemas.openxmlformats.org/officeDocument/2006/relationships/image" Target="../media/image317.png"/><Relationship Id="rId759" Type="http://schemas.openxmlformats.org/officeDocument/2006/relationships/image" Target="../media/image365.png"/><Relationship Id="rId966" Type="http://schemas.openxmlformats.org/officeDocument/2006/relationships/customXml" Target="../ink/ink498.xml"/><Relationship Id="rId11" Type="http://schemas.openxmlformats.org/officeDocument/2006/relationships/image" Target="../media/image5.png"/><Relationship Id="rId314" Type="http://schemas.openxmlformats.org/officeDocument/2006/relationships/customXml" Target="../ink/ink161.xml"/><Relationship Id="rId398" Type="http://schemas.openxmlformats.org/officeDocument/2006/relationships/image" Target="../media/image193.png"/><Relationship Id="rId521" Type="http://schemas.openxmlformats.org/officeDocument/2006/relationships/image" Target="../media/image251.png"/><Relationship Id="rId619" Type="http://schemas.openxmlformats.org/officeDocument/2006/relationships/customXml" Target="../ink/ink322.xml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826" Type="http://schemas.openxmlformats.org/officeDocument/2006/relationships/customXml" Target="../ink/ink428.xml"/><Relationship Id="rId1011" Type="http://schemas.openxmlformats.org/officeDocument/2006/relationships/image" Target="../media/image490.png"/><Relationship Id="rId1109" Type="http://schemas.openxmlformats.org/officeDocument/2006/relationships/image" Target="../media/image538.png"/><Relationship Id="rId258" Type="http://schemas.openxmlformats.org/officeDocument/2006/relationships/image" Target="../media/image126.png"/><Relationship Id="rId465" Type="http://schemas.openxmlformats.org/officeDocument/2006/relationships/customXml" Target="../ink/ink241.xml"/><Relationship Id="rId672" Type="http://schemas.openxmlformats.org/officeDocument/2006/relationships/customXml" Target="../ink/ink349.xml"/><Relationship Id="rId1095" Type="http://schemas.openxmlformats.org/officeDocument/2006/relationships/customXml" Target="../ink/ink563.xml"/><Relationship Id="rId22" Type="http://schemas.openxmlformats.org/officeDocument/2006/relationships/customXml" Target="../ink/ink11.xml"/><Relationship Id="rId118" Type="http://schemas.openxmlformats.org/officeDocument/2006/relationships/image" Target="../media/image58.png"/><Relationship Id="rId325" Type="http://schemas.openxmlformats.org/officeDocument/2006/relationships/image" Target="../media/image158.png"/><Relationship Id="rId532" Type="http://schemas.openxmlformats.org/officeDocument/2006/relationships/customXml" Target="../ink/ink275.xml"/><Relationship Id="rId977" Type="http://schemas.openxmlformats.org/officeDocument/2006/relationships/image" Target="../media/image473.png"/><Relationship Id="rId171" Type="http://schemas.openxmlformats.org/officeDocument/2006/relationships/image" Target="../media/image84.png"/><Relationship Id="rId837" Type="http://schemas.openxmlformats.org/officeDocument/2006/relationships/image" Target="../media/image403.png"/><Relationship Id="rId1022" Type="http://schemas.openxmlformats.org/officeDocument/2006/relationships/image" Target="../media/image495.png"/><Relationship Id="rId269" Type="http://schemas.openxmlformats.org/officeDocument/2006/relationships/customXml" Target="../ink/ink137.xml"/><Relationship Id="rId476" Type="http://schemas.openxmlformats.org/officeDocument/2006/relationships/customXml" Target="../ink/ink247.xml"/><Relationship Id="rId683" Type="http://schemas.openxmlformats.org/officeDocument/2006/relationships/customXml" Target="../ink/ink355.xml"/><Relationship Id="rId890" Type="http://schemas.openxmlformats.org/officeDocument/2006/relationships/customXml" Target="../ink/ink460.xml"/><Relationship Id="rId904" Type="http://schemas.openxmlformats.org/officeDocument/2006/relationships/customXml" Target="../ink/ink467.xml"/><Relationship Id="rId33" Type="http://schemas.openxmlformats.org/officeDocument/2006/relationships/customXml" Target="../ink/ink17.xml"/><Relationship Id="rId129" Type="http://schemas.openxmlformats.org/officeDocument/2006/relationships/image" Target="../media/image63.png"/><Relationship Id="rId336" Type="http://schemas.openxmlformats.org/officeDocument/2006/relationships/customXml" Target="../ink/ink172.xml"/><Relationship Id="rId543" Type="http://schemas.openxmlformats.org/officeDocument/2006/relationships/customXml" Target="../ink/ink282.xml"/><Relationship Id="rId988" Type="http://schemas.openxmlformats.org/officeDocument/2006/relationships/customXml" Target="../ink/ink509.xml"/><Relationship Id="rId182" Type="http://schemas.openxmlformats.org/officeDocument/2006/relationships/image" Target="../media/image89.png"/><Relationship Id="rId403" Type="http://schemas.openxmlformats.org/officeDocument/2006/relationships/customXml" Target="../ink/ink207.xml"/><Relationship Id="rId750" Type="http://schemas.openxmlformats.org/officeDocument/2006/relationships/customXml" Target="../ink/ink389.xml"/><Relationship Id="rId848" Type="http://schemas.openxmlformats.org/officeDocument/2006/relationships/customXml" Target="../ink/ink439.xml"/><Relationship Id="rId1033" Type="http://schemas.openxmlformats.org/officeDocument/2006/relationships/customXml" Target="../ink/ink532.xml"/><Relationship Id="rId487" Type="http://schemas.openxmlformats.org/officeDocument/2006/relationships/image" Target="../media/image234.png"/><Relationship Id="rId610" Type="http://schemas.openxmlformats.org/officeDocument/2006/relationships/customXml" Target="../ink/ink317.xml"/><Relationship Id="rId694" Type="http://schemas.openxmlformats.org/officeDocument/2006/relationships/customXml" Target="../ink/ink361.xml"/><Relationship Id="rId708" Type="http://schemas.openxmlformats.org/officeDocument/2006/relationships/customXml" Target="../ink/ink368.xml"/><Relationship Id="rId915" Type="http://schemas.openxmlformats.org/officeDocument/2006/relationships/image" Target="../media/image442.png"/><Relationship Id="rId347" Type="http://schemas.openxmlformats.org/officeDocument/2006/relationships/customXml" Target="../ink/ink178.xml"/><Relationship Id="rId999" Type="http://schemas.openxmlformats.org/officeDocument/2006/relationships/image" Target="../media/image484.png"/><Relationship Id="rId1100" Type="http://schemas.openxmlformats.org/officeDocument/2006/relationships/customXml" Target="../ink/ink566.xml"/><Relationship Id="rId44" Type="http://schemas.openxmlformats.org/officeDocument/2006/relationships/image" Target="../media/image21.png"/><Relationship Id="rId554" Type="http://schemas.openxmlformats.org/officeDocument/2006/relationships/image" Target="../media/image266.png"/><Relationship Id="rId761" Type="http://schemas.openxmlformats.org/officeDocument/2006/relationships/image" Target="../media/image366.png"/><Relationship Id="rId859" Type="http://schemas.openxmlformats.org/officeDocument/2006/relationships/image" Target="../media/image414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414" Type="http://schemas.openxmlformats.org/officeDocument/2006/relationships/image" Target="../media/image201.png"/><Relationship Id="rId498" Type="http://schemas.openxmlformats.org/officeDocument/2006/relationships/customXml" Target="../ink/ink258.xml"/><Relationship Id="rId621" Type="http://schemas.openxmlformats.org/officeDocument/2006/relationships/customXml" Target="../ink/ink323.xml"/><Relationship Id="rId1044" Type="http://schemas.openxmlformats.org/officeDocument/2006/relationships/image" Target="../media/image506.png"/><Relationship Id="rId260" Type="http://schemas.openxmlformats.org/officeDocument/2006/relationships/image" Target="../media/image127.png"/><Relationship Id="rId719" Type="http://schemas.openxmlformats.org/officeDocument/2006/relationships/image" Target="../media/image345.png"/><Relationship Id="rId926" Type="http://schemas.openxmlformats.org/officeDocument/2006/relationships/customXml" Target="../ink/ink478.xml"/><Relationship Id="rId1111" Type="http://schemas.openxmlformats.org/officeDocument/2006/relationships/image" Target="../media/image539.png"/><Relationship Id="rId55" Type="http://schemas.openxmlformats.org/officeDocument/2006/relationships/customXml" Target="../ink/ink28.xml"/><Relationship Id="rId120" Type="http://schemas.openxmlformats.org/officeDocument/2006/relationships/image" Target="../media/image59.png"/><Relationship Id="rId358" Type="http://schemas.openxmlformats.org/officeDocument/2006/relationships/customXml" Target="../ink/ink184.xml"/><Relationship Id="rId565" Type="http://schemas.openxmlformats.org/officeDocument/2006/relationships/customXml" Target="../ink/ink294.xml"/><Relationship Id="rId772" Type="http://schemas.openxmlformats.org/officeDocument/2006/relationships/customXml" Target="../ink/ink400.xml"/><Relationship Id="rId218" Type="http://schemas.openxmlformats.org/officeDocument/2006/relationships/image" Target="../media/image107.png"/><Relationship Id="rId425" Type="http://schemas.openxmlformats.org/officeDocument/2006/relationships/customXml" Target="../ink/ink218.xml"/><Relationship Id="rId632" Type="http://schemas.openxmlformats.org/officeDocument/2006/relationships/image" Target="../media/image303.png"/><Relationship Id="rId1055" Type="http://schemas.openxmlformats.org/officeDocument/2006/relationships/customXml" Target="../ink/ink543.xml"/><Relationship Id="rId271" Type="http://schemas.openxmlformats.org/officeDocument/2006/relationships/customXml" Target="../ink/ink138.xml"/><Relationship Id="rId937" Type="http://schemas.openxmlformats.org/officeDocument/2006/relationships/image" Target="../media/image453.png"/><Relationship Id="rId1122" Type="http://schemas.openxmlformats.org/officeDocument/2006/relationships/customXml" Target="../ink/ink577.xml"/><Relationship Id="rId66" Type="http://schemas.openxmlformats.org/officeDocument/2006/relationships/image" Target="../media/image32.png"/><Relationship Id="rId131" Type="http://schemas.openxmlformats.org/officeDocument/2006/relationships/image" Target="../media/image64.png"/><Relationship Id="rId369" Type="http://schemas.openxmlformats.org/officeDocument/2006/relationships/image" Target="../media/image179.png"/><Relationship Id="rId576" Type="http://schemas.openxmlformats.org/officeDocument/2006/relationships/image" Target="../media/image276.png"/><Relationship Id="rId783" Type="http://schemas.openxmlformats.org/officeDocument/2006/relationships/customXml" Target="../ink/ink406.xml"/><Relationship Id="rId990" Type="http://schemas.openxmlformats.org/officeDocument/2006/relationships/customXml" Target="../ink/ink510.xml"/><Relationship Id="rId229" Type="http://schemas.openxmlformats.org/officeDocument/2006/relationships/customXml" Target="../ink/ink116.xml"/><Relationship Id="rId436" Type="http://schemas.openxmlformats.org/officeDocument/2006/relationships/customXml" Target="../ink/ink225.xml"/><Relationship Id="rId643" Type="http://schemas.openxmlformats.org/officeDocument/2006/relationships/customXml" Target="../ink/ink334.xml"/><Relationship Id="rId1066" Type="http://schemas.openxmlformats.org/officeDocument/2006/relationships/image" Target="../media/image517.png"/><Relationship Id="rId850" Type="http://schemas.openxmlformats.org/officeDocument/2006/relationships/customXml" Target="../ink/ink440.xml"/><Relationship Id="rId948" Type="http://schemas.openxmlformats.org/officeDocument/2006/relationships/customXml" Target="../ink/ink489.xml"/><Relationship Id="rId77" Type="http://schemas.openxmlformats.org/officeDocument/2006/relationships/customXml" Target="../ink/ink39.xml"/><Relationship Id="rId282" Type="http://schemas.openxmlformats.org/officeDocument/2006/relationships/customXml" Target="../ink/ink144.xml"/><Relationship Id="rId503" Type="http://schemas.openxmlformats.org/officeDocument/2006/relationships/image" Target="../media/image242.png"/><Relationship Id="rId587" Type="http://schemas.openxmlformats.org/officeDocument/2006/relationships/customXml" Target="../ink/ink305.xml"/><Relationship Id="rId710" Type="http://schemas.openxmlformats.org/officeDocument/2006/relationships/customXml" Target="../ink/ink369.xml"/><Relationship Id="rId808" Type="http://schemas.openxmlformats.org/officeDocument/2006/relationships/customXml" Target="../ink/ink419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447" Type="http://schemas.openxmlformats.org/officeDocument/2006/relationships/image" Target="../media/image216.png"/><Relationship Id="rId794" Type="http://schemas.openxmlformats.org/officeDocument/2006/relationships/customXml" Target="../ink/ink412.xml"/><Relationship Id="rId1077" Type="http://schemas.openxmlformats.org/officeDocument/2006/relationships/customXml" Target="../ink/ink554.xml"/><Relationship Id="rId654" Type="http://schemas.openxmlformats.org/officeDocument/2006/relationships/customXml" Target="../ink/ink340.xml"/><Relationship Id="rId861" Type="http://schemas.openxmlformats.org/officeDocument/2006/relationships/image" Target="../media/image415.png"/><Relationship Id="rId959" Type="http://schemas.openxmlformats.org/officeDocument/2006/relationships/image" Target="../media/image464.png"/><Relationship Id="rId293" Type="http://schemas.openxmlformats.org/officeDocument/2006/relationships/image" Target="../media/image143.png"/><Relationship Id="rId307" Type="http://schemas.openxmlformats.org/officeDocument/2006/relationships/customXml" Target="../ink/ink157.xml"/><Relationship Id="rId514" Type="http://schemas.openxmlformats.org/officeDocument/2006/relationships/customXml" Target="../ink/ink266.xml"/><Relationship Id="rId721" Type="http://schemas.openxmlformats.org/officeDocument/2006/relationships/image" Target="../media/image346.png"/><Relationship Id="rId88" Type="http://schemas.openxmlformats.org/officeDocument/2006/relationships/image" Target="../media/image43.png"/><Relationship Id="rId153" Type="http://schemas.openxmlformats.org/officeDocument/2006/relationships/image" Target="../media/image75.png"/><Relationship Id="rId360" Type="http://schemas.openxmlformats.org/officeDocument/2006/relationships/customXml" Target="../ink/ink185.xml"/><Relationship Id="rId598" Type="http://schemas.openxmlformats.org/officeDocument/2006/relationships/image" Target="../media/image287.png"/><Relationship Id="rId819" Type="http://schemas.openxmlformats.org/officeDocument/2006/relationships/image" Target="../media/image394.png"/><Relationship Id="rId1004" Type="http://schemas.openxmlformats.org/officeDocument/2006/relationships/customXml" Target="../ink/ink517.xml"/><Relationship Id="rId220" Type="http://schemas.openxmlformats.org/officeDocument/2006/relationships/image" Target="../media/image108.png"/><Relationship Id="rId458" Type="http://schemas.openxmlformats.org/officeDocument/2006/relationships/customXml" Target="../ink/ink237.xml"/><Relationship Id="rId665" Type="http://schemas.openxmlformats.org/officeDocument/2006/relationships/image" Target="../media/image319.png"/><Relationship Id="rId872" Type="http://schemas.openxmlformats.org/officeDocument/2006/relationships/customXml" Target="../ink/ink451.xml"/><Relationship Id="rId1088" Type="http://schemas.openxmlformats.org/officeDocument/2006/relationships/image" Target="../media/image528.png"/><Relationship Id="rId15" Type="http://schemas.openxmlformats.org/officeDocument/2006/relationships/image" Target="../media/image7.png"/><Relationship Id="rId318" Type="http://schemas.openxmlformats.org/officeDocument/2006/relationships/customXml" Target="../ink/ink163.xml"/><Relationship Id="rId525" Type="http://schemas.openxmlformats.org/officeDocument/2006/relationships/image" Target="../media/image253.png"/><Relationship Id="rId732" Type="http://schemas.openxmlformats.org/officeDocument/2006/relationships/customXml" Target="../ink/ink380.xml"/><Relationship Id="rId99" Type="http://schemas.openxmlformats.org/officeDocument/2006/relationships/customXml" Target="../ink/ink50.xml"/><Relationship Id="rId164" Type="http://schemas.openxmlformats.org/officeDocument/2006/relationships/customXml" Target="../ink/ink83.xml"/><Relationship Id="rId371" Type="http://schemas.openxmlformats.org/officeDocument/2006/relationships/image" Target="../media/image180.png"/><Relationship Id="rId1015" Type="http://schemas.openxmlformats.org/officeDocument/2006/relationships/image" Target="../media/image492.png"/><Relationship Id="rId469" Type="http://schemas.openxmlformats.org/officeDocument/2006/relationships/customXml" Target="../ink/ink243.xml"/><Relationship Id="rId676" Type="http://schemas.openxmlformats.org/officeDocument/2006/relationships/image" Target="../media/image324.png"/><Relationship Id="rId883" Type="http://schemas.openxmlformats.org/officeDocument/2006/relationships/image" Target="../media/image426.png"/><Relationship Id="rId1099" Type="http://schemas.openxmlformats.org/officeDocument/2006/relationships/image" Target="../media/image533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329" Type="http://schemas.openxmlformats.org/officeDocument/2006/relationships/image" Target="../media/image160.png"/><Relationship Id="rId536" Type="http://schemas.openxmlformats.org/officeDocument/2006/relationships/customXml" Target="../ink/ink278.xml"/><Relationship Id="rId175" Type="http://schemas.openxmlformats.org/officeDocument/2006/relationships/customXml" Target="../ink/ink89.xml"/><Relationship Id="rId743" Type="http://schemas.openxmlformats.org/officeDocument/2006/relationships/image" Target="../media/image357.png"/><Relationship Id="rId950" Type="http://schemas.openxmlformats.org/officeDocument/2006/relationships/customXml" Target="../ink/ink490.xml"/><Relationship Id="rId1026" Type="http://schemas.openxmlformats.org/officeDocument/2006/relationships/image" Target="../media/image497.png"/><Relationship Id="rId382" Type="http://schemas.openxmlformats.org/officeDocument/2006/relationships/customXml" Target="../ink/ink196.xml"/><Relationship Id="rId603" Type="http://schemas.openxmlformats.org/officeDocument/2006/relationships/image" Target="../media/image289.png"/><Relationship Id="rId687" Type="http://schemas.openxmlformats.org/officeDocument/2006/relationships/image" Target="../media/image329.png"/><Relationship Id="rId810" Type="http://schemas.openxmlformats.org/officeDocument/2006/relationships/customXml" Target="../ink/ink420.xml"/><Relationship Id="rId908" Type="http://schemas.openxmlformats.org/officeDocument/2006/relationships/customXml" Target="../ink/ink469.xml"/><Relationship Id="rId242" Type="http://schemas.openxmlformats.org/officeDocument/2006/relationships/image" Target="../media/image118.png"/><Relationship Id="rId894" Type="http://schemas.openxmlformats.org/officeDocument/2006/relationships/customXml" Target="../ink/ink462.xml"/><Relationship Id="rId37" Type="http://schemas.openxmlformats.org/officeDocument/2006/relationships/customXml" Target="../ink/ink19.xml"/><Relationship Id="rId102" Type="http://schemas.openxmlformats.org/officeDocument/2006/relationships/image" Target="../media/image50.png"/><Relationship Id="rId547" Type="http://schemas.openxmlformats.org/officeDocument/2006/relationships/customXml" Target="../ink/ink284.xml"/><Relationship Id="rId754" Type="http://schemas.openxmlformats.org/officeDocument/2006/relationships/customXml" Target="../ink/ink391.xml"/><Relationship Id="rId961" Type="http://schemas.openxmlformats.org/officeDocument/2006/relationships/image" Target="../media/image465.png"/><Relationship Id="rId90" Type="http://schemas.openxmlformats.org/officeDocument/2006/relationships/image" Target="../media/image44.png"/><Relationship Id="rId186" Type="http://schemas.openxmlformats.org/officeDocument/2006/relationships/image" Target="../media/image91.png"/><Relationship Id="rId393" Type="http://schemas.openxmlformats.org/officeDocument/2006/relationships/customXml" Target="../ink/ink202.xml"/><Relationship Id="rId407" Type="http://schemas.openxmlformats.org/officeDocument/2006/relationships/customXml" Target="../ink/ink209.xml"/><Relationship Id="rId614" Type="http://schemas.openxmlformats.org/officeDocument/2006/relationships/image" Target="../media/image294.png"/><Relationship Id="rId821" Type="http://schemas.openxmlformats.org/officeDocument/2006/relationships/image" Target="../media/image395.png"/><Relationship Id="rId1037" Type="http://schemas.openxmlformats.org/officeDocument/2006/relationships/customXml" Target="../ink/ink534.xml"/><Relationship Id="rId253" Type="http://schemas.openxmlformats.org/officeDocument/2006/relationships/customXml" Target="../ink/ink129.xml"/><Relationship Id="rId460" Type="http://schemas.openxmlformats.org/officeDocument/2006/relationships/customXml" Target="../ink/ink238.xml"/><Relationship Id="rId698" Type="http://schemas.openxmlformats.org/officeDocument/2006/relationships/customXml" Target="../ink/ink363.xml"/><Relationship Id="rId919" Type="http://schemas.openxmlformats.org/officeDocument/2006/relationships/image" Target="../media/image444.png"/><Relationship Id="rId1090" Type="http://schemas.openxmlformats.org/officeDocument/2006/relationships/image" Target="../media/image529.png"/><Relationship Id="rId1104" Type="http://schemas.openxmlformats.org/officeDocument/2006/relationships/customXml" Target="../ink/ink568.xml"/><Relationship Id="rId48" Type="http://schemas.openxmlformats.org/officeDocument/2006/relationships/image" Target="../media/image23.png"/><Relationship Id="rId113" Type="http://schemas.openxmlformats.org/officeDocument/2006/relationships/customXml" Target="../ink/ink57.xml"/><Relationship Id="rId320" Type="http://schemas.openxmlformats.org/officeDocument/2006/relationships/customXml" Target="../ink/ink164.xml"/><Relationship Id="rId558" Type="http://schemas.openxmlformats.org/officeDocument/2006/relationships/customXml" Target="../ink/ink290.xml"/><Relationship Id="rId765" Type="http://schemas.openxmlformats.org/officeDocument/2006/relationships/image" Target="../media/image368.png"/><Relationship Id="rId972" Type="http://schemas.openxmlformats.org/officeDocument/2006/relationships/customXml" Target="../ink/ink501.xml"/><Relationship Id="rId197" Type="http://schemas.openxmlformats.org/officeDocument/2006/relationships/customXml" Target="../ink/ink100.xml"/><Relationship Id="rId418" Type="http://schemas.openxmlformats.org/officeDocument/2006/relationships/image" Target="../media/image203.png"/><Relationship Id="rId625" Type="http://schemas.openxmlformats.org/officeDocument/2006/relationships/customXml" Target="../ink/ink325.xml"/><Relationship Id="rId832" Type="http://schemas.openxmlformats.org/officeDocument/2006/relationships/customXml" Target="../ink/ink431.xml"/><Relationship Id="rId1048" Type="http://schemas.openxmlformats.org/officeDocument/2006/relationships/image" Target="../media/image508.png"/><Relationship Id="rId264" Type="http://schemas.openxmlformats.org/officeDocument/2006/relationships/image" Target="../media/image129.png"/><Relationship Id="rId471" Type="http://schemas.openxmlformats.org/officeDocument/2006/relationships/image" Target="../media/image226.png"/><Relationship Id="rId1115" Type="http://schemas.openxmlformats.org/officeDocument/2006/relationships/image" Target="../media/image541.png"/><Relationship Id="rId59" Type="http://schemas.openxmlformats.org/officeDocument/2006/relationships/customXml" Target="../ink/ink30.xml"/><Relationship Id="rId124" Type="http://schemas.openxmlformats.org/officeDocument/2006/relationships/image" Target="../media/image61.png"/><Relationship Id="rId569" Type="http://schemas.openxmlformats.org/officeDocument/2006/relationships/customXml" Target="../ink/ink296.xml"/><Relationship Id="rId776" Type="http://schemas.openxmlformats.org/officeDocument/2006/relationships/image" Target="../media/image373.png"/><Relationship Id="rId983" Type="http://schemas.openxmlformats.org/officeDocument/2006/relationships/image" Target="../media/image476.png"/><Relationship Id="rId331" Type="http://schemas.openxmlformats.org/officeDocument/2006/relationships/image" Target="../media/image161.png"/><Relationship Id="rId429" Type="http://schemas.openxmlformats.org/officeDocument/2006/relationships/image" Target="../media/image208.png"/><Relationship Id="rId636" Type="http://schemas.openxmlformats.org/officeDocument/2006/relationships/image" Target="../media/image305.png"/><Relationship Id="rId1059" Type="http://schemas.openxmlformats.org/officeDocument/2006/relationships/customXml" Target="../ink/ink545.xml"/><Relationship Id="rId843" Type="http://schemas.openxmlformats.org/officeDocument/2006/relationships/image" Target="../media/image406.png"/><Relationship Id="rId1126" Type="http://schemas.openxmlformats.org/officeDocument/2006/relationships/image" Target="../media/image546.png"/><Relationship Id="rId275" Type="http://schemas.openxmlformats.org/officeDocument/2006/relationships/customXml" Target="../ink/ink140.xml"/><Relationship Id="rId482" Type="http://schemas.openxmlformats.org/officeDocument/2006/relationships/customXml" Target="../ink/ink250.xml"/><Relationship Id="rId703" Type="http://schemas.openxmlformats.org/officeDocument/2006/relationships/image" Target="../media/image337.png"/><Relationship Id="rId910" Type="http://schemas.openxmlformats.org/officeDocument/2006/relationships/customXml" Target="../ink/ink470.xml"/><Relationship Id="rId135" Type="http://schemas.openxmlformats.org/officeDocument/2006/relationships/image" Target="../media/image66.png"/><Relationship Id="rId342" Type="http://schemas.openxmlformats.org/officeDocument/2006/relationships/image" Target="../media/image166.png"/><Relationship Id="rId787" Type="http://schemas.openxmlformats.org/officeDocument/2006/relationships/image" Target="../media/image378.png"/><Relationship Id="rId994" Type="http://schemas.openxmlformats.org/officeDocument/2006/relationships/customXml" Target="../ink/ink512.xml"/><Relationship Id="rId202" Type="http://schemas.openxmlformats.org/officeDocument/2006/relationships/image" Target="../media/image99.png"/><Relationship Id="rId647" Type="http://schemas.openxmlformats.org/officeDocument/2006/relationships/customXml" Target="../ink/ink336.xml"/><Relationship Id="rId854" Type="http://schemas.openxmlformats.org/officeDocument/2006/relationships/customXml" Target="../ink/ink442.xml"/><Relationship Id="rId286" Type="http://schemas.openxmlformats.org/officeDocument/2006/relationships/customXml" Target="../ink/ink146.xml"/><Relationship Id="rId493" Type="http://schemas.openxmlformats.org/officeDocument/2006/relationships/image" Target="../media/image237.png"/><Relationship Id="rId507" Type="http://schemas.openxmlformats.org/officeDocument/2006/relationships/image" Target="../media/image244.png"/><Relationship Id="rId714" Type="http://schemas.openxmlformats.org/officeDocument/2006/relationships/customXml" Target="../ink/ink371.xml"/><Relationship Id="rId921" Type="http://schemas.openxmlformats.org/officeDocument/2006/relationships/image" Target="../media/image445.png"/><Relationship Id="rId50" Type="http://schemas.openxmlformats.org/officeDocument/2006/relationships/image" Target="../media/image24.png"/><Relationship Id="rId146" Type="http://schemas.openxmlformats.org/officeDocument/2006/relationships/customXml" Target="../ink/ink74.xml"/><Relationship Id="rId353" Type="http://schemas.openxmlformats.org/officeDocument/2006/relationships/customXml" Target="../ink/ink181.xml"/><Relationship Id="rId560" Type="http://schemas.openxmlformats.org/officeDocument/2006/relationships/customXml" Target="../ink/ink291.xml"/><Relationship Id="rId798" Type="http://schemas.openxmlformats.org/officeDocument/2006/relationships/customXml" Target="../ink/ink414.xml"/><Relationship Id="rId213" Type="http://schemas.openxmlformats.org/officeDocument/2006/relationships/customXml" Target="../ink/ink108.xml"/><Relationship Id="rId420" Type="http://schemas.openxmlformats.org/officeDocument/2006/relationships/image" Target="../media/image204.png"/><Relationship Id="rId658" Type="http://schemas.openxmlformats.org/officeDocument/2006/relationships/customXml" Target="../ink/ink342.xml"/><Relationship Id="rId865" Type="http://schemas.openxmlformats.org/officeDocument/2006/relationships/image" Target="../media/image417.png"/><Relationship Id="rId1050" Type="http://schemas.openxmlformats.org/officeDocument/2006/relationships/image" Target="../media/image509.png"/><Relationship Id="rId297" Type="http://schemas.openxmlformats.org/officeDocument/2006/relationships/image" Target="../media/image145.png"/><Relationship Id="rId518" Type="http://schemas.openxmlformats.org/officeDocument/2006/relationships/customXml" Target="../ink/ink268.xml"/><Relationship Id="rId725" Type="http://schemas.openxmlformats.org/officeDocument/2006/relationships/image" Target="../media/image348.png"/><Relationship Id="rId932" Type="http://schemas.openxmlformats.org/officeDocument/2006/relationships/customXml" Target="../ink/ink481.xml"/><Relationship Id="rId157" Type="http://schemas.openxmlformats.org/officeDocument/2006/relationships/image" Target="../media/image77.png"/><Relationship Id="rId364" Type="http://schemas.openxmlformats.org/officeDocument/2006/relationships/customXml" Target="../ink/ink187.xml"/><Relationship Id="rId1008" Type="http://schemas.openxmlformats.org/officeDocument/2006/relationships/customXml" Target="../ink/ink519.xml"/><Relationship Id="rId61" Type="http://schemas.openxmlformats.org/officeDocument/2006/relationships/customXml" Target="../ink/ink31.xml"/><Relationship Id="rId571" Type="http://schemas.openxmlformats.org/officeDocument/2006/relationships/customXml" Target="../ink/ink297.xml"/><Relationship Id="rId669" Type="http://schemas.openxmlformats.org/officeDocument/2006/relationships/image" Target="../media/image321.png"/><Relationship Id="rId876" Type="http://schemas.openxmlformats.org/officeDocument/2006/relationships/customXml" Target="../ink/ink45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431" Type="http://schemas.openxmlformats.org/officeDocument/2006/relationships/image" Target="../media/image209.png"/><Relationship Id="rId529" Type="http://schemas.openxmlformats.org/officeDocument/2006/relationships/image" Target="../media/image255.png"/><Relationship Id="rId736" Type="http://schemas.openxmlformats.org/officeDocument/2006/relationships/customXml" Target="../ink/ink382.xml"/><Relationship Id="rId1061" Type="http://schemas.openxmlformats.org/officeDocument/2006/relationships/customXml" Target="../ink/ink546.xml"/><Relationship Id="rId168" Type="http://schemas.openxmlformats.org/officeDocument/2006/relationships/customXml" Target="../ink/ink85.xml"/><Relationship Id="rId943" Type="http://schemas.openxmlformats.org/officeDocument/2006/relationships/image" Target="../media/image456.png"/><Relationship Id="rId1019" Type="http://schemas.openxmlformats.org/officeDocument/2006/relationships/customXml" Target="../ink/ink525.xml"/><Relationship Id="rId72" Type="http://schemas.openxmlformats.org/officeDocument/2006/relationships/image" Target="../media/image35.png"/><Relationship Id="rId375" Type="http://schemas.openxmlformats.org/officeDocument/2006/relationships/image" Target="../media/image182.png"/><Relationship Id="rId582" Type="http://schemas.openxmlformats.org/officeDocument/2006/relationships/image" Target="../media/image279.png"/><Relationship Id="rId803" Type="http://schemas.openxmlformats.org/officeDocument/2006/relationships/image" Target="../media/image386.png"/><Relationship Id="rId3" Type="http://schemas.openxmlformats.org/officeDocument/2006/relationships/image" Target="../media/image1.png"/><Relationship Id="rId235" Type="http://schemas.openxmlformats.org/officeDocument/2006/relationships/image" Target="../media/image115.png"/><Relationship Id="rId442" Type="http://schemas.openxmlformats.org/officeDocument/2006/relationships/customXml" Target="../ink/ink228.xml"/><Relationship Id="rId887" Type="http://schemas.openxmlformats.org/officeDocument/2006/relationships/image" Target="../media/image428.png"/><Relationship Id="rId1072" Type="http://schemas.openxmlformats.org/officeDocument/2006/relationships/image" Target="../media/image520.png"/><Relationship Id="rId302" Type="http://schemas.openxmlformats.org/officeDocument/2006/relationships/customXml" Target="../ink/ink154.xml"/><Relationship Id="rId747" Type="http://schemas.openxmlformats.org/officeDocument/2006/relationships/image" Target="../media/image359.png"/><Relationship Id="rId954" Type="http://schemas.openxmlformats.org/officeDocument/2006/relationships/customXml" Target="../ink/ink492.xml"/><Relationship Id="rId83" Type="http://schemas.openxmlformats.org/officeDocument/2006/relationships/customXml" Target="../ink/ink42.xml"/><Relationship Id="rId179" Type="http://schemas.openxmlformats.org/officeDocument/2006/relationships/customXml" Target="../ink/ink91.xml"/><Relationship Id="rId386" Type="http://schemas.openxmlformats.org/officeDocument/2006/relationships/image" Target="../media/image187.png"/><Relationship Id="rId593" Type="http://schemas.openxmlformats.org/officeDocument/2006/relationships/customXml" Target="../ink/ink308.xml"/><Relationship Id="rId607" Type="http://schemas.openxmlformats.org/officeDocument/2006/relationships/image" Target="../media/image291.png"/><Relationship Id="rId814" Type="http://schemas.openxmlformats.org/officeDocument/2006/relationships/customXml" Target="../ink/ink422.xml"/><Relationship Id="rId246" Type="http://schemas.openxmlformats.org/officeDocument/2006/relationships/image" Target="../media/image120.png"/><Relationship Id="rId453" Type="http://schemas.openxmlformats.org/officeDocument/2006/relationships/image" Target="../media/image218.png"/><Relationship Id="rId660" Type="http://schemas.openxmlformats.org/officeDocument/2006/relationships/customXml" Target="../ink/ink343.xml"/><Relationship Id="rId898" Type="http://schemas.openxmlformats.org/officeDocument/2006/relationships/customXml" Target="../ink/ink464.xml"/><Relationship Id="rId1083" Type="http://schemas.openxmlformats.org/officeDocument/2006/relationships/customXml" Target="../ink/ink557.xml"/><Relationship Id="rId106" Type="http://schemas.openxmlformats.org/officeDocument/2006/relationships/image" Target="../media/image52.png"/><Relationship Id="rId313" Type="http://schemas.openxmlformats.org/officeDocument/2006/relationships/image" Target="../media/image152.png"/><Relationship Id="rId758" Type="http://schemas.openxmlformats.org/officeDocument/2006/relationships/customXml" Target="../ink/ink393.xml"/><Relationship Id="rId965" Type="http://schemas.openxmlformats.org/officeDocument/2006/relationships/image" Target="../media/image467.png"/><Relationship Id="rId10" Type="http://schemas.openxmlformats.org/officeDocument/2006/relationships/customXml" Target="../ink/ink5.xml"/><Relationship Id="rId94" Type="http://schemas.openxmlformats.org/officeDocument/2006/relationships/image" Target="../media/image46.png"/><Relationship Id="rId397" Type="http://schemas.openxmlformats.org/officeDocument/2006/relationships/customXml" Target="../ink/ink204.xml"/><Relationship Id="rId520" Type="http://schemas.openxmlformats.org/officeDocument/2006/relationships/customXml" Target="../ink/ink269.xml"/><Relationship Id="rId618" Type="http://schemas.openxmlformats.org/officeDocument/2006/relationships/image" Target="../media/image296.png"/><Relationship Id="rId825" Type="http://schemas.openxmlformats.org/officeDocument/2006/relationships/image" Target="../media/image397.png"/><Relationship Id="rId257" Type="http://schemas.openxmlformats.org/officeDocument/2006/relationships/customXml" Target="../ink/ink131.xml"/><Relationship Id="rId464" Type="http://schemas.openxmlformats.org/officeDocument/2006/relationships/customXml" Target="../ink/ink240.xml"/><Relationship Id="rId1010" Type="http://schemas.openxmlformats.org/officeDocument/2006/relationships/customXml" Target="../ink/ink520.xml"/><Relationship Id="rId1094" Type="http://schemas.openxmlformats.org/officeDocument/2006/relationships/image" Target="../media/image531.png"/><Relationship Id="rId1108" Type="http://schemas.openxmlformats.org/officeDocument/2006/relationships/customXml" Target="../ink/ink570.xml"/><Relationship Id="rId117" Type="http://schemas.openxmlformats.org/officeDocument/2006/relationships/customXml" Target="../ink/ink59.xml"/><Relationship Id="rId671" Type="http://schemas.openxmlformats.org/officeDocument/2006/relationships/image" Target="../media/image322.png"/><Relationship Id="rId769" Type="http://schemas.openxmlformats.org/officeDocument/2006/relationships/image" Target="../media/image370.png"/><Relationship Id="rId976" Type="http://schemas.openxmlformats.org/officeDocument/2006/relationships/customXml" Target="../ink/ink503.xml"/><Relationship Id="rId324" Type="http://schemas.openxmlformats.org/officeDocument/2006/relationships/customXml" Target="../ink/ink166.xml"/><Relationship Id="rId531" Type="http://schemas.openxmlformats.org/officeDocument/2006/relationships/image" Target="../media/image256.png"/><Relationship Id="rId629" Type="http://schemas.openxmlformats.org/officeDocument/2006/relationships/customXml" Target="../ink/ink327.xml"/><Relationship Id="rId836" Type="http://schemas.openxmlformats.org/officeDocument/2006/relationships/customXml" Target="../ink/ink433.xml"/><Relationship Id="rId1021" Type="http://schemas.openxmlformats.org/officeDocument/2006/relationships/customXml" Target="../ink/ink526.xml"/><Relationship Id="rId1119" Type="http://schemas.openxmlformats.org/officeDocument/2006/relationships/image" Target="../media/image543.png"/><Relationship Id="rId903" Type="http://schemas.openxmlformats.org/officeDocument/2006/relationships/image" Target="../media/image436.png"/><Relationship Id="rId32" Type="http://schemas.openxmlformats.org/officeDocument/2006/relationships/image" Target="../media/image15.png"/><Relationship Id="rId181" Type="http://schemas.openxmlformats.org/officeDocument/2006/relationships/customXml" Target="../ink/ink92.xml"/><Relationship Id="rId279" Type="http://schemas.openxmlformats.org/officeDocument/2006/relationships/image" Target="../media/image136.png"/><Relationship Id="rId486" Type="http://schemas.openxmlformats.org/officeDocument/2006/relationships/customXml" Target="../ink/ink252.xml"/><Relationship Id="rId693" Type="http://schemas.openxmlformats.org/officeDocument/2006/relationships/image" Target="../media/image332.png"/><Relationship Id="rId139" Type="http://schemas.openxmlformats.org/officeDocument/2006/relationships/image" Target="../media/image68.png"/><Relationship Id="rId346" Type="http://schemas.openxmlformats.org/officeDocument/2006/relationships/image" Target="../media/image168.png"/><Relationship Id="rId553" Type="http://schemas.openxmlformats.org/officeDocument/2006/relationships/customXml" Target="../ink/ink287.xml"/><Relationship Id="rId760" Type="http://schemas.openxmlformats.org/officeDocument/2006/relationships/customXml" Target="../ink/ink394.xml"/><Relationship Id="rId998" Type="http://schemas.openxmlformats.org/officeDocument/2006/relationships/customXml" Target="../ink/ink514.xml"/><Relationship Id="rId206" Type="http://schemas.openxmlformats.org/officeDocument/2006/relationships/image" Target="../media/image101.png"/><Relationship Id="rId413" Type="http://schemas.openxmlformats.org/officeDocument/2006/relationships/customXml" Target="../ink/ink212.xml"/><Relationship Id="rId858" Type="http://schemas.openxmlformats.org/officeDocument/2006/relationships/customXml" Target="../ink/ink444.xml"/><Relationship Id="rId1043" Type="http://schemas.openxmlformats.org/officeDocument/2006/relationships/customXml" Target="../ink/ink537.xml"/><Relationship Id="rId620" Type="http://schemas.openxmlformats.org/officeDocument/2006/relationships/image" Target="../media/image297.png"/><Relationship Id="rId718" Type="http://schemas.openxmlformats.org/officeDocument/2006/relationships/customXml" Target="../ink/ink373.xml"/><Relationship Id="rId925" Type="http://schemas.openxmlformats.org/officeDocument/2006/relationships/image" Target="../media/image447.png"/><Relationship Id="rId1110" Type="http://schemas.openxmlformats.org/officeDocument/2006/relationships/customXml" Target="../ink/ink571.xml"/><Relationship Id="rId54" Type="http://schemas.openxmlformats.org/officeDocument/2006/relationships/image" Target="../media/image26.png"/><Relationship Id="rId270" Type="http://schemas.openxmlformats.org/officeDocument/2006/relationships/image" Target="../media/image132.png"/><Relationship Id="rId130" Type="http://schemas.openxmlformats.org/officeDocument/2006/relationships/customXml" Target="../ink/ink66.xml"/><Relationship Id="rId368" Type="http://schemas.openxmlformats.org/officeDocument/2006/relationships/customXml" Target="../ink/ink189.xml"/><Relationship Id="rId575" Type="http://schemas.openxmlformats.org/officeDocument/2006/relationships/customXml" Target="../ink/ink299.xml"/><Relationship Id="rId782" Type="http://schemas.openxmlformats.org/officeDocument/2006/relationships/image" Target="../media/image376.png"/><Relationship Id="rId228" Type="http://schemas.openxmlformats.org/officeDocument/2006/relationships/image" Target="../media/image112.png"/><Relationship Id="rId435" Type="http://schemas.openxmlformats.org/officeDocument/2006/relationships/image" Target="../media/image210.png"/><Relationship Id="rId642" Type="http://schemas.openxmlformats.org/officeDocument/2006/relationships/image" Target="../media/image308.png"/><Relationship Id="rId1065" Type="http://schemas.openxmlformats.org/officeDocument/2006/relationships/customXml" Target="../ink/ink548.xml"/><Relationship Id="rId502" Type="http://schemas.openxmlformats.org/officeDocument/2006/relationships/customXml" Target="../ink/ink260.xml"/><Relationship Id="rId947" Type="http://schemas.openxmlformats.org/officeDocument/2006/relationships/image" Target="../media/image458.png"/><Relationship Id="rId76" Type="http://schemas.openxmlformats.org/officeDocument/2006/relationships/image" Target="../media/image37.png"/><Relationship Id="rId807" Type="http://schemas.openxmlformats.org/officeDocument/2006/relationships/image" Target="../media/image388.png"/><Relationship Id="rId292" Type="http://schemas.openxmlformats.org/officeDocument/2006/relationships/customXml" Target="../ink/ink149.xml"/><Relationship Id="rId597" Type="http://schemas.openxmlformats.org/officeDocument/2006/relationships/customXml" Target="../ink/ink310.xml"/><Relationship Id="rId152" Type="http://schemas.openxmlformats.org/officeDocument/2006/relationships/customXml" Target="../ink/ink77.xml"/><Relationship Id="rId457" Type="http://schemas.openxmlformats.org/officeDocument/2006/relationships/image" Target="../media/image220.png"/><Relationship Id="rId1087" Type="http://schemas.openxmlformats.org/officeDocument/2006/relationships/customXml" Target="../ink/ink559.xml"/><Relationship Id="rId664" Type="http://schemas.openxmlformats.org/officeDocument/2006/relationships/customXml" Target="../ink/ink345.xml"/><Relationship Id="rId871" Type="http://schemas.openxmlformats.org/officeDocument/2006/relationships/image" Target="../media/image420.png"/><Relationship Id="rId969" Type="http://schemas.openxmlformats.org/officeDocument/2006/relationships/image" Target="../media/image469.png"/><Relationship Id="rId317" Type="http://schemas.openxmlformats.org/officeDocument/2006/relationships/image" Target="../media/image154.png"/><Relationship Id="rId524" Type="http://schemas.openxmlformats.org/officeDocument/2006/relationships/customXml" Target="../ink/ink271.xml"/><Relationship Id="rId731" Type="http://schemas.openxmlformats.org/officeDocument/2006/relationships/image" Target="../media/image351.png"/><Relationship Id="rId98" Type="http://schemas.openxmlformats.org/officeDocument/2006/relationships/image" Target="../media/image48.png"/><Relationship Id="rId829" Type="http://schemas.openxmlformats.org/officeDocument/2006/relationships/image" Target="../media/image399.png"/><Relationship Id="rId1014" Type="http://schemas.openxmlformats.org/officeDocument/2006/relationships/customXml" Target="../ink/ink52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9.xml"/><Relationship Id="rId671" Type="http://schemas.openxmlformats.org/officeDocument/2006/relationships/image" Target="../media/image373.png"/><Relationship Id="rId769" Type="http://schemas.openxmlformats.org/officeDocument/2006/relationships/image" Target="../media/image437.png"/><Relationship Id="rId976" Type="http://schemas.openxmlformats.org/officeDocument/2006/relationships/image" Target="../media/image576.png"/><Relationship Id="rId21" Type="http://schemas.openxmlformats.org/officeDocument/2006/relationships/image" Target="../media/image10.png"/><Relationship Id="rId324" Type="http://schemas.openxmlformats.org/officeDocument/2006/relationships/image" Target="../media/image158.png"/><Relationship Id="rId531" Type="http://schemas.openxmlformats.org/officeDocument/2006/relationships/customXml" Target="../ink/ink856.xml"/><Relationship Id="rId629" Type="http://schemas.openxmlformats.org/officeDocument/2006/relationships/customXml" Target="../ink/ink906.xml"/><Relationship Id="rId170" Type="http://schemas.openxmlformats.org/officeDocument/2006/relationships/customXml" Target="../ink/ink666.xml"/><Relationship Id="rId836" Type="http://schemas.openxmlformats.org/officeDocument/2006/relationships/customXml" Target="../ink/ink1010.xml"/><Relationship Id="rId268" Type="http://schemas.openxmlformats.org/officeDocument/2006/relationships/image" Target="../media/image131.png"/><Relationship Id="rId475" Type="http://schemas.openxmlformats.org/officeDocument/2006/relationships/image" Target="../media/image248.png"/><Relationship Id="rId682" Type="http://schemas.openxmlformats.org/officeDocument/2006/relationships/customXml" Target="../ink/ink933.xml"/><Relationship Id="rId903" Type="http://schemas.openxmlformats.org/officeDocument/2006/relationships/customXml" Target="../ink/ink1027.xml"/><Relationship Id="rId32" Type="http://schemas.openxmlformats.org/officeDocument/2006/relationships/image" Target="../media/image15.png"/><Relationship Id="rId128" Type="http://schemas.openxmlformats.org/officeDocument/2006/relationships/customXml" Target="../ink/ink645.xml"/><Relationship Id="rId335" Type="http://schemas.openxmlformats.org/officeDocument/2006/relationships/customXml" Target="../ink/ink751.xml"/><Relationship Id="rId542" Type="http://schemas.openxmlformats.org/officeDocument/2006/relationships/image" Target="../media/image279.png"/><Relationship Id="rId181" Type="http://schemas.openxmlformats.org/officeDocument/2006/relationships/customXml" Target="../ink/ink672.xml"/><Relationship Id="rId402" Type="http://schemas.openxmlformats.org/officeDocument/2006/relationships/customXml" Target="../ink/ink786.xml"/><Relationship Id="rId847" Type="http://schemas.openxmlformats.org/officeDocument/2006/relationships/customXml" Target="../ink/ink1016.xml"/><Relationship Id="rId279" Type="http://schemas.openxmlformats.org/officeDocument/2006/relationships/image" Target="../media/image136.png"/><Relationship Id="rId486" Type="http://schemas.openxmlformats.org/officeDocument/2006/relationships/customXml" Target="../ink/ink831.xml"/><Relationship Id="rId693" Type="http://schemas.openxmlformats.org/officeDocument/2006/relationships/image" Target="../media/image396.png"/><Relationship Id="rId707" Type="http://schemas.openxmlformats.org/officeDocument/2006/relationships/image" Target="../media/image403.png"/><Relationship Id="rId914" Type="http://schemas.openxmlformats.org/officeDocument/2006/relationships/customXml" Target="../ink/ink1033.xml"/><Relationship Id="rId43" Type="http://schemas.openxmlformats.org/officeDocument/2006/relationships/customXml" Target="../ink/ink602.xml"/><Relationship Id="rId139" Type="http://schemas.openxmlformats.org/officeDocument/2006/relationships/image" Target="../media/image68.png"/><Relationship Id="rId346" Type="http://schemas.openxmlformats.org/officeDocument/2006/relationships/customXml" Target="../ink/ink757.xml"/><Relationship Id="rId553" Type="http://schemas.openxmlformats.org/officeDocument/2006/relationships/customXml" Target="../ink/ink867.xml"/><Relationship Id="rId760" Type="http://schemas.openxmlformats.org/officeDocument/2006/relationships/customXml" Target="../ink/ink972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413" Type="http://schemas.openxmlformats.org/officeDocument/2006/relationships/image" Target="../media/image201.png"/><Relationship Id="rId497" Type="http://schemas.openxmlformats.org/officeDocument/2006/relationships/image" Target="../media/image258.png"/><Relationship Id="rId620" Type="http://schemas.openxmlformats.org/officeDocument/2006/relationships/image" Target="../media/image348.png"/><Relationship Id="rId718" Type="http://schemas.openxmlformats.org/officeDocument/2006/relationships/customXml" Target="../ink/ink951.xml"/><Relationship Id="rId925" Type="http://schemas.openxmlformats.org/officeDocument/2006/relationships/customXml" Target="../ink/ink1039.xml"/><Relationship Id="rId357" Type="http://schemas.openxmlformats.org/officeDocument/2006/relationships/customXml" Target="../ink/ink763.xml"/><Relationship Id="rId54" Type="http://schemas.openxmlformats.org/officeDocument/2006/relationships/image" Target="../media/image26.png"/><Relationship Id="rId217" Type="http://schemas.openxmlformats.org/officeDocument/2006/relationships/customXml" Target="../ink/ink690.xml"/><Relationship Id="rId564" Type="http://schemas.openxmlformats.org/officeDocument/2006/relationships/customXml" Target="../ink/ink873.xml"/><Relationship Id="rId771" Type="http://schemas.openxmlformats.org/officeDocument/2006/relationships/image" Target="../media/image438.png"/><Relationship Id="rId424" Type="http://schemas.openxmlformats.org/officeDocument/2006/relationships/customXml" Target="../ink/ink797.xml"/><Relationship Id="rId631" Type="http://schemas.openxmlformats.org/officeDocument/2006/relationships/customXml" Target="../ink/ink907.xml"/><Relationship Id="rId729" Type="http://schemas.openxmlformats.org/officeDocument/2006/relationships/image" Target="../media/image417.png"/><Relationship Id="rId270" Type="http://schemas.openxmlformats.org/officeDocument/2006/relationships/image" Target="../media/image132.png"/><Relationship Id="rId936" Type="http://schemas.openxmlformats.org/officeDocument/2006/relationships/customXml" Target="../ink/ink1045.xml"/><Relationship Id="rId65" Type="http://schemas.openxmlformats.org/officeDocument/2006/relationships/customXml" Target="../ink/ink613.xml"/><Relationship Id="rId130" Type="http://schemas.openxmlformats.org/officeDocument/2006/relationships/customXml" Target="../ink/ink646.xml"/><Relationship Id="rId368" Type="http://schemas.openxmlformats.org/officeDocument/2006/relationships/image" Target="../media/image179.png"/><Relationship Id="rId575" Type="http://schemas.openxmlformats.org/officeDocument/2006/relationships/customXml" Target="../ink/ink879.xml"/><Relationship Id="rId782" Type="http://schemas.openxmlformats.org/officeDocument/2006/relationships/customXml" Target="../ink/ink983.xml"/><Relationship Id="rId228" Type="http://schemas.openxmlformats.org/officeDocument/2006/relationships/image" Target="../media/image112.png"/><Relationship Id="rId435" Type="http://schemas.openxmlformats.org/officeDocument/2006/relationships/customXml" Target="../ink/ink804.xml"/><Relationship Id="rId642" Type="http://schemas.openxmlformats.org/officeDocument/2006/relationships/image" Target="../media/image359.png"/><Relationship Id="rId281" Type="http://schemas.openxmlformats.org/officeDocument/2006/relationships/image" Target="../media/image137.png"/><Relationship Id="rId502" Type="http://schemas.openxmlformats.org/officeDocument/2006/relationships/image" Target="../media/image260.png"/><Relationship Id="rId947" Type="http://schemas.openxmlformats.org/officeDocument/2006/relationships/image" Target="../media/image562.png"/><Relationship Id="rId76" Type="http://schemas.openxmlformats.org/officeDocument/2006/relationships/image" Target="../media/image37.png"/><Relationship Id="rId141" Type="http://schemas.openxmlformats.org/officeDocument/2006/relationships/image" Target="../media/image69.png"/><Relationship Id="rId379" Type="http://schemas.openxmlformats.org/officeDocument/2006/relationships/customXml" Target="../ink/ink774.xml"/><Relationship Id="rId586" Type="http://schemas.openxmlformats.org/officeDocument/2006/relationships/image" Target="../media/image300.png"/><Relationship Id="rId793" Type="http://schemas.openxmlformats.org/officeDocument/2006/relationships/image" Target="../media/image449.png"/><Relationship Id="rId807" Type="http://schemas.openxmlformats.org/officeDocument/2006/relationships/image" Target="../media/image456.png"/><Relationship Id="rId7" Type="http://schemas.openxmlformats.org/officeDocument/2006/relationships/image" Target="../media/image3.png"/><Relationship Id="rId239" Type="http://schemas.openxmlformats.org/officeDocument/2006/relationships/customXml" Target="../ink/ink702.xml"/><Relationship Id="rId446" Type="http://schemas.openxmlformats.org/officeDocument/2006/relationships/customXml" Target="../ink/ink810.xml"/><Relationship Id="rId653" Type="http://schemas.openxmlformats.org/officeDocument/2006/relationships/customXml" Target="../ink/ink918.xml"/><Relationship Id="rId292" Type="http://schemas.openxmlformats.org/officeDocument/2006/relationships/customXml" Target="../ink/ink729.xml"/><Relationship Id="rId306" Type="http://schemas.openxmlformats.org/officeDocument/2006/relationships/image" Target="../media/image149.png"/><Relationship Id="rId958" Type="http://schemas.openxmlformats.org/officeDocument/2006/relationships/customXml" Target="../ink/ink1056.xml"/><Relationship Id="rId87" Type="http://schemas.openxmlformats.org/officeDocument/2006/relationships/customXml" Target="../ink/ink624.xml"/><Relationship Id="rId513" Type="http://schemas.openxmlformats.org/officeDocument/2006/relationships/customXml" Target="../ink/ink846.xml"/><Relationship Id="rId597" Type="http://schemas.openxmlformats.org/officeDocument/2006/relationships/customXml" Target="../ink/ink890.xml"/><Relationship Id="rId720" Type="http://schemas.openxmlformats.org/officeDocument/2006/relationships/customXml" Target="../ink/ink952.xml"/><Relationship Id="rId818" Type="http://schemas.openxmlformats.org/officeDocument/2006/relationships/customXml" Target="../ink/ink1001.xml"/><Relationship Id="rId152" Type="http://schemas.openxmlformats.org/officeDocument/2006/relationships/customXml" Target="../ink/ink657.xml"/><Relationship Id="rId457" Type="http://schemas.openxmlformats.org/officeDocument/2006/relationships/customXml" Target="../ink/ink816.xml"/><Relationship Id="rId664" Type="http://schemas.openxmlformats.org/officeDocument/2006/relationships/image" Target="../media/image370.png"/><Relationship Id="rId969" Type="http://schemas.openxmlformats.org/officeDocument/2006/relationships/image" Target="../media/image573.png"/><Relationship Id="rId14" Type="http://schemas.openxmlformats.org/officeDocument/2006/relationships/customXml" Target="../ink/ink587.xml"/><Relationship Id="rId317" Type="http://schemas.openxmlformats.org/officeDocument/2006/relationships/customXml" Target="../ink/ink742.xml"/><Relationship Id="rId524" Type="http://schemas.openxmlformats.org/officeDocument/2006/relationships/image" Target="../media/image270.png"/><Relationship Id="rId731" Type="http://schemas.openxmlformats.org/officeDocument/2006/relationships/image" Target="../media/image418.png"/><Relationship Id="rId98" Type="http://schemas.openxmlformats.org/officeDocument/2006/relationships/image" Target="../media/image48.png"/><Relationship Id="rId163" Type="http://schemas.openxmlformats.org/officeDocument/2006/relationships/image" Target="../media/image80.png"/><Relationship Id="rId370" Type="http://schemas.openxmlformats.org/officeDocument/2006/relationships/image" Target="../media/image180.png"/><Relationship Id="rId829" Type="http://schemas.openxmlformats.org/officeDocument/2006/relationships/image" Target="../media/image467.png"/><Relationship Id="rId230" Type="http://schemas.openxmlformats.org/officeDocument/2006/relationships/image" Target="../media/image113.png"/><Relationship Id="rId468" Type="http://schemas.openxmlformats.org/officeDocument/2006/relationships/customXml" Target="../ink/ink822.xml"/><Relationship Id="rId675" Type="http://schemas.openxmlformats.org/officeDocument/2006/relationships/image" Target="../media/image387.png"/><Relationship Id="rId882" Type="http://schemas.openxmlformats.org/officeDocument/2006/relationships/image" Target="../media/image493.png"/><Relationship Id="rId25" Type="http://schemas.openxmlformats.org/officeDocument/2006/relationships/image" Target="../media/image12.png"/><Relationship Id="rId328" Type="http://schemas.openxmlformats.org/officeDocument/2006/relationships/image" Target="../media/image160.png"/><Relationship Id="rId535" Type="http://schemas.openxmlformats.org/officeDocument/2006/relationships/customXml" Target="../ink/ink858.xml"/><Relationship Id="rId742" Type="http://schemas.openxmlformats.org/officeDocument/2006/relationships/customXml" Target="../ink/ink963.xml"/><Relationship Id="rId174" Type="http://schemas.openxmlformats.org/officeDocument/2006/relationships/image" Target="../media/image85.png"/><Relationship Id="rId381" Type="http://schemas.openxmlformats.org/officeDocument/2006/relationships/customXml" Target="../ink/ink775.xml"/><Relationship Id="rId602" Type="http://schemas.openxmlformats.org/officeDocument/2006/relationships/image" Target="../media/image308.png"/><Relationship Id="rId241" Type="http://schemas.openxmlformats.org/officeDocument/2006/relationships/customXml" Target="../ink/ink703.xml"/><Relationship Id="rId479" Type="http://schemas.openxmlformats.org/officeDocument/2006/relationships/image" Target="../media/image250.png"/><Relationship Id="rId686" Type="http://schemas.openxmlformats.org/officeDocument/2006/relationships/customXml" Target="../ink/ink935.xml"/><Relationship Id="rId893" Type="http://schemas.openxmlformats.org/officeDocument/2006/relationships/customXml" Target="../ink/ink1022.xml"/><Relationship Id="rId907" Type="http://schemas.openxmlformats.org/officeDocument/2006/relationships/customXml" Target="../ink/ink1029.xml"/><Relationship Id="rId36" Type="http://schemas.openxmlformats.org/officeDocument/2006/relationships/image" Target="../media/image17.png"/><Relationship Id="rId339" Type="http://schemas.openxmlformats.org/officeDocument/2006/relationships/customXml" Target="../ink/ink753.xml"/><Relationship Id="rId546" Type="http://schemas.openxmlformats.org/officeDocument/2006/relationships/image" Target="../media/image281.png"/><Relationship Id="rId753" Type="http://schemas.openxmlformats.org/officeDocument/2006/relationships/image" Target="../media/image429.png"/><Relationship Id="rId101" Type="http://schemas.openxmlformats.org/officeDocument/2006/relationships/customXml" Target="../ink/ink631.xml"/><Relationship Id="rId185" Type="http://schemas.openxmlformats.org/officeDocument/2006/relationships/customXml" Target="../ink/ink674.xml"/><Relationship Id="rId406" Type="http://schemas.openxmlformats.org/officeDocument/2006/relationships/customXml" Target="../ink/ink788.xml"/><Relationship Id="rId960" Type="http://schemas.openxmlformats.org/officeDocument/2006/relationships/customXml" Target="../ink/ink1057.xml"/><Relationship Id="rId392" Type="http://schemas.openxmlformats.org/officeDocument/2006/relationships/customXml" Target="../ink/ink781.xml"/><Relationship Id="rId613" Type="http://schemas.openxmlformats.org/officeDocument/2006/relationships/customXml" Target="../ink/ink898.xml"/><Relationship Id="rId697" Type="http://schemas.openxmlformats.org/officeDocument/2006/relationships/image" Target="../media/image398.png"/><Relationship Id="rId820" Type="http://schemas.openxmlformats.org/officeDocument/2006/relationships/customXml" Target="../ink/ink1002.xml"/><Relationship Id="rId918" Type="http://schemas.openxmlformats.org/officeDocument/2006/relationships/customXml" Target="../ink/ink1035.xml"/><Relationship Id="rId252" Type="http://schemas.openxmlformats.org/officeDocument/2006/relationships/image" Target="../media/image123.png"/><Relationship Id="rId47" Type="http://schemas.openxmlformats.org/officeDocument/2006/relationships/customXml" Target="../ink/ink604.xml"/><Relationship Id="rId112" Type="http://schemas.openxmlformats.org/officeDocument/2006/relationships/image" Target="../media/image55.png"/><Relationship Id="rId557" Type="http://schemas.openxmlformats.org/officeDocument/2006/relationships/customXml" Target="../ink/ink869.xml"/><Relationship Id="rId764" Type="http://schemas.openxmlformats.org/officeDocument/2006/relationships/customXml" Target="../ink/ink974.xml"/><Relationship Id="rId971" Type="http://schemas.openxmlformats.org/officeDocument/2006/relationships/image" Target="../media/image574.png"/><Relationship Id="rId196" Type="http://schemas.openxmlformats.org/officeDocument/2006/relationships/image" Target="../media/image96.png"/><Relationship Id="rId417" Type="http://schemas.openxmlformats.org/officeDocument/2006/relationships/image" Target="../media/image203.png"/><Relationship Id="rId624" Type="http://schemas.openxmlformats.org/officeDocument/2006/relationships/image" Target="../media/image350.png"/><Relationship Id="rId831" Type="http://schemas.openxmlformats.org/officeDocument/2006/relationships/image" Target="../media/image468.png"/><Relationship Id="rId263" Type="http://schemas.openxmlformats.org/officeDocument/2006/relationships/customXml" Target="../ink/ink714.xml"/><Relationship Id="rId470" Type="http://schemas.openxmlformats.org/officeDocument/2006/relationships/customXml" Target="../ink/ink823.xml"/><Relationship Id="rId929" Type="http://schemas.openxmlformats.org/officeDocument/2006/relationships/customXml" Target="../ink/ink1041.xml"/><Relationship Id="rId58" Type="http://schemas.openxmlformats.org/officeDocument/2006/relationships/image" Target="../media/image28.png"/><Relationship Id="rId123" Type="http://schemas.openxmlformats.org/officeDocument/2006/relationships/customXml" Target="../ink/ink642.xml"/><Relationship Id="rId330" Type="http://schemas.openxmlformats.org/officeDocument/2006/relationships/image" Target="../media/image161.png"/><Relationship Id="rId568" Type="http://schemas.openxmlformats.org/officeDocument/2006/relationships/customXml" Target="../ink/ink875.xml"/><Relationship Id="rId775" Type="http://schemas.openxmlformats.org/officeDocument/2006/relationships/image" Target="../media/image440.png"/><Relationship Id="rId982" Type="http://schemas.openxmlformats.org/officeDocument/2006/relationships/image" Target="../media/image579.png"/><Relationship Id="rId428" Type="http://schemas.openxmlformats.org/officeDocument/2006/relationships/image" Target="../media/image208.png"/><Relationship Id="rId635" Type="http://schemas.openxmlformats.org/officeDocument/2006/relationships/customXml" Target="../ink/ink909.xml"/><Relationship Id="rId842" Type="http://schemas.openxmlformats.org/officeDocument/2006/relationships/customXml" Target="../ink/ink1013.xml"/><Relationship Id="rId274" Type="http://schemas.openxmlformats.org/officeDocument/2006/relationships/image" Target="../media/image134.png"/><Relationship Id="rId481" Type="http://schemas.openxmlformats.org/officeDocument/2006/relationships/image" Target="../media/image251.png"/><Relationship Id="rId702" Type="http://schemas.openxmlformats.org/officeDocument/2006/relationships/customXml" Target="../ink/ink943.xml"/><Relationship Id="rId69" Type="http://schemas.openxmlformats.org/officeDocument/2006/relationships/customXml" Target="../ink/ink615.xml"/><Relationship Id="rId134" Type="http://schemas.openxmlformats.org/officeDocument/2006/relationships/customXml" Target="../ink/ink648.xml"/><Relationship Id="rId579" Type="http://schemas.openxmlformats.org/officeDocument/2006/relationships/customXml" Target="../ink/ink881.xml"/><Relationship Id="rId786" Type="http://schemas.openxmlformats.org/officeDocument/2006/relationships/customXml" Target="../ink/ink985.xml"/><Relationship Id="rId341" Type="http://schemas.openxmlformats.org/officeDocument/2006/relationships/image" Target="../media/image166.png"/><Relationship Id="rId439" Type="http://schemas.openxmlformats.org/officeDocument/2006/relationships/customXml" Target="../ink/ink806.xml"/><Relationship Id="rId646" Type="http://schemas.openxmlformats.org/officeDocument/2006/relationships/image" Target="../media/image361.png"/><Relationship Id="rId201" Type="http://schemas.openxmlformats.org/officeDocument/2006/relationships/customXml" Target="../ink/ink682.xml"/><Relationship Id="rId285" Type="http://schemas.openxmlformats.org/officeDocument/2006/relationships/image" Target="../media/image139.png"/><Relationship Id="rId506" Type="http://schemas.openxmlformats.org/officeDocument/2006/relationships/image" Target="../media/image262.png"/><Relationship Id="rId492" Type="http://schemas.openxmlformats.org/officeDocument/2006/relationships/customXml" Target="../ink/ink834.xml"/><Relationship Id="rId713" Type="http://schemas.openxmlformats.org/officeDocument/2006/relationships/image" Target="../media/image406.png"/><Relationship Id="rId797" Type="http://schemas.openxmlformats.org/officeDocument/2006/relationships/image" Target="../media/image451.png"/><Relationship Id="rId920" Type="http://schemas.openxmlformats.org/officeDocument/2006/relationships/customXml" Target="../ink/ink1036.xml"/><Relationship Id="rId145" Type="http://schemas.openxmlformats.org/officeDocument/2006/relationships/image" Target="../media/image71.png"/><Relationship Id="rId352" Type="http://schemas.openxmlformats.org/officeDocument/2006/relationships/customXml" Target="../ink/ink760.xml"/><Relationship Id="rId212" Type="http://schemas.openxmlformats.org/officeDocument/2006/relationships/image" Target="../media/image104.png"/><Relationship Id="rId657" Type="http://schemas.openxmlformats.org/officeDocument/2006/relationships/customXml" Target="../ink/ink920.xml"/><Relationship Id="rId296" Type="http://schemas.openxmlformats.org/officeDocument/2006/relationships/customXml" Target="../ink/ink731.xml"/><Relationship Id="rId517" Type="http://schemas.openxmlformats.org/officeDocument/2006/relationships/customXml" Target="../ink/ink848.xml"/><Relationship Id="rId724" Type="http://schemas.openxmlformats.org/officeDocument/2006/relationships/customXml" Target="../ink/ink954.xml"/><Relationship Id="rId931" Type="http://schemas.openxmlformats.org/officeDocument/2006/relationships/customXml" Target="../ink/ink1042.xml"/><Relationship Id="rId60" Type="http://schemas.openxmlformats.org/officeDocument/2006/relationships/image" Target="../media/image29.png"/><Relationship Id="rId156" Type="http://schemas.openxmlformats.org/officeDocument/2006/relationships/customXml" Target="../ink/ink659.xml"/><Relationship Id="rId363" Type="http://schemas.openxmlformats.org/officeDocument/2006/relationships/customXml" Target="../ink/ink766.xml"/><Relationship Id="rId570" Type="http://schemas.openxmlformats.org/officeDocument/2006/relationships/customXml" Target="../ink/ink876.xml"/><Relationship Id="rId223" Type="http://schemas.openxmlformats.org/officeDocument/2006/relationships/customXml" Target="../ink/ink693.xml"/><Relationship Id="rId430" Type="http://schemas.openxmlformats.org/officeDocument/2006/relationships/image" Target="../media/image209.png"/><Relationship Id="rId668" Type="http://schemas.openxmlformats.org/officeDocument/2006/relationships/image" Target="../media/image372.png"/><Relationship Id="rId18" Type="http://schemas.openxmlformats.org/officeDocument/2006/relationships/customXml" Target="../ink/ink589.xml"/><Relationship Id="rId528" Type="http://schemas.openxmlformats.org/officeDocument/2006/relationships/image" Target="../media/image272.png"/><Relationship Id="rId735" Type="http://schemas.openxmlformats.org/officeDocument/2006/relationships/image" Target="../media/image420.png"/><Relationship Id="rId942" Type="http://schemas.openxmlformats.org/officeDocument/2006/relationships/customXml" Target="../ink/ink1048.xml"/><Relationship Id="rId167" Type="http://schemas.openxmlformats.org/officeDocument/2006/relationships/image" Target="../media/image82.png"/><Relationship Id="rId374" Type="http://schemas.openxmlformats.org/officeDocument/2006/relationships/image" Target="../media/image182.png"/><Relationship Id="rId581" Type="http://schemas.openxmlformats.org/officeDocument/2006/relationships/customXml" Target="../ink/ink882.xml"/><Relationship Id="rId71" Type="http://schemas.openxmlformats.org/officeDocument/2006/relationships/customXml" Target="../ink/ink616.xml"/><Relationship Id="rId234" Type="http://schemas.openxmlformats.org/officeDocument/2006/relationships/customXml" Target="../ink/ink699.xml"/><Relationship Id="rId679" Type="http://schemas.openxmlformats.org/officeDocument/2006/relationships/image" Target="../media/image389.png"/><Relationship Id="rId802" Type="http://schemas.openxmlformats.org/officeDocument/2006/relationships/customXml" Target="../ink/ink993.xml"/><Relationship Id="rId886" Type="http://schemas.openxmlformats.org/officeDocument/2006/relationships/image" Target="../media/image495.png"/><Relationship Id="rId2" Type="http://schemas.openxmlformats.org/officeDocument/2006/relationships/customXml" Target="../ink/ink581.xml"/><Relationship Id="rId29" Type="http://schemas.openxmlformats.org/officeDocument/2006/relationships/image" Target="../media/image14.png"/><Relationship Id="rId441" Type="http://schemas.openxmlformats.org/officeDocument/2006/relationships/customXml" Target="../ink/ink807.xml"/><Relationship Id="rId539" Type="http://schemas.openxmlformats.org/officeDocument/2006/relationships/customXml" Target="../ink/ink860.xml"/><Relationship Id="rId746" Type="http://schemas.openxmlformats.org/officeDocument/2006/relationships/customXml" Target="../ink/ink965.xml"/><Relationship Id="rId178" Type="http://schemas.openxmlformats.org/officeDocument/2006/relationships/image" Target="../media/image87.png"/><Relationship Id="rId301" Type="http://schemas.openxmlformats.org/officeDocument/2006/relationships/image" Target="../media/image147.png"/><Relationship Id="rId953" Type="http://schemas.openxmlformats.org/officeDocument/2006/relationships/image" Target="../media/image565.png"/><Relationship Id="rId82" Type="http://schemas.openxmlformats.org/officeDocument/2006/relationships/image" Target="../media/image40.png"/><Relationship Id="rId385" Type="http://schemas.openxmlformats.org/officeDocument/2006/relationships/image" Target="../media/image187.png"/><Relationship Id="rId592" Type="http://schemas.openxmlformats.org/officeDocument/2006/relationships/image" Target="../media/image303.png"/><Relationship Id="rId606" Type="http://schemas.openxmlformats.org/officeDocument/2006/relationships/image" Target="../media/image310.png"/><Relationship Id="rId813" Type="http://schemas.openxmlformats.org/officeDocument/2006/relationships/image" Target="../media/image459.png"/><Relationship Id="rId245" Type="http://schemas.openxmlformats.org/officeDocument/2006/relationships/customXml" Target="../ink/ink705.xml"/><Relationship Id="rId452" Type="http://schemas.openxmlformats.org/officeDocument/2006/relationships/customXml" Target="../ink/ink813.xml"/><Relationship Id="rId897" Type="http://schemas.openxmlformats.org/officeDocument/2006/relationships/customXml" Target="../ink/ink1024.xml"/><Relationship Id="rId105" Type="http://schemas.openxmlformats.org/officeDocument/2006/relationships/customXml" Target="../ink/ink633.xml"/><Relationship Id="rId312" Type="http://schemas.openxmlformats.org/officeDocument/2006/relationships/image" Target="../media/image152.png"/><Relationship Id="rId757" Type="http://schemas.openxmlformats.org/officeDocument/2006/relationships/image" Target="../media/image431.png"/><Relationship Id="rId964" Type="http://schemas.openxmlformats.org/officeDocument/2006/relationships/customXml" Target="../ink/ink1059.xml"/><Relationship Id="rId93" Type="http://schemas.openxmlformats.org/officeDocument/2006/relationships/customXml" Target="../ink/ink627.xml"/><Relationship Id="rId189" Type="http://schemas.openxmlformats.org/officeDocument/2006/relationships/customXml" Target="../ink/ink676.xml"/><Relationship Id="rId396" Type="http://schemas.openxmlformats.org/officeDocument/2006/relationships/customXml" Target="../ink/ink783.xml"/><Relationship Id="rId617" Type="http://schemas.openxmlformats.org/officeDocument/2006/relationships/customXml" Target="../ink/ink900.xml"/><Relationship Id="rId824" Type="http://schemas.openxmlformats.org/officeDocument/2006/relationships/customXml" Target="../ink/ink1004.xml"/><Relationship Id="rId256" Type="http://schemas.openxmlformats.org/officeDocument/2006/relationships/image" Target="../media/image125.png"/><Relationship Id="rId463" Type="http://schemas.openxmlformats.org/officeDocument/2006/relationships/image" Target="../media/image228.png"/><Relationship Id="rId670" Type="http://schemas.openxmlformats.org/officeDocument/2006/relationships/customXml" Target="../ink/ink927.xml"/><Relationship Id="rId116" Type="http://schemas.openxmlformats.org/officeDocument/2006/relationships/image" Target="../media/image57.png"/><Relationship Id="rId323" Type="http://schemas.openxmlformats.org/officeDocument/2006/relationships/customXml" Target="../ink/ink745.xml"/><Relationship Id="rId530" Type="http://schemas.openxmlformats.org/officeDocument/2006/relationships/image" Target="../media/image273.png"/><Relationship Id="rId768" Type="http://schemas.openxmlformats.org/officeDocument/2006/relationships/customXml" Target="../ink/ink976.xml"/><Relationship Id="rId975" Type="http://schemas.openxmlformats.org/officeDocument/2006/relationships/customXml" Target="../ink/ink1065.xml"/><Relationship Id="rId20" Type="http://schemas.openxmlformats.org/officeDocument/2006/relationships/customXml" Target="../ink/ink590.xml"/><Relationship Id="rId628" Type="http://schemas.openxmlformats.org/officeDocument/2006/relationships/image" Target="../media/image352.png"/><Relationship Id="rId835" Type="http://schemas.openxmlformats.org/officeDocument/2006/relationships/image" Target="../media/image470.png"/><Relationship Id="rId267" Type="http://schemas.openxmlformats.org/officeDocument/2006/relationships/customXml" Target="../ink/ink716.xml"/><Relationship Id="rId474" Type="http://schemas.openxmlformats.org/officeDocument/2006/relationships/customXml" Target="../ink/ink825.xml"/><Relationship Id="rId127" Type="http://schemas.openxmlformats.org/officeDocument/2006/relationships/customXml" Target="../ink/ink644.xml"/><Relationship Id="rId681" Type="http://schemas.openxmlformats.org/officeDocument/2006/relationships/image" Target="../media/image390.png"/><Relationship Id="rId779" Type="http://schemas.openxmlformats.org/officeDocument/2006/relationships/image" Target="../media/image442.png"/><Relationship Id="rId902" Type="http://schemas.openxmlformats.org/officeDocument/2006/relationships/image" Target="../media/image503.png"/><Relationship Id="rId31" Type="http://schemas.openxmlformats.org/officeDocument/2006/relationships/customXml" Target="../ink/ink596.xml"/><Relationship Id="rId334" Type="http://schemas.openxmlformats.org/officeDocument/2006/relationships/image" Target="../media/image163.png"/><Relationship Id="rId541" Type="http://schemas.openxmlformats.org/officeDocument/2006/relationships/customXml" Target="../ink/ink861.xml"/><Relationship Id="rId639" Type="http://schemas.openxmlformats.org/officeDocument/2006/relationships/customXml" Target="../ink/ink911.xml"/><Relationship Id="rId180" Type="http://schemas.openxmlformats.org/officeDocument/2006/relationships/image" Target="../media/image88.png"/><Relationship Id="rId278" Type="http://schemas.openxmlformats.org/officeDocument/2006/relationships/customXml" Target="../ink/ink722.xml"/><Relationship Id="rId401" Type="http://schemas.openxmlformats.org/officeDocument/2006/relationships/image" Target="../media/image195.png"/><Relationship Id="rId846" Type="http://schemas.openxmlformats.org/officeDocument/2006/relationships/customXml" Target="../ink/ink1015.xml"/><Relationship Id="rId485" Type="http://schemas.openxmlformats.org/officeDocument/2006/relationships/image" Target="../media/image253.png"/><Relationship Id="rId692" Type="http://schemas.openxmlformats.org/officeDocument/2006/relationships/customXml" Target="../ink/ink938.xml"/><Relationship Id="rId706" Type="http://schemas.openxmlformats.org/officeDocument/2006/relationships/customXml" Target="../ink/ink945.xml"/><Relationship Id="rId913" Type="http://schemas.openxmlformats.org/officeDocument/2006/relationships/customXml" Target="../ink/ink1032.xml"/><Relationship Id="rId42" Type="http://schemas.openxmlformats.org/officeDocument/2006/relationships/image" Target="../media/image20.png"/><Relationship Id="rId138" Type="http://schemas.openxmlformats.org/officeDocument/2006/relationships/customXml" Target="../ink/ink650.xml"/><Relationship Id="rId345" Type="http://schemas.openxmlformats.org/officeDocument/2006/relationships/image" Target="../media/image168.png"/><Relationship Id="rId552" Type="http://schemas.openxmlformats.org/officeDocument/2006/relationships/image" Target="../media/image284.png"/><Relationship Id="rId191" Type="http://schemas.openxmlformats.org/officeDocument/2006/relationships/customXml" Target="../ink/ink677.xml"/><Relationship Id="rId205" Type="http://schemas.openxmlformats.org/officeDocument/2006/relationships/customXml" Target="../ink/ink684.xml"/><Relationship Id="rId412" Type="http://schemas.openxmlformats.org/officeDocument/2006/relationships/customXml" Target="../ink/ink791.xml"/><Relationship Id="rId289" Type="http://schemas.openxmlformats.org/officeDocument/2006/relationships/image" Target="../media/image141.png"/><Relationship Id="rId496" Type="http://schemas.openxmlformats.org/officeDocument/2006/relationships/customXml" Target="../ink/ink837.xml"/><Relationship Id="rId717" Type="http://schemas.openxmlformats.org/officeDocument/2006/relationships/image" Target="../media/image408.png"/><Relationship Id="rId924" Type="http://schemas.openxmlformats.org/officeDocument/2006/relationships/image" Target="../media/image551.png"/><Relationship Id="rId53" Type="http://schemas.openxmlformats.org/officeDocument/2006/relationships/customXml" Target="../ink/ink607.xml"/><Relationship Id="rId149" Type="http://schemas.openxmlformats.org/officeDocument/2006/relationships/image" Target="../media/image73.png"/><Relationship Id="rId356" Type="http://schemas.openxmlformats.org/officeDocument/2006/relationships/image" Target="../media/image173.png"/><Relationship Id="rId563" Type="http://schemas.openxmlformats.org/officeDocument/2006/relationships/image" Target="../media/image289.png"/><Relationship Id="rId770" Type="http://schemas.openxmlformats.org/officeDocument/2006/relationships/customXml" Target="../ink/ink977.xml"/><Relationship Id="rId216" Type="http://schemas.openxmlformats.org/officeDocument/2006/relationships/image" Target="../media/image106.png"/><Relationship Id="rId423" Type="http://schemas.openxmlformats.org/officeDocument/2006/relationships/image" Target="../media/image206.png"/><Relationship Id="rId630" Type="http://schemas.openxmlformats.org/officeDocument/2006/relationships/image" Target="../media/image353.png"/><Relationship Id="rId728" Type="http://schemas.openxmlformats.org/officeDocument/2006/relationships/customXml" Target="../ink/ink956.xml"/><Relationship Id="rId935" Type="http://schemas.openxmlformats.org/officeDocument/2006/relationships/customXml" Target="../ink/ink1044.xml"/><Relationship Id="rId64" Type="http://schemas.openxmlformats.org/officeDocument/2006/relationships/image" Target="../media/image31.png"/><Relationship Id="rId367" Type="http://schemas.openxmlformats.org/officeDocument/2006/relationships/customXml" Target="../ink/ink768.xml"/><Relationship Id="rId574" Type="http://schemas.openxmlformats.org/officeDocument/2006/relationships/image" Target="../media/image294.png"/><Relationship Id="rId227" Type="http://schemas.openxmlformats.org/officeDocument/2006/relationships/customXml" Target="../ink/ink695.xml"/><Relationship Id="rId781" Type="http://schemas.openxmlformats.org/officeDocument/2006/relationships/image" Target="../media/image443.png"/><Relationship Id="rId434" Type="http://schemas.openxmlformats.org/officeDocument/2006/relationships/image" Target="../media/image210.png"/><Relationship Id="rId641" Type="http://schemas.openxmlformats.org/officeDocument/2006/relationships/customXml" Target="../ink/ink912.xml"/><Relationship Id="rId739" Type="http://schemas.openxmlformats.org/officeDocument/2006/relationships/image" Target="../media/image422.png"/><Relationship Id="rId280" Type="http://schemas.openxmlformats.org/officeDocument/2006/relationships/customXml" Target="../ink/ink723.xml"/><Relationship Id="rId501" Type="http://schemas.openxmlformats.org/officeDocument/2006/relationships/customXml" Target="../ink/ink840.xml"/><Relationship Id="rId946" Type="http://schemas.openxmlformats.org/officeDocument/2006/relationships/customXml" Target="../ink/ink1050.xml"/><Relationship Id="rId75" Type="http://schemas.openxmlformats.org/officeDocument/2006/relationships/customXml" Target="../ink/ink618.xml"/><Relationship Id="rId140" Type="http://schemas.openxmlformats.org/officeDocument/2006/relationships/customXml" Target="../ink/ink651.xml"/><Relationship Id="rId378" Type="http://schemas.openxmlformats.org/officeDocument/2006/relationships/image" Target="../media/image184.png"/><Relationship Id="rId585" Type="http://schemas.openxmlformats.org/officeDocument/2006/relationships/customXml" Target="../ink/ink884.xml"/><Relationship Id="rId792" Type="http://schemas.openxmlformats.org/officeDocument/2006/relationships/customXml" Target="../ink/ink988.xml"/><Relationship Id="rId806" Type="http://schemas.openxmlformats.org/officeDocument/2006/relationships/customXml" Target="../ink/ink995.xml"/><Relationship Id="rId6" Type="http://schemas.openxmlformats.org/officeDocument/2006/relationships/customXml" Target="../ink/ink583.xml"/><Relationship Id="rId238" Type="http://schemas.openxmlformats.org/officeDocument/2006/relationships/customXml" Target="../ink/ink701.xml"/><Relationship Id="rId445" Type="http://schemas.openxmlformats.org/officeDocument/2006/relationships/image" Target="../media/image220.png"/><Relationship Id="rId652" Type="http://schemas.openxmlformats.org/officeDocument/2006/relationships/image" Target="../media/image364.png"/><Relationship Id="rId291" Type="http://schemas.openxmlformats.org/officeDocument/2006/relationships/image" Target="../media/image142.png"/><Relationship Id="rId305" Type="http://schemas.openxmlformats.org/officeDocument/2006/relationships/customXml" Target="../ink/ink736.xml"/><Relationship Id="rId512" Type="http://schemas.openxmlformats.org/officeDocument/2006/relationships/image" Target="../media/image265.png"/><Relationship Id="rId957" Type="http://schemas.openxmlformats.org/officeDocument/2006/relationships/image" Target="../media/image567.png"/><Relationship Id="rId86" Type="http://schemas.openxmlformats.org/officeDocument/2006/relationships/image" Target="../media/image42.png"/><Relationship Id="rId151" Type="http://schemas.openxmlformats.org/officeDocument/2006/relationships/image" Target="../media/image74.png"/><Relationship Id="rId389" Type="http://schemas.openxmlformats.org/officeDocument/2006/relationships/image" Target="../media/image189.png"/><Relationship Id="rId596" Type="http://schemas.openxmlformats.org/officeDocument/2006/relationships/image" Target="../media/image305.png"/><Relationship Id="rId817" Type="http://schemas.openxmlformats.org/officeDocument/2006/relationships/image" Target="../media/image461.png"/><Relationship Id="rId249" Type="http://schemas.openxmlformats.org/officeDocument/2006/relationships/customXml" Target="../ink/ink707.xml"/><Relationship Id="rId456" Type="http://schemas.openxmlformats.org/officeDocument/2006/relationships/image" Target="../media/image225.png"/><Relationship Id="rId663" Type="http://schemas.openxmlformats.org/officeDocument/2006/relationships/customXml" Target="../ink/ink923.xml"/><Relationship Id="rId13" Type="http://schemas.openxmlformats.org/officeDocument/2006/relationships/image" Target="../media/image6.png"/><Relationship Id="rId109" Type="http://schemas.openxmlformats.org/officeDocument/2006/relationships/customXml" Target="../ink/ink635.xml"/><Relationship Id="rId316" Type="http://schemas.openxmlformats.org/officeDocument/2006/relationships/image" Target="../media/image154.png"/><Relationship Id="rId523" Type="http://schemas.openxmlformats.org/officeDocument/2006/relationships/customXml" Target="../ink/ink852.xml"/><Relationship Id="rId968" Type="http://schemas.openxmlformats.org/officeDocument/2006/relationships/customXml" Target="../ink/ink1061.xml"/><Relationship Id="rId97" Type="http://schemas.openxmlformats.org/officeDocument/2006/relationships/customXml" Target="../ink/ink629.xml"/><Relationship Id="rId730" Type="http://schemas.openxmlformats.org/officeDocument/2006/relationships/customXml" Target="../ink/ink957.xml"/><Relationship Id="rId828" Type="http://schemas.openxmlformats.org/officeDocument/2006/relationships/customXml" Target="../ink/ink1006.xml"/><Relationship Id="rId162" Type="http://schemas.openxmlformats.org/officeDocument/2006/relationships/customXml" Target="../ink/ink662.xml"/><Relationship Id="rId467" Type="http://schemas.openxmlformats.org/officeDocument/2006/relationships/image" Target="../media/image230.png"/><Relationship Id="rId674" Type="http://schemas.openxmlformats.org/officeDocument/2006/relationships/customXml" Target="../ink/ink929.xml"/><Relationship Id="rId979" Type="http://schemas.openxmlformats.org/officeDocument/2006/relationships/customXml" Target="../ink/ink1067.xml"/><Relationship Id="rId24" Type="http://schemas.openxmlformats.org/officeDocument/2006/relationships/customXml" Target="../ink/ink592.xml"/><Relationship Id="rId327" Type="http://schemas.openxmlformats.org/officeDocument/2006/relationships/customXml" Target="../ink/ink747.xml"/><Relationship Id="rId534" Type="http://schemas.openxmlformats.org/officeDocument/2006/relationships/image" Target="../media/image275.png"/><Relationship Id="rId741" Type="http://schemas.openxmlformats.org/officeDocument/2006/relationships/image" Target="../media/image423.png"/><Relationship Id="rId839" Type="http://schemas.openxmlformats.org/officeDocument/2006/relationships/image" Target="../media/image472.png"/><Relationship Id="rId173" Type="http://schemas.openxmlformats.org/officeDocument/2006/relationships/customXml" Target="../ink/ink668.xml"/><Relationship Id="rId380" Type="http://schemas.openxmlformats.org/officeDocument/2006/relationships/image" Target="../media/image185.png"/><Relationship Id="rId601" Type="http://schemas.openxmlformats.org/officeDocument/2006/relationships/customXml" Target="../ink/ink892.xml"/><Relationship Id="rId240" Type="http://schemas.openxmlformats.org/officeDocument/2006/relationships/image" Target="../media/image117.png"/><Relationship Id="rId478" Type="http://schemas.openxmlformats.org/officeDocument/2006/relationships/customXml" Target="../ink/ink827.xml"/><Relationship Id="rId685" Type="http://schemas.openxmlformats.org/officeDocument/2006/relationships/image" Target="../media/image392.png"/><Relationship Id="rId892" Type="http://schemas.openxmlformats.org/officeDocument/2006/relationships/image" Target="../media/image498.png"/><Relationship Id="rId906" Type="http://schemas.openxmlformats.org/officeDocument/2006/relationships/image" Target="../media/image505.png"/><Relationship Id="rId35" Type="http://schemas.openxmlformats.org/officeDocument/2006/relationships/customXml" Target="../ink/ink598.xml"/><Relationship Id="rId100" Type="http://schemas.openxmlformats.org/officeDocument/2006/relationships/image" Target="../media/image49.png"/><Relationship Id="rId338" Type="http://schemas.openxmlformats.org/officeDocument/2006/relationships/image" Target="../media/image165.png"/><Relationship Id="rId545" Type="http://schemas.openxmlformats.org/officeDocument/2006/relationships/customXml" Target="../ink/ink863.xml"/><Relationship Id="rId752" Type="http://schemas.openxmlformats.org/officeDocument/2006/relationships/customXml" Target="../ink/ink968.xml"/><Relationship Id="rId184" Type="http://schemas.openxmlformats.org/officeDocument/2006/relationships/image" Target="../media/image90.png"/><Relationship Id="rId391" Type="http://schemas.openxmlformats.org/officeDocument/2006/relationships/image" Target="../media/image190.png"/><Relationship Id="rId405" Type="http://schemas.openxmlformats.org/officeDocument/2006/relationships/image" Target="../media/image197.png"/><Relationship Id="rId612" Type="http://schemas.openxmlformats.org/officeDocument/2006/relationships/image" Target="../media/image332.png"/><Relationship Id="rId251" Type="http://schemas.openxmlformats.org/officeDocument/2006/relationships/customXml" Target="../ink/ink708.xml"/><Relationship Id="rId489" Type="http://schemas.openxmlformats.org/officeDocument/2006/relationships/image" Target="../media/image255.png"/><Relationship Id="rId696" Type="http://schemas.openxmlformats.org/officeDocument/2006/relationships/customXml" Target="../ink/ink940.xml"/><Relationship Id="rId917" Type="http://schemas.openxmlformats.org/officeDocument/2006/relationships/image" Target="../media/image548.png"/><Relationship Id="rId46" Type="http://schemas.openxmlformats.org/officeDocument/2006/relationships/image" Target="../media/image22.png"/><Relationship Id="rId349" Type="http://schemas.openxmlformats.org/officeDocument/2006/relationships/image" Target="../media/image170.png"/><Relationship Id="rId556" Type="http://schemas.openxmlformats.org/officeDocument/2006/relationships/image" Target="../media/image286.png"/><Relationship Id="rId763" Type="http://schemas.openxmlformats.org/officeDocument/2006/relationships/image" Target="../media/image434.png"/><Relationship Id="rId111" Type="http://schemas.openxmlformats.org/officeDocument/2006/relationships/customXml" Target="../ink/ink636.xml"/><Relationship Id="rId195" Type="http://schemas.openxmlformats.org/officeDocument/2006/relationships/customXml" Target="../ink/ink679.xml"/><Relationship Id="rId209" Type="http://schemas.openxmlformats.org/officeDocument/2006/relationships/customXml" Target="../ink/ink686.xml"/><Relationship Id="rId416" Type="http://schemas.openxmlformats.org/officeDocument/2006/relationships/customXml" Target="../ink/ink793.xml"/><Relationship Id="rId970" Type="http://schemas.openxmlformats.org/officeDocument/2006/relationships/customXml" Target="../ink/ink1062.xml"/><Relationship Id="rId623" Type="http://schemas.openxmlformats.org/officeDocument/2006/relationships/customXml" Target="../ink/ink903.xml"/><Relationship Id="rId830" Type="http://schemas.openxmlformats.org/officeDocument/2006/relationships/customXml" Target="../ink/ink1007.xml"/><Relationship Id="rId928" Type="http://schemas.openxmlformats.org/officeDocument/2006/relationships/image" Target="../media/image553.png"/><Relationship Id="rId57" Type="http://schemas.openxmlformats.org/officeDocument/2006/relationships/customXml" Target="../ink/ink609.xml"/><Relationship Id="rId262" Type="http://schemas.openxmlformats.org/officeDocument/2006/relationships/image" Target="../media/image128.png"/><Relationship Id="rId567" Type="http://schemas.openxmlformats.org/officeDocument/2006/relationships/image" Target="../media/image291.png"/><Relationship Id="rId122" Type="http://schemas.openxmlformats.org/officeDocument/2006/relationships/image" Target="../media/image60.png"/><Relationship Id="rId774" Type="http://schemas.openxmlformats.org/officeDocument/2006/relationships/customXml" Target="../ink/ink979.xml"/><Relationship Id="rId981" Type="http://schemas.openxmlformats.org/officeDocument/2006/relationships/customXml" Target="../ink/ink1068.xml"/><Relationship Id="rId427" Type="http://schemas.openxmlformats.org/officeDocument/2006/relationships/customXml" Target="../ink/ink799.xml"/><Relationship Id="rId634" Type="http://schemas.openxmlformats.org/officeDocument/2006/relationships/image" Target="../media/image355.png"/><Relationship Id="rId841" Type="http://schemas.openxmlformats.org/officeDocument/2006/relationships/image" Target="../media/image473.png"/><Relationship Id="rId273" Type="http://schemas.openxmlformats.org/officeDocument/2006/relationships/customXml" Target="../ink/ink719.xml"/><Relationship Id="rId480" Type="http://schemas.openxmlformats.org/officeDocument/2006/relationships/customXml" Target="../ink/ink828.xml"/><Relationship Id="rId701" Type="http://schemas.openxmlformats.org/officeDocument/2006/relationships/image" Target="../media/image400.png"/><Relationship Id="rId939" Type="http://schemas.openxmlformats.org/officeDocument/2006/relationships/image" Target="../media/image558.png"/><Relationship Id="rId68" Type="http://schemas.openxmlformats.org/officeDocument/2006/relationships/image" Target="../media/image33.png"/><Relationship Id="rId133" Type="http://schemas.openxmlformats.org/officeDocument/2006/relationships/image" Target="../media/image65.png"/><Relationship Id="rId340" Type="http://schemas.openxmlformats.org/officeDocument/2006/relationships/customXml" Target="../ink/ink754.xml"/><Relationship Id="rId578" Type="http://schemas.openxmlformats.org/officeDocument/2006/relationships/image" Target="../media/image296.png"/><Relationship Id="rId785" Type="http://schemas.openxmlformats.org/officeDocument/2006/relationships/image" Target="../media/image445.png"/><Relationship Id="rId200" Type="http://schemas.openxmlformats.org/officeDocument/2006/relationships/image" Target="../media/image98.png"/><Relationship Id="rId438" Type="http://schemas.openxmlformats.org/officeDocument/2006/relationships/image" Target="../media/image212.png"/><Relationship Id="rId645" Type="http://schemas.openxmlformats.org/officeDocument/2006/relationships/customXml" Target="../ink/ink914.xml"/><Relationship Id="rId284" Type="http://schemas.openxmlformats.org/officeDocument/2006/relationships/customXml" Target="../ink/ink725.xml"/><Relationship Id="rId491" Type="http://schemas.openxmlformats.org/officeDocument/2006/relationships/image" Target="../media/image256.png"/><Relationship Id="rId505" Type="http://schemas.openxmlformats.org/officeDocument/2006/relationships/customXml" Target="../ink/ink842.xml"/><Relationship Id="rId712" Type="http://schemas.openxmlformats.org/officeDocument/2006/relationships/customXml" Target="../ink/ink948.xml"/><Relationship Id="rId79" Type="http://schemas.openxmlformats.org/officeDocument/2006/relationships/customXml" Target="../ink/ink620.xml"/><Relationship Id="rId144" Type="http://schemas.openxmlformats.org/officeDocument/2006/relationships/customXml" Target="../ink/ink653.xml"/><Relationship Id="rId589" Type="http://schemas.openxmlformats.org/officeDocument/2006/relationships/customXml" Target="../ink/ink886.xml"/><Relationship Id="rId796" Type="http://schemas.openxmlformats.org/officeDocument/2006/relationships/customXml" Target="../ink/ink990.xml"/><Relationship Id="rId351" Type="http://schemas.openxmlformats.org/officeDocument/2006/relationships/image" Target="../media/image171.png"/><Relationship Id="rId449" Type="http://schemas.openxmlformats.org/officeDocument/2006/relationships/image" Target="../media/image222.png"/><Relationship Id="rId656" Type="http://schemas.openxmlformats.org/officeDocument/2006/relationships/image" Target="../media/image366.png"/><Relationship Id="rId211" Type="http://schemas.openxmlformats.org/officeDocument/2006/relationships/customXml" Target="../ink/ink687.xml"/><Relationship Id="rId295" Type="http://schemas.openxmlformats.org/officeDocument/2006/relationships/image" Target="../media/image144.png"/><Relationship Id="rId309" Type="http://schemas.openxmlformats.org/officeDocument/2006/relationships/customXml" Target="../ink/ink738.xml"/><Relationship Id="rId516" Type="http://schemas.openxmlformats.org/officeDocument/2006/relationships/image" Target="../media/image267.png"/><Relationship Id="rId723" Type="http://schemas.openxmlformats.org/officeDocument/2006/relationships/image" Target="../media/image412.png"/><Relationship Id="rId930" Type="http://schemas.openxmlformats.org/officeDocument/2006/relationships/image" Target="../media/image554.png"/><Relationship Id="rId155" Type="http://schemas.openxmlformats.org/officeDocument/2006/relationships/image" Target="../media/image76.png"/><Relationship Id="rId362" Type="http://schemas.openxmlformats.org/officeDocument/2006/relationships/image" Target="../media/image176.png"/><Relationship Id="rId222" Type="http://schemas.openxmlformats.org/officeDocument/2006/relationships/image" Target="../media/image109.png"/><Relationship Id="rId667" Type="http://schemas.openxmlformats.org/officeDocument/2006/relationships/customXml" Target="../ink/ink925.xml"/><Relationship Id="rId17" Type="http://schemas.openxmlformats.org/officeDocument/2006/relationships/image" Target="../media/image8.png"/><Relationship Id="rId527" Type="http://schemas.openxmlformats.org/officeDocument/2006/relationships/customXml" Target="../ink/ink854.xml"/><Relationship Id="rId734" Type="http://schemas.openxmlformats.org/officeDocument/2006/relationships/customXml" Target="../ink/ink959.xml"/><Relationship Id="rId941" Type="http://schemas.openxmlformats.org/officeDocument/2006/relationships/image" Target="../media/image559.png"/><Relationship Id="rId70" Type="http://schemas.openxmlformats.org/officeDocument/2006/relationships/image" Target="../media/image34.png"/><Relationship Id="rId166" Type="http://schemas.openxmlformats.org/officeDocument/2006/relationships/customXml" Target="../ink/ink664.xml"/><Relationship Id="rId373" Type="http://schemas.openxmlformats.org/officeDocument/2006/relationships/customXml" Target="../ink/ink771.xml"/><Relationship Id="rId580" Type="http://schemas.openxmlformats.org/officeDocument/2006/relationships/image" Target="../media/image297.png"/><Relationship Id="rId801" Type="http://schemas.openxmlformats.org/officeDocument/2006/relationships/image" Target="../media/image453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4.png"/><Relationship Id="rId440" Type="http://schemas.openxmlformats.org/officeDocument/2006/relationships/image" Target="../media/image213.png"/><Relationship Id="rId678" Type="http://schemas.openxmlformats.org/officeDocument/2006/relationships/customXml" Target="../ink/ink931.xml"/><Relationship Id="rId885" Type="http://schemas.openxmlformats.org/officeDocument/2006/relationships/customXml" Target="../ink/ink1018.xml"/><Relationship Id="rId28" Type="http://schemas.openxmlformats.org/officeDocument/2006/relationships/customXml" Target="../ink/ink594.xml"/><Relationship Id="rId300" Type="http://schemas.openxmlformats.org/officeDocument/2006/relationships/customXml" Target="../ink/ink733.xml"/><Relationship Id="rId538" Type="http://schemas.openxmlformats.org/officeDocument/2006/relationships/image" Target="../media/image277.png"/><Relationship Id="rId745" Type="http://schemas.openxmlformats.org/officeDocument/2006/relationships/image" Target="../media/image425.png"/><Relationship Id="rId952" Type="http://schemas.openxmlformats.org/officeDocument/2006/relationships/customXml" Target="../ink/ink1053.xml"/><Relationship Id="rId81" Type="http://schemas.openxmlformats.org/officeDocument/2006/relationships/customXml" Target="../ink/ink621.xml"/><Relationship Id="rId135" Type="http://schemas.openxmlformats.org/officeDocument/2006/relationships/image" Target="../media/image66.png"/><Relationship Id="rId177" Type="http://schemas.openxmlformats.org/officeDocument/2006/relationships/customXml" Target="../ink/ink670.xml"/><Relationship Id="rId342" Type="http://schemas.openxmlformats.org/officeDocument/2006/relationships/customXml" Target="../ink/ink755.xml"/><Relationship Id="rId384" Type="http://schemas.openxmlformats.org/officeDocument/2006/relationships/customXml" Target="../ink/ink777.xml"/><Relationship Id="rId591" Type="http://schemas.openxmlformats.org/officeDocument/2006/relationships/customXml" Target="../ink/ink887.xml"/><Relationship Id="rId605" Type="http://schemas.openxmlformats.org/officeDocument/2006/relationships/customXml" Target="../ink/ink894.xml"/><Relationship Id="rId787" Type="http://schemas.openxmlformats.org/officeDocument/2006/relationships/image" Target="../media/image446.png"/><Relationship Id="rId812" Type="http://schemas.openxmlformats.org/officeDocument/2006/relationships/customXml" Target="../ink/ink998.xml"/><Relationship Id="rId202" Type="http://schemas.openxmlformats.org/officeDocument/2006/relationships/image" Target="../media/image99.png"/><Relationship Id="rId244" Type="http://schemas.openxmlformats.org/officeDocument/2006/relationships/image" Target="../media/image119.png"/><Relationship Id="rId647" Type="http://schemas.openxmlformats.org/officeDocument/2006/relationships/customXml" Target="../ink/ink915.xml"/><Relationship Id="rId689" Type="http://schemas.openxmlformats.org/officeDocument/2006/relationships/image" Target="../media/image394.png"/><Relationship Id="rId896" Type="http://schemas.openxmlformats.org/officeDocument/2006/relationships/image" Target="../media/image500.png"/><Relationship Id="rId39" Type="http://schemas.openxmlformats.org/officeDocument/2006/relationships/customXml" Target="../ink/ink600.xml"/><Relationship Id="rId286" Type="http://schemas.openxmlformats.org/officeDocument/2006/relationships/customXml" Target="../ink/ink726.xml"/><Relationship Id="rId451" Type="http://schemas.openxmlformats.org/officeDocument/2006/relationships/image" Target="../media/image223.png"/><Relationship Id="rId493" Type="http://schemas.openxmlformats.org/officeDocument/2006/relationships/customXml" Target="../ink/ink835.xml"/><Relationship Id="rId507" Type="http://schemas.openxmlformats.org/officeDocument/2006/relationships/customXml" Target="../ink/ink843.xml"/><Relationship Id="rId549" Type="http://schemas.openxmlformats.org/officeDocument/2006/relationships/customXml" Target="../ink/ink865.xml"/><Relationship Id="rId714" Type="http://schemas.openxmlformats.org/officeDocument/2006/relationships/customXml" Target="../ink/ink949.xml"/><Relationship Id="rId756" Type="http://schemas.openxmlformats.org/officeDocument/2006/relationships/customXml" Target="../ink/ink970.xml"/><Relationship Id="rId921" Type="http://schemas.openxmlformats.org/officeDocument/2006/relationships/image" Target="../media/image550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customXml" Target="../ink/ink654.xml"/><Relationship Id="rId188" Type="http://schemas.openxmlformats.org/officeDocument/2006/relationships/image" Target="../media/image92.png"/><Relationship Id="rId311" Type="http://schemas.openxmlformats.org/officeDocument/2006/relationships/customXml" Target="../ink/ink739.xml"/><Relationship Id="rId353" Type="http://schemas.openxmlformats.org/officeDocument/2006/relationships/image" Target="../media/image172.png"/><Relationship Id="rId395" Type="http://schemas.openxmlformats.org/officeDocument/2006/relationships/image" Target="../media/image192.png"/><Relationship Id="rId409" Type="http://schemas.openxmlformats.org/officeDocument/2006/relationships/image" Target="../media/image199.png"/><Relationship Id="rId560" Type="http://schemas.openxmlformats.org/officeDocument/2006/relationships/customXml" Target="../ink/ink871.xml"/><Relationship Id="rId798" Type="http://schemas.openxmlformats.org/officeDocument/2006/relationships/customXml" Target="../ink/ink991.xml"/><Relationship Id="rId963" Type="http://schemas.openxmlformats.org/officeDocument/2006/relationships/image" Target="../media/image570.png"/><Relationship Id="rId92" Type="http://schemas.openxmlformats.org/officeDocument/2006/relationships/image" Target="../media/image45.png"/><Relationship Id="rId213" Type="http://schemas.openxmlformats.org/officeDocument/2006/relationships/customXml" Target="../ink/ink688.xml"/><Relationship Id="rId420" Type="http://schemas.openxmlformats.org/officeDocument/2006/relationships/customXml" Target="../ink/ink795.xml"/><Relationship Id="rId616" Type="http://schemas.openxmlformats.org/officeDocument/2006/relationships/image" Target="../media/image334.png"/><Relationship Id="rId658" Type="http://schemas.openxmlformats.org/officeDocument/2006/relationships/image" Target="../media/image367.png"/><Relationship Id="rId823" Type="http://schemas.openxmlformats.org/officeDocument/2006/relationships/image" Target="../media/image464.png"/><Relationship Id="rId255" Type="http://schemas.openxmlformats.org/officeDocument/2006/relationships/customXml" Target="../ink/ink710.xml"/><Relationship Id="rId297" Type="http://schemas.openxmlformats.org/officeDocument/2006/relationships/image" Target="../media/image145.png"/><Relationship Id="rId462" Type="http://schemas.openxmlformats.org/officeDocument/2006/relationships/customXml" Target="../ink/ink819.xml"/><Relationship Id="rId518" Type="http://schemas.openxmlformats.org/officeDocument/2006/relationships/customXml" Target="../ink/ink849.xml"/><Relationship Id="rId725" Type="http://schemas.openxmlformats.org/officeDocument/2006/relationships/image" Target="../media/image415.png"/><Relationship Id="rId932" Type="http://schemas.openxmlformats.org/officeDocument/2006/relationships/image" Target="../media/image555.png"/><Relationship Id="rId115" Type="http://schemas.openxmlformats.org/officeDocument/2006/relationships/customXml" Target="../ink/ink638.xml"/><Relationship Id="rId157" Type="http://schemas.openxmlformats.org/officeDocument/2006/relationships/image" Target="../media/image77.png"/><Relationship Id="rId322" Type="http://schemas.openxmlformats.org/officeDocument/2006/relationships/image" Target="../media/image157.png"/><Relationship Id="rId364" Type="http://schemas.openxmlformats.org/officeDocument/2006/relationships/image" Target="../media/image177.png"/><Relationship Id="rId767" Type="http://schemas.openxmlformats.org/officeDocument/2006/relationships/image" Target="../media/image436.png"/><Relationship Id="rId974" Type="http://schemas.openxmlformats.org/officeDocument/2006/relationships/image" Target="../media/image575.png"/><Relationship Id="rId61" Type="http://schemas.openxmlformats.org/officeDocument/2006/relationships/customXml" Target="../ink/ink611.xml"/><Relationship Id="rId199" Type="http://schemas.openxmlformats.org/officeDocument/2006/relationships/customXml" Target="../ink/ink681.xml"/><Relationship Id="rId571" Type="http://schemas.openxmlformats.org/officeDocument/2006/relationships/customXml" Target="../ink/ink877.xml"/><Relationship Id="rId627" Type="http://schemas.openxmlformats.org/officeDocument/2006/relationships/customXml" Target="../ink/ink905.xml"/><Relationship Id="rId669" Type="http://schemas.openxmlformats.org/officeDocument/2006/relationships/customXml" Target="../ink/ink926.xml"/><Relationship Id="rId834" Type="http://schemas.openxmlformats.org/officeDocument/2006/relationships/customXml" Target="../ink/ink1009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66" Type="http://schemas.openxmlformats.org/officeDocument/2006/relationships/image" Target="../media/image130.png"/><Relationship Id="rId431" Type="http://schemas.openxmlformats.org/officeDocument/2006/relationships/customXml" Target="../ink/ink801.xml"/><Relationship Id="rId473" Type="http://schemas.openxmlformats.org/officeDocument/2006/relationships/image" Target="../media/image233.png"/><Relationship Id="rId529" Type="http://schemas.openxmlformats.org/officeDocument/2006/relationships/customXml" Target="../ink/ink855.xml"/><Relationship Id="rId680" Type="http://schemas.openxmlformats.org/officeDocument/2006/relationships/customXml" Target="../ink/ink932.xml"/><Relationship Id="rId736" Type="http://schemas.openxmlformats.org/officeDocument/2006/relationships/customXml" Target="../ink/ink960.xml"/><Relationship Id="rId901" Type="http://schemas.openxmlformats.org/officeDocument/2006/relationships/customXml" Target="../ink/ink1026.xml"/><Relationship Id="rId30" Type="http://schemas.openxmlformats.org/officeDocument/2006/relationships/customXml" Target="../ink/ink595.xml"/><Relationship Id="rId126" Type="http://schemas.openxmlformats.org/officeDocument/2006/relationships/image" Target="../media/image62.png"/><Relationship Id="rId168" Type="http://schemas.openxmlformats.org/officeDocument/2006/relationships/customXml" Target="../ink/ink665.xml"/><Relationship Id="rId333" Type="http://schemas.openxmlformats.org/officeDocument/2006/relationships/customXml" Target="../ink/ink750.xml"/><Relationship Id="rId540" Type="http://schemas.openxmlformats.org/officeDocument/2006/relationships/image" Target="../media/image278.png"/><Relationship Id="rId778" Type="http://schemas.openxmlformats.org/officeDocument/2006/relationships/customXml" Target="../ink/ink981.xml"/><Relationship Id="rId943" Type="http://schemas.openxmlformats.org/officeDocument/2006/relationships/image" Target="../media/image560.png"/><Relationship Id="rId72" Type="http://schemas.openxmlformats.org/officeDocument/2006/relationships/image" Target="../media/image35.png"/><Relationship Id="rId375" Type="http://schemas.openxmlformats.org/officeDocument/2006/relationships/customXml" Target="../ink/ink772.xml"/><Relationship Id="rId582" Type="http://schemas.openxmlformats.org/officeDocument/2006/relationships/image" Target="../media/image298.png"/><Relationship Id="rId638" Type="http://schemas.openxmlformats.org/officeDocument/2006/relationships/image" Target="../media/image357.png"/><Relationship Id="rId803" Type="http://schemas.openxmlformats.org/officeDocument/2006/relationships/image" Target="../media/image454.png"/><Relationship Id="rId845" Type="http://schemas.openxmlformats.org/officeDocument/2006/relationships/image" Target="../media/image475.png"/><Relationship Id="rId3" Type="http://schemas.openxmlformats.org/officeDocument/2006/relationships/image" Target="../media/image1.png"/><Relationship Id="rId235" Type="http://schemas.openxmlformats.org/officeDocument/2006/relationships/image" Target="../media/image115.png"/><Relationship Id="rId277" Type="http://schemas.openxmlformats.org/officeDocument/2006/relationships/image" Target="../media/image135.png"/><Relationship Id="rId400" Type="http://schemas.openxmlformats.org/officeDocument/2006/relationships/customXml" Target="../ink/ink785.xml"/><Relationship Id="rId442" Type="http://schemas.openxmlformats.org/officeDocument/2006/relationships/customXml" Target="../ink/ink808.xml"/><Relationship Id="rId484" Type="http://schemas.openxmlformats.org/officeDocument/2006/relationships/customXml" Target="../ink/ink830.xml"/><Relationship Id="rId705" Type="http://schemas.openxmlformats.org/officeDocument/2006/relationships/image" Target="../media/image402.png"/><Relationship Id="rId887" Type="http://schemas.openxmlformats.org/officeDocument/2006/relationships/customXml" Target="../ink/ink1019.xml"/><Relationship Id="rId137" Type="http://schemas.openxmlformats.org/officeDocument/2006/relationships/image" Target="../media/image67.png"/><Relationship Id="rId302" Type="http://schemas.openxmlformats.org/officeDocument/2006/relationships/customXml" Target="../ink/ink734.xml"/><Relationship Id="rId344" Type="http://schemas.openxmlformats.org/officeDocument/2006/relationships/customXml" Target="../ink/ink756.xml"/><Relationship Id="rId691" Type="http://schemas.openxmlformats.org/officeDocument/2006/relationships/image" Target="../media/image395.png"/><Relationship Id="rId747" Type="http://schemas.openxmlformats.org/officeDocument/2006/relationships/image" Target="../media/image426.png"/><Relationship Id="rId789" Type="http://schemas.openxmlformats.org/officeDocument/2006/relationships/image" Target="../media/image447.png"/><Relationship Id="rId912" Type="http://schemas.openxmlformats.org/officeDocument/2006/relationships/image" Target="../media/image508.png"/><Relationship Id="rId954" Type="http://schemas.openxmlformats.org/officeDocument/2006/relationships/customXml" Target="../ink/ink1054.xml"/><Relationship Id="rId41" Type="http://schemas.openxmlformats.org/officeDocument/2006/relationships/customXml" Target="../ink/ink601.xml"/><Relationship Id="rId83" Type="http://schemas.openxmlformats.org/officeDocument/2006/relationships/customXml" Target="../ink/ink622.xml"/><Relationship Id="rId179" Type="http://schemas.openxmlformats.org/officeDocument/2006/relationships/customXml" Target="../ink/ink671.xml"/><Relationship Id="rId386" Type="http://schemas.openxmlformats.org/officeDocument/2006/relationships/customXml" Target="../ink/ink778.xml"/><Relationship Id="rId551" Type="http://schemas.openxmlformats.org/officeDocument/2006/relationships/customXml" Target="../ink/ink866.xml"/><Relationship Id="rId593" Type="http://schemas.openxmlformats.org/officeDocument/2006/relationships/customXml" Target="../ink/ink888.xml"/><Relationship Id="rId607" Type="http://schemas.openxmlformats.org/officeDocument/2006/relationships/customXml" Target="../ink/ink895.xml"/><Relationship Id="rId649" Type="http://schemas.openxmlformats.org/officeDocument/2006/relationships/customXml" Target="../ink/ink916.xml"/><Relationship Id="rId814" Type="http://schemas.openxmlformats.org/officeDocument/2006/relationships/customXml" Target="../ink/ink999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46" Type="http://schemas.openxmlformats.org/officeDocument/2006/relationships/image" Target="../media/image120.png"/><Relationship Id="rId288" Type="http://schemas.openxmlformats.org/officeDocument/2006/relationships/customXml" Target="../ink/ink727.xml"/><Relationship Id="rId411" Type="http://schemas.openxmlformats.org/officeDocument/2006/relationships/image" Target="../media/image200.png"/><Relationship Id="rId453" Type="http://schemas.openxmlformats.org/officeDocument/2006/relationships/customXml" Target="../ink/ink814.xml"/><Relationship Id="rId509" Type="http://schemas.openxmlformats.org/officeDocument/2006/relationships/customXml" Target="../ink/ink844.xml"/><Relationship Id="rId660" Type="http://schemas.openxmlformats.org/officeDocument/2006/relationships/image" Target="../media/image368.png"/><Relationship Id="rId898" Type="http://schemas.openxmlformats.org/officeDocument/2006/relationships/image" Target="../media/image501.png"/><Relationship Id="rId106" Type="http://schemas.openxmlformats.org/officeDocument/2006/relationships/image" Target="../media/image52.png"/><Relationship Id="rId313" Type="http://schemas.openxmlformats.org/officeDocument/2006/relationships/customXml" Target="../ink/ink740.xml"/><Relationship Id="rId495" Type="http://schemas.openxmlformats.org/officeDocument/2006/relationships/customXml" Target="../ink/ink836.xml"/><Relationship Id="rId716" Type="http://schemas.openxmlformats.org/officeDocument/2006/relationships/customXml" Target="../ink/ink950.xml"/><Relationship Id="rId758" Type="http://schemas.openxmlformats.org/officeDocument/2006/relationships/customXml" Target="../ink/ink971.xml"/><Relationship Id="rId923" Type="http://schemas.openxmlformats.org/officeDocument/2006/relationships/customXml" Target="../ink/ink1038.xml"/><Relationship Id="rId965" Type="http://schemas.openxmlformats.org/officeDocument/2006/relationships/image" Target="../media/image571.png"/><Relationship Id="rId10" Type="http://schemas.openxmlformats.org/officeDocument/2006/relationships/customXml" Target="../ink/ink585.xml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customXml" Target="../ink/ink655.xml"/><Relationship Id="rId355" Type="http://schemas.openxmlformats.org/officeDocument/2006/relationships/customXml" Target="../ink/ink762.xml"/><Relationship Id="rId397" Type="http://schemas.openxmlformats.org/officeDocument/2006/relationships/image" Target="../media/image193.png"/><Relationship Id="rId520" Type="http://schemas.openxmlformats.org/officeDocument/2006/relationships/customXml" Target="../ink/ink850.xml"/><Relationship Id="rId562" Type="http://schemas.openxmlformats.org/officeDocument/2006/relationships/customXml" Target="../ink/ink872.xml"/><Relationship Id="rId618" Type="http://schemas.openxmlformats.org/officeDocument/2006/relationships/image" Target="../media/image347.png"/><Relationship Id="rId825" Type="http://schemas.openxmlformats.org/officeDocument/2006/relationships/image" Target="../media/image465.png"/><Relationship Id="rId215" Type="http://schemas.openxmlformats.org/officeDocument/2006/relationships/customXml" Target="../ink/ink689.xml"/><Relationship Id="rId257" Type="http://schemas.openxmlformats.org/officeDocument/2006/relationships/customXml" Target="../ink/ink711.xml"/><Relationship Id="rId422" Type="http://schemas.openxmlformats.org/officeDocument/2006/relationships/customXml" Target="../ink/ink796.xml"/><Relationship Id="rId464" Type="http://schemas.openxmlformats.org/officeDocument/2006/relationships/customXml" Target="../ink/ink820.xml"/><Relationship Id="rId299" Type="http://schemas.openxmlformats.org/officeDocument/2006/relationships/image" Target="../media/image146.png"/><Relationship Id="rId727" Type="http://schemas.openxmlformats.org/officeDocument/2006/relationships/image" Target="../media/image416.png"/><Relationship Id="rId934" Type="http://schemas.openxmlformats.org/officeDocument/2006/relationships/image" Target="../media/image556.png"/><Relationship Id="rId63" Type="http://schemas.openxmlformats.org/officeDocument/2006/relationships/customXml" Target="../ink/ink612.xml"/><Relationship Id="rId159" Type="http://schemas.openxmlformats.org/officeDocument/2006/relationships/image" Target="../media/image78.png"/><Relationship Id="rId366" Type="http://schemas.openxmlformats.org/officeDocument/2006/relationships/image" Target="../media/image178.png"/><Relationship Id="rId573" Type="http://schemas.openxmlformats.org/officeDocument/2006/relationships/customXml" Target="../ink/ink878.xml"/><Relationship Id="rId780" Type="http://schemas.openxmlformats.org/officeDocument/2006/relationships/customXml" Target="../ink/ink982.xml"/><Relationship Id="rId226" Type="http://schemas.openxmlformats.org/officeDocument/2006/relationships/image" Target="../media/image111.png"/><Relationship Id="rId433" Type="http://schemas.openxmlformats.org/officeDocument/2006/relationships/customXml" Target="../ink/ink803.xml"/><Relationship Id="rId640" Type="http://schemas.openxmlformats.org/officeDocument/2006/relationships/image" Target="../media/image358.png"/><Relationship Id="rId738" Type="http://schemas.openxmlformats.org/officeDocument/2006/relationships/customXml" Target="../ink/ink961.xml"/><Relationship Id="rId945" Type="http://schemas.openxmlformats.org/officeDocument/2006/relationships/image" Target="../media/image561.png"/><Relationship Id="rId74" Type="http://schemas.openxmlformats.org/officeDocument/2006/relationships/image" Target="../media/image36.png"/><Relationship Id="rId377" Type="http://schemas.openxmlformats.org/officeDocument/2006/relationships/customXml" Target="../ink/ink773.xml"/><Relationship Id="rId500" Type="http://schemas.openxmlformats.org/officeDocument/2006/relationships/customXml" Target="../ink/ink839.xml"/><Relationship Id="rId584" Type="http://schemas.openxmlformats.org/officeDocument/2006/relationships/image" Target="../media/image299.png"/><Relationship Id="rId805" Type="http://schemas.openxmlformats.org/officeDocument/2006/relationships/image" Target="../media/image455.png"/><Relationship Id="rId5" Type="http://schemas.openxmlformats.org/officeDocument/2006/relationships/image" Target="../media/image2.png"/><Relationship Id="rId237" Type="http://schemas.openxmlformats.org/officeDocument/2006/relationships/image" Target="../media/image116.png"/><Relationship Id="rId791" Type="http://schemas.openxmlformats.org/officeDocument/2006/relationships/image" Target="../media/image448.png"/><Relationship Id="rId889" Type="http://schemas.openxmlformats.org/officeDocument/2006/relationships/customXml" Target="../ink/ink1020.xml"/><Relationship Id="rId444" Type="http://schemas.openxmlformats.org/officeDocument/2006/relationships/customXml" Target="../ink/ink809.xml"/><Relationship Id="rId651" Type="http://schemas.openxmlformats.org/officeDocument/2006/relationships/customXml" Target="../ink/ink917.xml"/><Relationship Id="rId749" Type="http://schemas.openxmlformats.org/officeDocument/2006/relationships/image" Target="../media/image427.png"/><Relationship Id="rId290" Type="http://schemas.openxmlformats.org/officeDocument/2006/relationships/customXml" Target="../ink/ink728.xml"/><Relationship Id="rId304" Type="http://schemas.openxmlformats.org/officeDocument/2006/relationships/image" Target="../media/image148.png"/><Relationship Id="rId388" Type="http://schemas.openxmlformats.org/officeDocument/2006/relationships/customXml" Target="../ink/ink779.xml"/><Relationship Id="rId511" Type="http://schemas.openxmlformats.org/officeDocument/2006/relationships/customXml" Target="../ink/ink845.xml"/><Relationship Id="rId609" Type="http://schemas.openxmlformats.org/officeDocument/2006/relationships/customXml" Target="../ink/ink896.xml"/><Relationship Id="rId956" Type="http://schemas.openxmlformats.org/officeDocument/2006/relationships/customXml" Target="../ink/ink1055.xml"/><Relationship Id="rId85" Type="http://schemas.openxmlformats.org/officeDocument/2006/relationships/customXml" Target="../ink/ink623.xml"/><Relationship Id="rId150" Type="http://schemas.openxmlformats.org/officeDocument/2006/relationships/customXml" Target="../ink/ink656.xml"/><Relationship Id="rId595" Type="http://schemas.openxmlformats.org/officeDocument/2006/relationships/customXml" Target="../ink/ink889.xml"/><Relationship Id="rId816" Type="http://schemas.openxmlformats.org/officeDocument/2006/relationships/customXml" Target="../ink/ink1000.xml"/><Relationship Id="rId248" Type="http://schemas.openxmlformats.org/officeDocument/2006/relationships/image" Target="../media/image121.png"/><Relationship Id="rId455" Type="http://schemas.openxmlformats.org/officeDocument/2006/relationships/customXml" Target="../ink/ink815.xml"/><Relationship Id="rId662" Type="http://schemas.openxmlformats.org/officeDocument/2006/relationships/image" Target="../media/image369.png"/><Relationship Id="rId12" Type="http://schemas.openxmlformats.org/officeDocument/2006/relationships/customXml" Target="../ink/ink586.xml"/><Relationship Id="rId108" Type="http://schemas.openxmlformats.org/officeDocument/2006/relationships/image" Target="../media/image53.png"/><Relationship Id="rId315" Type="http://schemas.openxmlformats.org/officeDocument/2006/relationships/customXml" Target="../ink/ink741.xml"/><Relationship Id="rId522" Type="http://schemas.openxmlformats.org/officeDocument/2006/relationships/image" Target="../media/image269.png"/><Relationship Id="rId967" Type="http://schemas.openxmlformats.org/officeDocument/2006/relationships/image" Target="../media/image572.png"/><Relationship Id="rId96" Type="http://schemas.openxmlformats.org/officeDocument/2006/relationships/image" Target="../media/image47.png"/><Relationship Id="rId161" Type="http://schemas.openxmlformats.org/officeDocument/2006/relationships/image" Target="../media/image79.png"/><Relationship Id="rId399" Type="http://schemas.openxmlformats.org/officeDocument/2006/relationships/image" Target="../media/image194.png"/><Relationship Id="rId827" Type="http://schemas.openxmlformats.org/officeDocument/2006/relationships/image" Target="../media/image466.png"/><Relationship Id="rId259" Type="http://schemas.openxmlformats.org/officeDocument/2006/relationships/customXml" Target="../ink/ink712.xml"/><Relationship Id="rId466" Type="http://schemas.openxmlformats.org/officeDocument/2006/relationships/customXml" Target="../ink/ink821.xml"/><Relationship Id="rId673" Type="http://schemas.openxmlformats.org/officeDocument/2006/relationships/image" Target="../media/image386.png"/><Relationship Id="rId23" Type="http://schemas.openxmlformats.org/officeDocument/2006/relationships/image" Target="../media/image11.png"/><Relationship Id="rId119" Type="http://schemas.openxmlformats.org/officeDocument/2006/relationships/customXml" Target="../ink/ink640.xml"/><Relationship Id="rId326" Type="http://schemas.openxmlformats.org/officeDocument/2006/relationships/image" Target="../media/image159.png"/><Relationship Id="rId533" Type="http://schemas.openxmlformats.org/officeDocument/2006/relationships/customXml" Target="../ink/ink857.xml"/><Relationship Id="rId978" Type="http://schemas.openxmlformats.org/officeDocument/2006/relationships/image" Target="../media/image577.png"/><Relationship Id="rId740" Type="http://schemas.openxmlformats.org/officeDocument/2006/relationships/customXml" Target="../ink/ink962.xml"/><Relationship Id="rId838" Type="http://schemas.openxmlformats.org/officeDocument/2006/relationships/customXml" Target="../ink/ink1011.xml"/><Relationship Id="rId172" Type="http://schemas.openxmlformats.org/officeDocument/2006/relationships/customXml" Target="../ink/ink667.xml"/><Relationship Id="rId477" Type="http://schemas.openxmlformats.org/officeDocument/2006/relationships/image" Target="../media/image249.png"/><Relationship Id="rId600" Type="http://schemas.openxmlformats.org/officeDocument/2006/relationships/image" Target="../media/image307.png"/><Relationship Id="rId684" Type="http://schemas.openxmlformats.org/officeDocument/2006/relationships/customXml" Target="../ink/ink934.xml"/><Relationship Id="rId337" Type="http://schemas.openxmlformats.org/officeDocument/2006/relationships/customXml" Target="../ink/ink752.xml"/><Relationship Id="rId891" Type="http://schemas.openxmlformats.org/officeDocument/2006/relationships/customXml" Target="../ink/ink1021.xml"/><Relationship Id="rId905" Type="http://schemas.openxmlformats.org/officeDocument/2006/relationships/customXml" Target="../ink/ink1028.xml"/><Relationship Id="rId34" Type="http://schemas.openxmlformats.org/officeDocument/2006/relationships/image" Target="../media/image16.png"/><Relationship Id="rId544" Type="http://schemas.openxmlformats.org/officeDocument/2006/relationships/image" Target="../media/image280.png"/><Relationship Id="rId751" Type="http://schemas.openxmlformats.org/officeDocument/2006/relationships/image" Target="../media/image428.png"/><Relationship Id="rId183" Type="http://schemas.openxmlformats.org/officeDocument/2006/relationships/customXml" Target="../ink/ink673.xml"/><Relationship Id="rId390" Type="http://schemas.openxmlformats.org/officeDocument/2006/relationships/customXml" Target="../ink/ink780.xml"/><Relationship Id="rId404" Type="http://schemas.openxmlformats.org/officeDocument/2006/relationships/customXml" Target="../ink/ink787.xml"/><Relationship Id="rId611" Type="http://schemas.openxmlformats.org/officeDocument/2006/relationships/customXml" Target="../ink/ink897.xml"/><Relationship Id="rId250" Type="http://schemas.openxmlformats.org/officeDocument/2006/relationships/image" Target="../media/image122.png"/><Relationship Id="rId488" Type="http://schemas.openxmlformats.org/officeDocument/2006/relationships/customXml" Target="../ink/ink832.xml"/><Relationship Id="rId695" Type="http://schemas.openxmlformats.org/officeDocument/2006/relationships/image" Target="../media/image397.png"/><Relationship Id="rId709" Type="http://schemas.openxmlformats.org/officeDocument/2006/relationships/image" Target="../media/image404.png"/><Relationship Id="rId916" Type="http://schemas.openxmlformats.org/officeDocument/2006/relationships/customXml" Target="../ink/ink1034.xml"/><Relationship Id="rId45" Type="http://schemas.openxmlformats.org/officeDocument/2006/relationships/customXml" Target="../ink/ink603.xml"/><Relationship Id="rId110" Type="http://schemas.openxmlformats.org/officeDocument/2006/relationships/image" Target="../media/image54.png"/><Relationship Id="rId348" Type="http://schemas.openxmlformats.org/officeDocument/2006/relationships/customXml" Target="../ink/ink758.xml"/><Relationship Id="rId555" Type="http://schemas.openxmlformats.org/officeDocument/2006/relationships/customXml" Target="../ink/ink868.xml"/><Relationship Id="rId762" Type="http://schemas.openxmlformats.org/officeDocument/2006/relationships/customXml" Target="../ink/ink973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image" Target="../media/image202.png"/><Relationship Id="rId622" Type="http://schemas.openxmlformats.org/officeDocument/2006/relationships/image" Target="../media/image349.png"/><Relationship Id="rId261" Type="http://schemas.openxmlformats.org/officeDocument/2006/relationships/customXml" Target="../ink/ink713.xml"/><Relationship Id="rId499" Type="http://schemas.openxmlformats.org/officeDocument/2006/relationships/image" Target="../media/image259.png"/><Relationship Id="rId927" Type="http://schemas.openxmlformats.org/officeDocument/2006/relationships/customXml" Target="../ink/ink1040.xml"/><Relationship Id="rId56" Type="http://schemas.openxmlformats.org/officeDocument/2006/relationships/image" Target="../media/image27.png"/><Relationship Id="rId359" Type="http://schemas.openxmlformats.org/officeDocument/2006/relationships/customXml" Target="../ink/ink764.xml"/><Relationship Id="rId566" Type="http://schemas.openxmlformats.org/officeDocument/2006/relationships/customXml" Target="../ink/ink874.xml"/><Relationship Id="rId773" Type="http://schemas.openxmlformats.org/officeDocument/2006/relationships/image" Target="../media/image439.png"/><Relationship Id="rId121" Type="http://schemas.openxmlformats.org/officeDocument/2006/relationships/customXml" Target="../ink/ink641.xml"/><Relationship Id="rId219" Type="http://schemas.openxmlformats.org/officeDocument/2006/relationships/customXml" Target="../ink/ink691.xml"/><Relationship Id="rId426" Type="http://schemas.openxmlformats.org/officeDocument/2006/relationships/image" Target="../media/image207.png"/><Relationship Id="rId633" Type="http://schemas.openxmlformats.org/officeDocument/2006/relationships/customXml" Target="../ink/ink908.xml"/><Relationship Id="rId980" Type="http://schemas.openxmlformats.org/officeDocument/2006/relationships/image" Target="../media/image578.png"/><Relationship Id="rId840" Type="http://schemas.openxmlformats.org/officeDocument/2006/relationships/customXml" Target="../ink/ink1012.xml"/><Relationship Id="rId938" Type="http://schemas.openxmlformats.org/officeDocument/2006/relationships/customXml" Target="../ink/ink1046.xml"/><Relationship Id="rId67" Type="http://schemas.openxmlformats.org/officeDocument/2006/relationships/customXml" Target="../ink/ink614.xml"/><Relationship Id="rId272" Type="http://schemas.openxmlformats.org/officeDocument/2006/relationships/image" Target="../media/image133.png"/><Relationship Id="rId577" Type="http://schemas.openxmlformats.org/officeDocument/2006/relationships/customXml" Target="../ink/ink880.xml"/><Relationship Id="rId700" Type="http://schemas.openxmlformats.org/officeDocument/2006/relationships/customXml" Target="../ink/ink942.xml"/><Relationship Id="rId132" Type="http://schemas.openxmlformats.org/officeDocument/2006/relationships/customXml" Target="../ink/ink647.xml"/><Relationship Id="rId784" Type="http://schemas.openxmlformats.org/officeDocument/2006/relationships/customXml" Target="../ink/ink984.xml"/><Relationship Id="rId437" Type="http://schemas.openxmlformats.org/officeDocument/2006/relationships/customXml" Target="../ink/ink805.xml"/><Relationship Id="rId644" Type="http://schemas.openxmlformats.org/officeDocument/2006/relationships/image" Target="../media/image360.png"/><Relationship Id="rId283" Type="http://schemas.openxmlformats.org/officeDocument/2006/relationships/image" Target="../media/image138.png"/><Relationship Id="rId490" Type="http://schemas.openxmlformats.org/officeDocument/2006/relationships/customXml" Target="../ink/ink833.xml"/><Relationship Id="rId504" Type="http://schemas.openxmlformats.org/officeDocument/2006/relationships/image" Target="../media/image261.png"/><Relationship Id="rId711" Type="http://schemas.openxmlformats.org/officeDocument/2006/relationships/image" Target="../media/image405.png"/><Relationship Id="rId949" Type="http://schemas.openxmlformats.org/officeDocument/2006/relationships/image" Target="../media/image563.png"/><Relationship Id="rId78" Type="http://schemas.openxmlformats.org/officeDocument/2006/relationships/image" Target="../media/image38.png"/><Relationship Id="rId143" Type="http://schemas.openxmlformats.org/officeDocument/2006/relationships/image" Target="../media/image70.png"/><Relationship Id="rId350" Type="http://schemas.openxmlformats.org/officeDocument/2006/relationships/customXml" Target="../ink/ink759.xml"/><Relationship Id="rId588" Type="http://schemas.openxmlformats.org/officeDocument/2006/relationships/image" Target="../media/image301.png"/><Relationship Id="rId795" Type="http://schemas.openxmlformats.org/officeDocument/2006/relationships/image" Target="../media/image450.png"/><Relationship Id="rId809" Type="http://schemas.openxmlformats.org/officeDocument/2006/relationships/image" Target="../media/image457.png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448" Type="http://schemas.openxmlformats.org/officeDocument/2006/relationships/customXml" Target="../ink/ink811.xml"/><Relationship Id="rId655" Type="http://schemas.openxmlformats.org/officeDocument/2006/relationships/customXml" Target="../ink/ink919.xml"/><Relationship Id="rId294" Type="http://schemas.openxmlformats.org/officeDocument/2006/relationships/customXml" Target="../ink/ink730.xml"/><Relationship Id="rId308" Type="http://schemas.openxmlformats.org/officeDocument/2006/relationships/image" Target="../media/image150.png"/><Relationship Id="rId515" Type="http://schemas.openxmlformats.org/officeDocument/2006/relationships/customXml" Target="../ink/ink847.xml"/><Relationship Id="rId722" Type="http://schemas.openxmlformats.org/officeDocument/2006/relationships/customXml" Target="../ink/ink953.xml"/><Relationship Id="rId89" Type="http://schemas.openxmlformats.org/officeDocument/2006/relationships/customXml" Target="../ink/ink625.xml"/><Relationship Id="rId154" Type="http://schemas.openxmlformats.org/officeDocument/2006/relationships/customXml" Target="../ink/ink658.xml"/><Relationship Id="rId361" Type="http://schemas.openxmlformats.org/officeDocument/2006/relationships/customXml" Target="../ink/ink765.xml"/><Relationship Id="rId599" Type="http://schemas.openxmlformats.org/officeDocument/2006/relationships/customXml" Target="../ink/ink891.xml"/><Relationship Id="rId459" Type="http://schemas.openxmlformats.org/officeDocument/2006/relationships/image" Target="../media/image226.png"/><Relationship Id="rId666" Type="http://schemas.openxmlformats.org/officeDocument/2006/relationships/image" Target="../media/image371.png"/><Relationship Id="rId16" Type="http://schemas.openxmlformats.org/officeDocument/2006/relationships/customXml" Target="../ink/ink588.xml"/><Relationship Id="rId221" Type="http://schemas.openxmlformats.org/officeDocument/2006/relationships/customXml" Target="../ink/ink692.xml"/><Relationship Id="rId319" Type="http://schemas.openxmlformats.org/officeDocument/2006/relationships/customXml" Target="../ink/ink743.xml"/><Relationship Id="rId526" Type="http://schemas.openxmlformats.org/officeDocument/2006/relationships/image" Target="../media/image271.png"/><Relationship Id="rId733" Type="http://schemas.openxmlformats.org/officeDocument/2006/relationships/image" Target="../media/image419.png"/><Relationship Id="rId940" Type="http://schemas.openxmlformats.org/officeDocument/2006/relationships/customXml" Target="../ink/ink1047.xml"/><Relationship Id="rId165" Type="http://schemas.openxmlformats.org/officeDocument/2006/relationships/image" Target="../media/image81.png"/><Relationship Id="rId372" Type="http://schemas.openxmlformats.org/officeDocument/2006/relationships/image" Target="../media/image181.png"/><Relationship Id="rId677" Type="http://schemas.openxmlformats.org/officeDocument/2006/relationships/image" Target="../media/image388.png"/><Relationship Id="rId800" Type="http://schemas.openxmlformats.org/officeDocument/2006/relationships/customXml" Target="../ink/ink992.xml"/><Relationship Id="rId232" Type="http://schemas.openxmlformats.org/officeDocument/2006/relationships/customXml" Target="../ink/ink698.xml"/><Relationship Id="rId884" Type="http://schemas.openxmlformats.org/officeDocument/2006/relationships/image" Target="../media/image494.png"/><Relationship Id="rId27" Type="http://schemas.openxmlformats.org/officeDocument/2006/relationships/image" Target="../media/image13.png"/><Relationship Id="rId537" Type="http://schemas.openxmlformats.org/officeDocument/2006/relationships/customXml" Target="../ink/ink859.xml"/><Relationship Id="rId744" Type="http://schemas.openxmlformats.org/officeDocument/2006/relationships/customXml" Target="../ink/ink964.xml"/><Relationship Id="rId951" Type="http://schemas.openxmlformats.org/officeDocument/2006/relationships/image" Target="../media/image564.png"/><Relationship Id="rId80" Type="http://schemas.openxmlformats.org/officeDocument/2006/relationships/image" Target="../media/image39.png"/><Relationship Id="rId176" Type="http://schemas.openxmlformats.org/officeDocument/2006/relationships/image" Target="../media/image86.png"/><Relationship Id="rId383" Type="http://schemas.openxmlformats.org/officeDocument/2006/relationships/image" Target="../media/image186.png"/><Relationship Id="rId590" Type="http://schemas.openxmlformats.org/officeDocument/2006/relationships/image" Target="../media/image302.png"/><Relationship Id="rId604" Type="http://schemas.openxmlformats.org/officeDocument/2006/relationships/image" Target="../media/image309.png"/><Relationship Id="rId811" Type="http://schemas.openxmlformats.org/officeDocument/2006/relationships/image" Target="../media/image458.png"/><Relationship Id="rId243" Type="http://schemas.openxmlformats.org/officeDocument/2006/relationships/customXml" Target="../ink/ink704.xml"/><Relationship Id="rId450" Type="http://schemas.openxmlformats.org/officeDocument/2006/relationships/customXml" Target="../ink/ink812.xml"/><Relationship Id="rId688" Type="http://schemas.openxmlformats.org/officeDocument/2006/relationships/customXml" Target="../ink/ink936.xml"/><Relationship Id="rId895" Type="http://schemas.openxmlformats.org/officeDocument/2006/relationships/customXml" Target="../ink/ink1023.xml"/><Relationship Id="rId909" Type="http://schemas.openxmlformats.org/officeDocument/2006/relationships/customXml" Target="../ink/ink1030.xml"/><Relationship Id="rId38" Type="http://schemas.openxmlformats.org/officeDocument/2006/relationships/image" Target="../media/image18.png"/><Relationship Id="rId103" Type="http://schemas.openxmlformats.org/officeDocument/2006/relationships/customXml" Target="../ink/ink632.xml"/><Relationship Id="rId310" Type="http://schemas.openxmlformats.org/officeDocument/2006/relationships/image" Target="../media/image151.png"/><Relationship Id="rId548" Type="http://schemas.openxmlformats.org/officeDocument/2006/relationships/image" Target="../media/image282.png"/><Relationship Id="rId755" Type="http://schemas.openxmlformats.org/officeDocument/2006/relationships/image" Target="../media/image430.png"/><Relationship Id="rId962" Type="http://schemas.openxmlformats.org/officeDocument/2006/relationships/customXml" Target="../ink/ink1058.xml"/><Relationship Id="rId91" Type="http://schemas.openxmlformats.org/officeDocument/2006/relationships/customXml" Target="../ink/ink626.xml"/><Relationship Id="rId187" Type="http://schemas.openxmlformats.org/officeDocument/2006/relationships/customXml" Target="../ink/ink675.xml"/><Relationship Id="rId394" Type="http://schemas.openxmlformats.org/officeDocument/2006/relationships/customXml" Target="../ink/ink782.xml"/><Relationship Id="rId408" Type="http://schemas.openxmlformats.org/officeDocument/2006/relationships/customXml" Target="../ink/ink789.xml"/><Relationship Id="rId615" Type="http://schemas.openxmlformats.org/officeDocument/2006/relationships/customXml" Target="../ink/ink899.xml"/><Relationship Id="rId822" Type="http://schemas.openxmlformats.org/officeDocument/2006/relationships/customXml" Target="../ink/ink1003.xml"/><Relationship Id="rId254" Type="http://schemas.openxmlformats.org/officeDocument/2006/relationships/image" Target="../media/image124.png"/><Relationship Id="rId699" Type="http://schemas.openxmlformats.org/officeDocument/2006/relationships/image" Target="../media/image399.png"/><Relationship Id="rId49" Type="http://schemas.openxmlformats.org/officeDocument/2006/relationships/customXml" Target="../ink/ink605.xml"/><Relationship Id="rId114" Type="http://schemas.openxmlformats.org/officeDocument/2006/relationships/image" Target="../media/image56.png"/><Relationship Id="rId461" Type="http://schemas.openxmlformats.org/officeDocument/2006/relationships/image" Target="../media/image227.png"/><Relationship Id="rId559" Type="http://schemas.openxmlformats.org/officeDocument/2006/relationships/customXml" Target="../ink/ink870.xml"/><Relationship Id="rId766" Type="http://schemas.openxmlformats.org/officeDocument/2006/relationships/customXml" Target="../ink/ink975.xml"/><Relationship Id="rId198" Type="http://schemas.openxmlformats.org/officeDocument/2006/relationships/image" Target="../media/image97.png"/><Relationship Id="rId321" Type="http://schemas.openxmlformats.org/officeDocument/2006/relationships/customXml" Target="../ink/ink744.xml"/><Relationship Id="rId419" Type="http://schemas.openxmlformats.org/officeDocument/2006/relationships/image" Target="../media/image204.png"/><Relationship Id="rId626" Type="http://schemas.openxmlformats.org/officeDocument/2006/relationships/image" Target="../media/image351.png"/><Relationship Id="rId973" Type="http://schemas.openxmlformats.org/officeDocument/2006/relationships/customXml" Target="../ink/ink1064.xml"/><Relationship Id="rId833" Type="http://schemas.openxmlformats.org/officeDocument/2006/relationships/image" Target="../media/image469.png"/><Relationship Id="rId265" Type="http://schemas.openxmlformats.org/officeDocument/2006/relationships/customXml" Target="../ink/ink715.xml"/><Relationship Id="rId472" Type="http://schemas.openxmlformats.org/officeDocument/2006/relationships/customXml" Target="../ink/ink824.xml"/><Relationship Id="rId900" Type="http://schemas.openxmlformats.org/officeDocument/2006/relationships/image" Target="../media/image502.png"/><Relationship Id="rId125" Type="http://schemas.openxmlformats.org/officeDocument/2006/relationships/customXml" Target="../ink/ink643.xml"/><Relationship Id="rId332" Type="http://schemas.openxmlformats.org/officeDocument/2006/relationships/image" Target="../media/image162.png"/><Relationship Id="rId777" Type="http://schemas.openxmlformats.org/officeDocument/2006/relationships/image" Target="../media/image441.png"/><Relationship Id="rId984" Type="http://schemas.openxmlformats.org/officeDocument/2006/relationships/image" Target="../media/image580.png"/><Relationship Id="rId637" Type="http://schemas.openxmlformats.org/officeDocument/2006/relationships/customXml" Target="../ink/ink910.xml"/><Relationship Id="rId844" Type="http://schemas.openxmlformats.org/officeDocument/2006/relationships/customXml" Target="../ink/ink1014.xml"/><Relationship Id="rId276" Type="http://schemas.openxmlformats.org/officeDocument/2006/relationships/customXml" Target="../ink/ink721.xml"/><Relationship Id="rId483" Type="http://schemas.openxmlformats.org/officeDocument/2006/relationships/image" Target="../media/image252.png"/><Relationship Id="rId690" Type="http://schemas.openxmlformats.org/officeDocument/2006/relationships/customXml" Target="../ink/ink937.xml"/><Relationship Id="rId704" Type="http://schemas.openxmlformats.org/officeDocument/2006/relationships/customXml" Target="../ink/ink944.xml"/><Relationship Id="rId911" Type="http://schemas.openxmlformats.org/officeDocument/2006/relationships/customXml" Target="../ink/ink1031.xml"/><Relationship Id="rId40" Type="http://schemas.openxmlformats.org/officeDocument/2006/relationships/image" Target="../media/image19.png"/><Relationship Id="rId136" Type="http://schemas.openxmlformats.org/officeDocument/2006/relationships/customXml" Target="../ink/ink649.xml"/><Relationship Id="rId343" Type="http://schemas.openxmlformats.org/officeDocument/2006/relationships/image" Target="../media/image167.png"/><Relationship Id="rId550" Type="http://schemas.openxmlformats.org/officeDocument/2006/relationships/image" Target="../media/image283.png"/><Relationship Id="rId788" Type="http://schemas.openxmlformats.org/officeDocument/2006/relationships/customXml" Target="../ink/ink986.xml"/><Relationship Id="rId203" Type="http://schemas.openxmlformats.org/officeDocument/2006/relationships/customXml" Target="../ink/ink683.xml"/><Relationship Id="rId648" Type="http://schemas.openxmlformats.org/officeDocument/2006/relationships/image" Target="../media/image362.png"/><Relationship Id="rId287" Type="http://schemas.openxmlformats.org/officeDocument/2006/relationships/image" Target="../media/image140.png"/><Relationship Id="rId410" Type="http://schemas.openxmlformats.org/officeDocument/2006/relationships/customXml" Target="../ink/ink790.xml"/><Relationship Id="rId494" Type="http://schemas.openxmlformats.org/officeDocument/2006/relationships/image" Target="../media/image257.png"/><Relationship Id="rId508" Type="http://schemas.openxmlformats.org/officeDocument/2006/relationships/image" Target="../media/image263.png"/><Relationship Id="rId715" Type="http://schemas.openxmlformats.org/officeDocument/2006/relationships/image" Target="../media/image407.png"/><Relationship Id="rId922" Type="http://schemas.openxmlformats.org/officeDocument/2006/relationships/customXml" Target="../ink/ink1037.xml"/><Relationship Id="rId147" Type="http://schemas.openxmlformats.org/officeDocument/2006/relationships/image" Target="../media/image72.png"/><Relationship Id="rId354" Type="http://schemas.openxmlformats.org/officeDocument/2006/relationships/customXml" Target="../ink/ink761.xml"/><Relationship Id="rId799" Type="http://schemas.openxmlformats.org/officeDocument/2006/relationships/image" Target="../media/image452.png"/><Relationship Id="rId51" Type="http://schemas.openxmlformats.org/officeDocument/2006/relationships/customXml" Target="../ink/ink606.xml"/><Relationship Id="rId561" Type="http://schemas.openxmlformats.org/officeDocument/2006/relationships/image" Target="../media/image288.png"/><Relationship Id="rId659" Type="http://schemas.openxmlformats.org/officeDocument/2006/relationships/customXml" Target="../ink/ink921.xml"/><Relationship Id="rId214" Type="http://schemas.openxmlformats.org/officeDocument/2006/relationships/image" Target="../media/image105.png"/><Relationship Id="rId298" Type="http://schemas.openxmlformats.org/officeDocument/2006/relationships/customXml" Target="../ink/ink732.xml"/><Relationship Id="rId421" Type="http://schemas.openxmlformats.org/officeDocument/2006/relationships/image" Target="../media/image205.png"/><Relationship Id="rId519" Type="http://schemas.openxmlformats.org/officeDocument/2006/relationships/image" Target="../media/image268.png"/><Relationship Id="rId158" Type="http://schemas.openxmlformats.org/officeDocument/2006/relationships/customXml" Target="../ink/ink660.xml"/><Relationship Id="rId726" Type="http://schemas.openxmlformats.org/officeDocument/2006/relationships/customXml" Target="../ink/ink955.xml"/><Relationship Id="rId933" Type="http://schemas.openxmlformats.org/officeDocument/2006/relationships/customXml" Target="../ink/ink1043.xml"/><Relationship Id="rId62" Type="http://schemas.openxmlformats.org/officeDocument/2006/relationships/image" Target="../media/image30.png"/><Relationship Id="rId365" Type="http://schemas.openxmlformats.org/officeDocument/2006/relationships/customXml" Target="../ink/ink767.xml"/><Relationship Id="rId572" Type="http://schemas.openxmlformats.org/officeDocument/2006/relationships/image" Target="../media/image293.png"/><Relationship Id="rId225" Type="http://schemas.openxmlformats.org/officeDocument/2006/relationships/customXml" Target="../ink/ink694.xml"/><Relationship Id="rId432" Type="http://schemas.openxmlformats.org/officeDocument/2006/relationships/customXml" Target="../ink/ink802.xml"/><Relationship Id="rId737" Type="http://schemas.openxmlformats.org/officeDocument/2006/relationships/image" Target="../media/image421.png"/><Relationship Id="rId944" Type="http://schemas.openxmlformats.org/officeDocument/2006/relationships/customXml" Target="../ink/ink1049.xml"/><Relationship Id="rId73" Type="http://schemas.openxmlformats.org/officeDocument/2006/relationships/customXml" Target="../ink/ink617.xml"/><Relationship Id="rId169" Type="http://schemas.openxmlformats.org/officeDocument/2006/relationships/image" Target="../media/image83.png"/><Relationship Id="rId376" Type="http://schemas.openxmlformats.org/officeDocument/2006/relationships/image" Target="../media/image183.png"/><Relationship Id="rId583" Type="http://schemas.openxmlformats.org/officeDocument/2006/relationships/customXml" Target="../ink/ink883.xml"/><Relationship Id="rId790" Type="http://schemas.openxmlformats.org/officeDocument/2006/relationships/customXml" Target="../ink/ink987.xml"/><Relationship Id="rId804" Type="http://schemas.openxmlformats.org/officeDocument/2006/relationships/customXml" Target="../ink/ink994.xml"/><Relationship Id="rId4" Type="http://schemas.openxmlformats.org/officeDocument/2006/relationships/customXml" Target="../ink/ink582.xml"/><Relationship Id="rId236" Type="http://schemas.openxmlformats.org/officeDocument/2006/relationships/customXml" Target="../ink/ink700.xml"/><Relationship Id="rId443" Type="http://schemas.openxmlformats.org/officeDocument/2006/relationships/image" Target="../media/image219.png"/><Relationship Id="rId650" Type="http://schemas.openxmlformats.org/officeDocument/2006/relationships/image" Target="../media/image363.png"/><Relationship Id="rId888" Type="http://schemas.openxmlformats.org/officeDocument/2006/relationships/image" Target="../media/image496.png"/><Relationship Id="rId303" Type="http://schemas.openxmlformats.org/officeDocument/2006/relationships/customXml" Target="../ink/ink735.xml"/><Relationship Id="rId748" Type="http://schemas.openxmlformats.org/officeDocument/2006/relationships/customXml" Target="../ink/ink966.xml"/><Relationship Id="rId955" Type="http://schemas.openxmlformats.org/officeDocument/2006/relationships/image" Target="../media/image566.png"/><Relationship Id="rId84" Type="http://schemas.openxmlformats.org/officeDocument/2006/relationships/image" Target="../media/image41.png"/><Relationship Id="rId387" Type="http://schemas.openxmlformats.org/officeDocument/2006/relationships/image" Target="../media/image188.png"/><Relationship Id="rId510" Type="http://schemas.openxmlformats.org/officeDocument/2006/relationships/image" Target="../media/image264.png"/><Relationship Id="rId594" Type="http://schemas.openxmlformats.org/officeDocument/2006/relationships/image" Target="../media/image304.png"/><Relationship Id="rId608" Type="http://schemas.openxmlformats.org/officeDocument/2006/relationships/image" Target="../media/image311.png"/><Relationship Id="rId815" Type="http://schemas.openxmlformats.org/officeDocument/2006/relationships/image" Target="../media/image460.png"/><Relationship Id="rId247" Type="http://schemas.openxmlformats.org/officeDocument/2006/relationships/customXml" Target="../ink/ink706.xml"/><Relationship Id="rId899" Type="http://schemas.openxmlformats.org/officeDocument/2006/relationships/customXml" Target="../ink/ink1025.xml"/><Relationship Id="rId107" Type="http://schemas.openxmlformats.org/officeDocument/2006/relationships/customXml" Target="../ink/ink634.xml"/><Relationship Id="rId454" Type="http://schemas.openxmlformats.org/officeDocument/2006/relationships/image" Target="../media/image224.png"/><Relationship Id="rId661" Type="http://schemas.openxmlformats.org/officeDocument/2006/relationships/customXml" Target="../ink/ink922.xml"/><Relationship Id="rId759" Type="http://schemas.openxmlformats.org/officeDocument/2006/relationships/image" Target="../media/image432.png"/><Relationship Id="rId966" Type="http://schemas.openxmlformats.org/officeDocument/2006/relationships/customXml" Target="../ink/ink1060.xml"/><Relationship Id="rId11" Type="http://schemas.openxmlformats.org/officeDocument/2006/relationships/image" Target="../media/image5.png"/><Relationship Id="rId314" Type="http://schemas.openxmlformats.org/officeDocument/2006/relationships/image" Target="../media/image153.png"/><Relationship Id="rId398" Type="http://schemas.openxmlformats.org/officeDocument/2006/relationships/customXml" Target="../ink/ink784.xml"/><Relationship Id="rId521" Type="http://schemas.openxmlformats.org/officeDocument/2006/relationships/customXml" Target="../ink/ink851.xml"/><Relationship Id="rId619" Type="http://schemas.openxmlformats.org/officeDocument/2006/relationships/customXml" Target="../ink/ink901.xml"/><Relationship Id="rId95" Type="http://schemas.openxmlformats.org/officeDocument/2006/relationships/customXml" Target="../ink/ink628.xml"/><Relationship Id="rId160" Type="http://schemas.openxmlformats.org/officeDocument/2006/relationships/customXml" Target="../ink/ink661.xml"/><Relationship Id="rId826" Type="http://schemas.openxmlformats.org/officeDocument/2006/relationships/customXml" Target="../ink/ink1005.xml"/><Relationship Id="rId258" Type="http://schemas.openxmlformats.org/officeDocument/2006/relationships/image" Target="../media/image126.png"/><Relationship Id="rId465" Type="http://schemas.openxmlformats.org/officeDocument/2006/relationships/image" Target="../media/image229.png"/><Relationship Id="rId672" Type="http://schemas.openxmlformats.org/officeDocument/2006/relationships/customXml" Target="../ink/ink928.xml"/><Relationship Id="rId22" Type="http://schemas.openxmlformats.org/officeDocument/2006/relationships/customXml" Target="../ink/ink591.xml"/><Relationship Id="rId118" Type="http://schemas.openxmlformats.org/officeDocument/2006/relationships/image" Target="../media/image58.png"/><Relationship Id="rId325" Type="http://schemas.openxmlformats.org/officeDocument/2006/relationships/customXml" Target="../ink/ink746.xml"/><Relationship Id="rId532" Type="http://schemas.openxmlformats.org/officeDocument/2006/relationships/image" Target="../media/image274.png"/><Relationship Id="rId977" Type="http://schemas.openxmlformats.org/officeDocument/2006/relationships/customXml" Target="../ink/ink1066.xml"/><Relationship Id="rId171" Type="http://schemas.openxmlformats.org/officeDocument/2006/relationships/image" Target="../media/image84.png"/><Relationship Id="rId837" Type="http://schemas.openxmlformats.org/officeDocument/2006/relationships/image" Target="../media/image471.png"/><Relationship Id="rId269" Type="http://schemas.openxmlformats.org/officeDocument/2006/relationships/customXml" Target="../ink/ink717.xml"/><Relationship Id="rId476" Type="http://schemas.openxmlformats.org/officeDocument/2006/relationships/customXml" Target="../ink/ink826.xml"/><Relationship Id="rId683" Type="http://schemas.openxmlformats.org/officeDocument/2006/relationships/image" Target="../media/image391.png"/><Relationship Id="rId890" Type="http://schemas.openxmlformats.org/officeDocument/2006/relationships/image" Target="../media/image497.png"/><Relationship Id="rId904" Type="http://schemas.openxmlformats.org/officeDocument/2006/relationships/image" Target="../media/image504.png"/><Relationship Id="rId33" Type="http://schemas.openxmlformats.org/officeDocument/2006/relationships/customXml" Target="../ink/ink597.xml"/><Relationship Id="rId129" Type="http://schemas.openxmlformats.org/officeDocument/2006/relationships/image" Target="../media/image63.png"/><Relationship Id="rId336" Type="http://schemas.openxmlformats.org/officeDocument/2006/relationships/image" Target="../media/image164.png"/><Relationship Id="rId543" Type="http://schemas.openxmlformats.org/officeDocument/2006/relationships/customXml" Target="../ink/ink862.xml"/><Relationship Id="rId182" Type="http://schemas.openxmlformats.org/officeDocument/2006/relationships/image" Target="../media/image89.png"/><Relationship Id="rId403" Type="http://schemas.openxmlformats.org/officeDocument/2006/relationships/image" Target="../media/image196.png"/><Relationship Id="rId750" Type="http://schemas.openxmlformats.org/officeDocument/2006/relationships/customXml" Target="../ink/ink967.xml"/><Relationship Id="rId487" Type="http://schemas.openxmlformats.org/officeDocument/2006/relationships/image" Target="../media/image254.png"/><Relationship Id="rId610" Type="http://schemas.openxmlformats.org/officeDocument/2006/relationships/image" Target="../media/image331.png"/><Relationship Id="rId694" Type="http://schemas.openxmlformats.org/officeDocument/2006/relationships/customXml" Target="../ink/ink939.xml"/><Relationship Id="rId708" Type="http://schemas.openxmlformats.org/officeDocument/2006/relationships/customXml" Target="../ink/ink946.xml"/><Relationship Id="rId915" Type="http://schemas.openxmlformats.org/officeDocument/2006/relationships/image" Target="../media/image545.png"/><Relationship Id="rId347" Type="http://schemas.openxmlformats.org/officeDocument/2006/relationships/image" Target="../media/image169.png"/><Relationship Id="rId44" Type="http://schemas.openxmlformats.org/officeDocument/2006/relationships/image" Target="../media/image21.png"/><Relationship Id="rId554" Type="http://schemas.openxmlformats.org/officeDocument/2006/relationships/image" Target="../media/image285.png"/><Relationship Id="rId761" Type="http://schemas.openxmlformats.org/officeDocument/2006/relationships/image" Target="../media/image433.png"/><Relationship Id="rId193" Type="http://schemas.openxmlformats.org/officeDocument/2006/relationships/customXml" Target="../ink/ink678.xml"/><Relationship Id="rId207" Type="http://schemas.openxmlformats.org/officeDocument/2006/relationships/customXml" Target="../ink/ink685.xml"/><Relationship Id="rId414" Type="http://schemas.openxmlformats.org/officeDocument/2006/relationships/customXml" Target="../ink/ink792.xml"/><Relationship Id="rId498" Type="http://schemas.openxmlformats.org/officeDocument/2006/relationships/customXml" Target="../ink/ink838.xml"/><Relationship Id="rId621" Type="http://schemas.openxmlformats.org/officeDocument/2006/relationships/customXml" Target="../ink/ink902.xml"/><Relationship Id="rId260" Type="http://schemas.openxmlformats.org/officeDocument/2006/relationships/image" Target="../media/image127.png"/><Relationship Id="rId719" Type="http://schemas.openxmlformats.org/officeDocument/2006/relationships/image" Target="../media/image409.png"/><Relationship Id="rId926" Type="http://schemas.openxmlformats.org/officeDocument/2006/relationships/image" Target="../media/image552.png"/><Relationship Id="rId55" Type="http://schemas.openxmlformats.org/officeDocument/2006/relationships/customXml" Target="../ink/ink608.xml"/><Relationship Id="rId120" Type="http://schemas.openxmlformats.org/officeDocument/2006/relationships/image" Target="../media/image59.png"/><Relationship Id="rId358" Type="http://schemas.openxmlformats.org/officeDocument/2006/relationships/image" Target="../media/image174.png"/><Relationship Id="rId565" Type="http://schemas.openxmlformats.org/officeDocument/2006/relationships/image" Target="../media/image290.png"/><Relationship Id="rId772" Type="http://schemas.openxmlformats.org/officeDocument/2006/relationships/customXml" Target="../ink/ink978.xml"/><Relationship Id="rId218" Type="http://schemas.openxmlformats.org/officeDocument/2006/relationships/image" Target="../media/image107.png"/><Relationship Id="rId425" Type="http://schemas.openxmlformats.org/officeDocument/2006/relationships/customXml" Target="../ink/ink798.xml"/><Relationship Id="rId632" Type="http://schemas.openxmlformats.org/officeDocument/2006/relationships/image" Target="../media/image354.png"/><Relationship Id="rId271" Type="http://schemas.openxmlformats.org/officeDocument/2006/relationships/customXml" Target="../ink/ink718.xml"/><Relationship Id="rId937" Type="http://schemas.openxmlformats.org/officeDocument/2006/relationships/image" Target="../media/image557.png"/><Relationship Id="rId66" Type="http://schemas.openxmlformats.org/officeDocument/2006/relationships/image" Target="../media/image32.png"/><Relationship Id="rId131" Type="http://schemas.openxmlformats.org/officeDocument/2006/relationships/image" Target="../media/image64.png"/><Relationship Id="rId369" Type="http://schemas.openxmlformats.org/officeDocument/2006/relationships/customXml" Target="../ink/ink769.xml"/><Relationship Id="rId576" Type="http://schemas.openxmlformats.org/officeDocument/2006/relationships/image" Target="../media/image295.png"/><Relationship Id="rId783" Type="http://schemas.openxmlformats.org/officeDocument/2006/relationships/image" Target="../media/image444.png"/><Relationship Id="rId229" Type="http://schemas.openxmlformats.org/officeDocument/2006/relationships/customXml" Target="../ink/ink696.xml"/><Relationship Id="rId436" Type="http://schemas.openxmlformats.org/officeDocument/2006/relationships/image" Target="../media/image211.png"/><Relationship Id="rId643" Type="http://schemas.openxmlformats.org/officeDocument/2006/relationships/customXml" Target="../ink/ink913.xml"/><Relationship Id="rId948" Type="http://schemas.openxmlformats.org/officeDocument/2006/relationships/customXml" Target="../ink/ink1051.xml"/><Relationship Id="rId77" Type="http://schemas.openxmlformats.org/officeDocument/2006/relationships/customXml" Target="../ink/ink619.xml"/><Relationship Id="rId282" Type="http://schemas.openxmlformats.org/officeDocument/2006/relationships/customXml" Target="../ink/ink724.xml"/><Relationship Id="rId503" Type="http://schemas.openxmlformats.org/officeDocument/2006/relationships/customXml" Target="../ink/ink841.xml"/><Relationship Id="rId587" Type="http://schemas.openxmlformats.org/officeDocument/2006/relationships/customXml" Target="../ink/ink885.xml"/><Relationship Id="rId710" Type="http://schemas.openxmlformats.org/officeDocument/2006/relationships/customXml" Target="../ink/ink947.xml"/><Relationship Id="rId808" Type="http://schemas.openxmlformats.org/officeDocument/2006/relationships/customXml" Target="../ink/ink996.xml"/><Relationship Id="rId8" Type="http://schemas.openxmlformats.org/officeDocument/2006/relationships/customXml" Target="../ink/ink584.xml"/><Relationship Id="rId142" Type="http://schemas.openxmlformats.org/officeDocument/2006/relationships/customXml" Target="../ink/ink652.xml"/><Relationship Id="rId447" Type="http://schemas.openxmlformats.org/officeDocument/2006/relationships/image" Target="../media/image221.png"/><Relationship Id="rId794" Type="http://schemas.openxmlformats.org/officeDocument/2006/relationships/customXml" Target="../ink/ink989.xml"/><Relationship Id="rId654" Type="http://schemas.openxmlformats.org/officeDocument/2006/relationships/image" Target="../media/image365.png"/><Relationship Id="rId959" Type="http://schemas.openxmlformats.org/officeDocument/2006/relationships/image" Target="../media/image568.png"/><Relationship Id="rId293" Type="http://schemas.openxmlformats.org/officeDocument/2006/relationships/image" Target="../media/image143.png"/><Relationship Id="rId307" Type="http://schemas.openxmlformats.org/officeDocument/2006/relationships/customXml" Target="../ink/ink737.xml"/><Relationship Id="rId514" Type="http://schemas.openxmlformats.org/officeDocument/2006/relationships/image" Target="../media/image266.png"/><Relationship Id="rId721" Type="http://schemas.openxmlformats.org/officeDocument/2006/relationships/image" Target="../media/image411.png"/><Relationship Id="rId88" Type="http://schemas.openxmlformats.org/officeDocument/2006/relationships/image" Target="../media/image43.png"/><Relationship Id="rId153" Type="http://schemas.openxmlformats.org/officeDocument/2006/relationships/image" Target="../media/image75.png"/><Relationship Id="rId360" Type="http://schemas.openxmlformats.org/officeDocument/2006/relationships/image" Target="../media/image175.png"/><Relationship Id="rId598" Type="http://schemas.openxmlformats.org/officeDocument/2006/relationships/image" Target="../media/image306.png"/><Relationship Id="rId819" Type="http://schemas.openxmlformats.org/officeDocument/2006/relationships/image" Target="../media/image462.png"/><Relationship Id="rId220" Type="http://schemas.openxmlformats.org/officeDocument/2006/relationships/image" Target="../media/image108.png"/><Relationship Id="rId458" Type="http://schemas.openxmlformats.org/officeDocument/2006/relationships/customXml" Target="../ink/ink817.xml"/><Relationship Id="rId665" Type="http://schemas.openxmlformats.org/officeDocument/2006/relationships/customXml" Target="../ink/ink924.xml"/><Relationship Id="rId15" Type="http://schemas.openxmlformats.org/officeDocument/2006/relationships/image" Target="../media/image7.png"/><Relationship Id="rId318" Type="http://schemas.openxmlformats.org/officeDocument/2006/relationships/image" Target="../media/image155.png"/><Relationship Id="rId525" Type="http://schemas.openxmlformats.org/officeDocument/2006/relationships/customXml" Target="../ink/ink853.xml"/><Relationship Id="rId732" Type="http://schemas.openxmlformats.org/officeDocument/2006/relationships/customXml" Target="../ink/ink958.xml"/><Relationship Id="rId99" Type="http://schemas.openxmlformats.org/officeDocument/2006/relationships/customXml" Target="../ink/ink630.xml"/><Relationship Id="rId164" Type="http://schemas.openxmlformats.org/officeDocument/2006/relationships/customXml" Target="../ink/ink663.xml"/><Relationship Id="rId371" Type="http://schemas.openxmlformats.org/officeDocument/2006/relationships/customXml" Target="../ink/ink770.xml"/><Relationship Id="rId469" Type="http://schemas.openxmlformats.org/officeDocument/2006/relationships/image" Target="../media/image231.png"/><Relationship Id="rId676" Type="http://schemas.openxmlformats.org/officeDocument/2006/relationships/customXml" Target="../ink/ink930.xml"/><Relationship Id="rId883" Type="http://schemas.openxmlformats.org/officeDocument/2006/relationships/customXml" Target="../ink/ink1017.xml"/><Relationship Id="rId26" Type="http://schemas.openxmlformats.org/officeDocument/2006/relationships/customXml" Target="../ink/ink593.xml"/><Relationship Id="rId231" Type="http://schemas.openxmlformats.org/officeDocument/2006/relationships/customXml" Target="../ink/ink697.xml"/><Relationship Id="rId329" Type="http://schemas.openxmlformats.org/officeDocument/2006/relationships/customXml" Target="../ink/ink748.xml"/><Relationship Id="rId536" Type="http://schemas.openxmlformats.org/officeDocument/2006/relationships/image" Target="../media/image276.png"/><Relationship Id="rId175" Type="http://schemas.openxmlformats.org/officeDocument/2006/relationships/customXml" Target="../ink/ink669.xml"/><Relationship Id="rId743" Type="http://schemas.openxmlformats.org/officeDocument/2006/relationships/image" Target="../media/image424.png"/><Relationship Id="rId950" Type="http://schemas.openxmlformats.org/officeDocument/2006/relationships/customXml" Target="../ink/ink1052.xml"/><Relationship Id="rId382" Type="http://schemas.openxmlformats.org/officeDocument/2006/relationships/customXml" Target="../ink/ink776.xml"/><Relationship Id="rId603" Type="http://schemas.openxmlformats.org/officeDocument/2006/relationships/customXml" Target="../ink/ink893.xml"/><Relationship Id="rId687" Type="http://schemas.openxmlformats.org/officeDocument/2006/relationships/image" Target="../media/image393.png"/><Relationship Id="rId810" Type="http://schemas.openxmlformats.org/officeDocument/2006/relationships/customXml" Target="../ink/ink997.xml"/><Relationship Id="rId908" Type="http://schemas.openxmlformats.org/officeDocument/2006/relationships/image" Target="../media/image506.png"/><Relationship Id="rId242" Type="http://schemas.openxmlformats.org/officeDocument/2006/relationships/image" Target="../media/image118.png"/><Relationship Id="rId894" Type="http://schemas.openxmlformats.org/officeDocument/2006/relationships/image" Target="../media/image499.png"/><Relationship Id="rId37" Type="http://schemas.openxmlformats.org/officeDocument/2006/relationships/customXml" Target="../ink/ink599.xml"/><Relationship Id="rId102" Type="http://schemas.openxmlformats.org/officeDocument/2006/relationships/image" Target="../media/image50.png"/><Relationship Id="rId547" Type="http://schemas.openxmlformats.org/officeDocument/2006/relationships/customXml" Target="../ink/ink864.xml"/><Relationship Id="rId754" Type="http://schemas.openxmlformats.org/officeDocument/2006/relationships/customXml" Target="../ink/ink969.xml"/><Relationship Id="rId961" Type="http://schemas.openxmlformats.org/officeDocument/2006/relationships/image" Target="../media/image569.png"/><Relationship Id="rId90" Type="http://schemas.openxmlformats.org/officeDocument/2006/relationships/image" Target="../media/image44.png"/><Relationship Id="rId186" Type="http://schemas.openxmlformats.org/officeDocument/2006/relationships/image" Target="../media/image91.png"/><Relationship Id="rId393" Type="http://schemas.openxmlformats.org/officeDocument/2006/relationships/image" Target="../media/image191.png"/><Relationship Id="rId407" Type="http://schemas.openxmlformats.org/officeDocument/2006/relationships/image" Target="../media/image198.png"/><Relationship Id="rId614" Type="http://schemas.openxmlformats.org/officeDocument/2006/relationships/image" Target="../media/image333.png"/><Relationship Id="rId821" Type="http://schemas.openxmlformats.org/officeDocument/2006/relationships/image" Target="../media/image463.png"/><Relationship Id="rId253" Type="http://schemas.openxmlformats.org/officeDocument/2006/relationships/customXml" Target="../ink/ink709.xml"/><Relationship Id="rId460" Type="http://schemas.openxmlformats.org/officeDocument/2006/relationships/customXml" Target="../ink/ink818.xml"/><Relationship Id="rId698" Type="http://schemas.openxmlformats.org/officeDocument/2006/relationships/customXml" Target="../ink/ink941.xml"/><Relationship Id="rId919" Type="http://schemas.openxmlformats.org/officeDocument/2006/relationships/image" Target="../media/image549.png"/><Relationship Id="rId48" Type="http://schemas.openxmlformats.org/officeDocument/2006/relationships/image" Target="../media/image23.png"/><Relationship Id="rId113" Type="http://schemas.openxmlformats.org/officeDocument/2006/relationships/customXml" Target="../ink/ink637.xml"/><Relationship Id="rId320" Type="http://schemas.openxmlformats.org/officeDocument/2006/relationships/image" Target="../media/image156.png"/><Relationship Id="rId558" Type="http://schemas.openxmlformats.org/officeDocument/2006/relationships/image" Target="../media/image287.png"/><Relationship Id="rId765" Type="http://schemas.openxmlformats.org/officeDocument/2006/relationships/image" Target="../media/image435.png"/><Relationship Id="rId972" Type="http://schemas.openxmlformats.org/officeDocument/2006/relationships/customXml" Target="../ink/ink1063.xml"/><Relationship Id="rId197" Type="http://schemas.openxmlformats.org/officeDocument/2006/relationships/customXml" Target="../ink/ink680.xml"/><Relationship Id="rId418" Type="http://schemas.openxmlformats.org/officeDocument/2006/relationships/customXml" Target="../ink/ink794.xml"/><Relationship Id="rId625" Type="http://schemas.openxmlformats.org/officeDocument/2006/relationships/customXml" Target="../ink/ink904.xml"/><Relationship Id="rId832" Type="http://schemas.openxmlformats.org/officeDocument/2006/relationships/customXml" Target="../ink/ink1008.xml"/><Relationship Id="rId264" Type="http://schemas.openxmlformats.org/officeDocument/2006/relationships/image" Target="../media/image129.png"/><Relationship Id="rId471" Type="http://schemas.openxmlformats.org/officeDocument/2006/relationships/image" Target="../media/image232.png"/><Relationship Id="rId59" Type="http://schemas.openxmlformats.org/officeDocument/2006/relationships/customXml" Target="../ink/ink610.xml"/><Relationship Id="rId124" Type="http://schemas.openxmlformats.org/officeDocument/2006/relationships/image" Target="../media/image61.png"/><Relationship Id="rId569" Type="http://schemas.openxmlformats.org/officeDocument/2006/relationships/image" Target="../media/image292.png"/><Relationship Id="rId776" Type="http://schemas.openxmlformats.org/officeDocument/2006/relationships/customXml" Target="../ink/ink980.xml"/><Relationship Id="rId983" Type="http://schemas.openxmlformats.org/officeDocument/2006/relationships/customXml" Target="../ink/ink1069.xml"/><Relationship Id="rId331" Type="http://schemas.openxmlformats.org/officeDocument/2006/relationships/customXml" Target="../ink/ink749.xml"/><Relationship Id="rId429" Type="http://schemas.openxmlformats.org/officeDocument/2006/relationships/customXml" Target="../ink/ink800.xml"/><Relationship Id="rId636" Type="http://schemas.openxmlformats.org/officeDocument/2006/relationships/image" Target="../media/image356.png"/><Relationship Id="rId843" Type="http://schemas.openxmlformats.org/officeDocument/2006/relationships/image" Target="../media/image474.png"/><Relationship Id="rId275" Type="http://schemas.openxmlformats.org/officeDocument/2006/relationships/customXml" Target="../ink/ink720.xml"/><Relationship Id="rId482" Type="http://schemas.openxmlformats.org/officeDocument/2006/relationships/customXml" Target="../ink/ink829.xml"/><Relationship Id="rId703" Type="http://schemas.openxmlformats.org/officeDocument/2006/relationships/image" Target="../media/image401.png"/><Relationship Id="rId910" Type="http://schemas.openxmlformats.org/officeDocument/2006/relationships/image" Target="../media/image50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28.xml"/><Relationship Id="rId671" Type="http://schemas.openxmlformats.org/officeDocument/2006/relationships/image" Target="../media/image373.png"/><Relationship Id="rId769" Type="http://schemas.openxmlformats.org/officeDocument/2006/relationships/image" Target="../media/image437.png"/><Relationship Id="rId976" Type="http://schemas.openxmlformats.org/officeDocument/2006/relationships/image" Target="../media/image598.png"/><Relationship Id="rId21" Type="http://schemas.openxmlformats.org/officeDocument/2006/relationships/image" Target="../media/image10.png"/><Relationship Id="rId324" Type="http://schemas.openxmlformats.org/officeDocument/2006/relationships/image" Target="../media/image158.png"/><Relationship Id="rId531" Type="http://schemas.openxmlformats.org/officeDocument/2006/relationships/customXml" Target="../ink/ink1345.xml"/><Relationship Id="rId629" Type="http://schemas.openxmlformats.org/officeDocument/2006/relationships/customXml" Target="../ink/ink1395.xml"/><Relationship Id="rId170" Type="http://schemas.openxmlformats.org/officeDocument/2006/relationships/customXml" Target="../ink/ink1155.xml"/><Relationship Id="rId836" Type="http://schemas.openxmlformats.org/officeDocument/2006/relationships/customXml" Target="../ink/ink1499.xml"/><Relationship Id="rId1021" Type="http://schemas.openxmlformats.org/officeDocument/2006/relationships/image" Target="../media/image620.png"/><Relationship Id="rId268" Type="http://schemas.openxmlformats.org/officeDocument/2006/relationships/image" Target="../media/image131.png"/><Relationship Id="rId475" Type="http://schemas.openxmlformats.org/officeDocument/2006/relationships/image" Target="../media/image248.png"/><Relationship Id="rId682" Type="http://schemas.openxmlformats.org/officeDocument/2006/relationships/customXml" Target="../ink/ink1422.xml"/><Relationship Id="rId903" Type="http://schemas.openxmlformats.org/officeDocument/2006/relationships/customXml" Target="../ink/ink1516.xml"/><Relationship Id="rId32" Type="http://schemas.openxmlformats.org/officeDocument/2006/relationships/image" Target="../media/image15.png"/><Relationship Id="rId128" Type="http://schemas.openxmlformats.org/officeDocument/2006/relationships/customXml" Target="../ink/ink1134.xml"/><Relationship Id="rId335" Type="http://schemas.openxmlformats.org/officeDocument/2006/relationships/customXml" Target="../ink/ink1240.xml"/><Relationship Id="rId542" Type="http://schemas.openxmlformats.org/officeDocument/2006/relationships/image" Target="../media/image279.png"/><Relationship Id="rId987" Type="http://schemas.openxmlformats.org/officeDocument/2006/relationships/customXml" Target="../ink/ink1559.xml"/><Relationship Id="rId181" Type="http://schemas.openxmlformats.org/officeDocument/2006/relationships/customXml" Target="../ink/ink1161.xml"/><Relationship Id="rId402" Type="http://schemas.openxmlformats.org/officeDocument/2006/relationships/customXml" Target="../ink/ink1275.xml"/><Relationship Id="rId847" Type="http://schemas.openxmlformats.org/officeDocument/2006/relationships/customXml" Target="../ink/ink1505.xml"/><Relationship Id="rId1032" Type="http://schemas.openxmlformats.org/officeDocument/2006/relationships/customXml" Target="../ink/ink1582.xml"/><Relationship Id="rId279" Type="http://schemas.openxmlformats.org/officeDocument/2006/relationships/image" Target="../media/image136.png"/><Relationship Id="rId486" Type="http://schemas.openxmlformats.org/officeDocument/2006/relationships/customXml" Target="../ink/ink1320.xml"/><Relationship Id="rId693" Type="http://schemas.openxmlformats.org/officeDocument/2006/relationships/image" Target="../media/image396.png"/><Relationship Id="rId707" Type="http://schemas.openxmlformats.org/officeDocument/2006/relationships/image" Target="../media/image403.png"/><Relationship Id="rId914" Type="http://schemas.openxmlformats.org/officeDocument/2006/relationships/customXml" Target="../ink/ink1522.xml"/><Relationship Id="rId43" Type="http://schemas.openxmlformats.org/officeDocument/2006/relationships/customXml" Target="../ink/ink1091.xml"/><Relationship Id="rId139" Type="http://schemas.openxmlformats.org/officeDocument/2006/relationships/image" Target="../media/image68.png"/><Relationship Id="rId346" Type="http://schemas.openxmlformats.org/officeDocument/2006/relationships/customXml" Target="../ink/ink1246.xml"/><Relationship Id="rId553" Type="http://schemas.openxmlformats.org/officeDocument/2006/relationships/customXml" Target="../ink/ink1356.xml"/><Relationship Id="rId760" Type="http://schemas.openxmlformats.org/officeDocument/2006/relationships/customXml" Target="../ink/ink1461.xml"/><Relationship Id="rId998" Type="http://schemas.openxmlformats.org/officeDocument/2006/relationships/image" Target="../media/image609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413" Type="http://schemas.openxmlformats.org/officeDocument/2006/relationships/image" Target="../media/image201.png"/><Relationship Id="rId1043" Type="http://schemas.openxmlformats.org/officeDocument/2006/relationships/image" Target="../media/image631.png"/><Relationship Id="rId497" Type="http://schemas.openxmlformats.org/officeDocument/2006/relationships/image" Target="../media/image258.png"/><Relationship Id="rId620" Type="http://schemas.openxmlformats.org/officeDocument/2006/relationships/image" Target="../media/image348.png"/><Relationship Id="rId718" Type="http://schemas.openxmlformats.org/officeDocument/2006/relationships/customXml" Target="../ink/ink1440.xml"/><Relationship Id="rId925" Type="http://schemas.openxmlformats.org/officeDocument/2006/relationships/image" Target="../media/image568.png"/><Relationship Id="rId357" Type="http://schemas.openxmlformats.org/officeDocument/2006/relationships/customXml" Target="../ink/ink1252.xml"/><Relationship Id="rId54" Type="http://schemas.openxmlformats.org/officeDocument/2006/relationships/image" Target="../media/image26.png"/><Relationship Id="rId217" Type="http://schemas.openxmlformats.org/officeDocument/2006/relationships/customXml" Target="../ink/ink1179.xml"/><Relationship Id="rId564" Type="http://schemas.openxmlformats.org/officeDocument/2006/relationships/customXml" Target="../ink/ink1362.xml"/><Relationship Id="rId771" Type="http://schemas.openxmlformats.org/officeDocument/2006/relationships/image" Target="../media/image438.png"/><Relationship Id="rId424" Type="http://schemas.openxmlformats.org/officeDocument/2006/relationships/customXml" Target="../ink/ink1286.xml"/><Relationship Id="rId631" Type="http://schemas.openxmlformats.org/officeDocument/2006/relationships/customXml" Target="../ink/ink1396.xml"/><Relationship Id="rId729" Type="http://schemas.openxmlformats.org/officeDocument/2006/relationships/image" Target="../media/image417.png"/><Relationship Id="rId270" Type="http://schemas.openxmlformats.org/officeDocument/2006/relationships/image" Target="../media/image132.png"/><Relationship Id="rId936" Type="http://schemas.openxmlformats.org/officeDocument/2006/relationships/customXml" Target="../ink/ink1533.xml"/><Relationship Id="rId65" Type="http://schemas.openxmlformats.org/officeDocument/2006/relationships/customXml" Target="../ink/ink1102.xml"/><Relationship Id="rId130" Type="http://schemas.openxmlformats.org/officeDocument/2006/relationships/customXml" Target="../ink/ink1135.xml"/><Relationship Id="rId368" Type="http://schemas.openxmlformats.org/officeDocument/2006/relationships/image" Target="../media/image179.png"/><Relationship Id="rId575" Type="http://schemas.openxmlformats.org/officeDocument/2006/relationships/customXml" Target="../ink/ink1368.xml"/><Relationship Id="rId782" Type="http://schemas.openxmlformats.org/officeDocument/2006/relationships/customXml" Target="../ink/ink1472.xml"/><Relationship Id="rId228" Type="http://schemas.openxmlformats.org/officeDocument/2006/relationships/image" Target="../media/image112.png"/><Relationship Id="rId435" Type="http://schemas.openxmlformats.org/officeDocument/2006/relationships/customXml" Target="../ink/ink1293.xml"/><Relationship Id="rId642" Type="http://schemas.openxmlformats.org/officeDocument/2006/relationships/image" Target="../media/image359.png"/><Relationship Id="rId281" Type="http://schemas.openxmlformats.org/officeDocument/2006/relationships/image" Target="../media/image137.png"/><Relationship Id="rId502" Type="http://schemas.openxmlformats.org/officeDocument/2006/relationships/image" Target="../media/image260.png"/><Relationship Id="rId947" Type="http://schemas.openxmlformats.org/officeDocument/2006/relationships/customXml" Target="../ink/ink1539.xml"/><Relationship Id="rId76" Type="http://schemas.openxmlformats.org/officeDocument/2006/relationships/image" Target="../media/image37.png"/><Relationship Id="rId141" Type="http://schemas.openxmlformats.org/officeDocument/2006/relationships/image" Target="../media/image69.png"/><Relationship Id="rId379" Type="http://schemas.openxmlformats.org/officeDocument/2006/relationships/customXml" Target="../ink/ink1263.xml"/><Relationship Id="rId586" Type="http://schemas.openxmlformats.org/officeDocument/2006/relationships/image" Target="../media/image300.png"/><Relationship Id="rId793" Type="http://schemas.openxmlformats.org/officeDocument/2006/relationships/image" Target="../media/image449.png"/><Relationship Id="rId807" Type="http://schemas.openxmlformats.org/officeDocument/2006/relationships/image" Target="../media/image456.png"/><Relationship Id="rId7" Type="http://schemas.openxmlformats.org/officeDocument/2006/relationships/image" Target="../media/image3.png"/><Relationship Id="rId239" Type="http://schemas.openxmlformats.org/officeDocument/2006/relationships/customXml" Target="../ink/ink1191.xml"/><Relationship Id="rId446" Type="http://schemas.openxmlformats.org/officeDocument/2006/relationships/customXml" Target="../ink/ink1299.xml"/><Relationship Id="rId653" Type="http://schemas.openxmlformats.org/officeDocument/2006/relationships/customXml" Target="../ink/ink1407.xml"/><Relationship Id="rId292" Type="http://schemas.openxmlformats.org/officeDocument/2006/relationships/customXml" Target="../ink/ink1218.xml"/><Relationship Id="rId306" Type="http://schemas.openxmlformats.org/officeDocument/2006/relationships/image" Target="../media/image149.png"/><Relationship Id="rId958" Type="http://schemas.openxmlformats.org/officeDocument/2006/relationships/image" Target="../media/image589.png"/><Relationship Id="rId87" Type="http://schemas.openxmlformats.org/officeDocument/2006/relationships/customXml" Target="../ink/ink1113.xml"/><Relationship Id="rId513" Type="http://schemas.openxmlformats.org/officeDocument/2006/relationships/customXml" Target="../ink/ink1335.xml"/><Relationship Id="rId597" Type="http://schemas.openxmlformats.org/officeDocument/2006/relationships/customXml" Target="../ink/ink1379.xml"/><Relationship Id="rId720" Type="http://schemas.openxmlformats.org/officeDocument/2006/relationships/customXml" Target="../ink/ink1441.xml"/><Relationship Id="rId818" Type="http://schemas.openxmlformats.org/officeDocument/2006/relationships/customXml" Target="../ink/ink1490.xml"/><Relationship Id="rId152" Type="http://schemas.openxmlformats.org/officeDocument/2006/relationships/customXml" Target="../ink/ink1146.xml"/><Relationship Id="rId457" Type="http://schemas.openxmlformats.org/officeDocument/2006/relationships/customXml" Target="../ink/ink1305.xml"/><Relationship Id="rId1003" Type="http://schemas.openxmlformats.org/officeDocument/2006/relationships/customXml" Target="../ink/ink1567.xml"/><Relationship Id="rId664" Type="http://schemas.openxmlformats.org/officeDocument/2006/relationships/image" Target="../media/image370.png"/><Relationship Id="rId969" Type="http://schemas.openxmlformats.org/officeDocument/2006/relationships/customXml" Target="../ink/ink1550.xml"/><Relationship Id="rId14" Type="http://schemas.openxmlformats.org/officeDocument/2006/relationships/customXml" Target="../ink/ink1076.xml"/><Relationship Id="rId317" Type="http://schemas.openxmlformats.org/officeDocument/2006/relationships/customXml" Target="../ink/ink1231.xml"/><Relationship Id="rId524" Type="http://schemas.openxmlformats.org/officeDocument/2006/relationships/image" Target="../media/image270.png"/><Relationship Id="rId731" Type="http://schemas.openxmlformats.org/officeDocument/2006/relationships/image" Target="../media/image418.png"/><Relationship Id="rId98" Type="http://schemas.openxmlformats.org/officeDocument/2006/relationships/image" Target="../media/image48.png"/><Relationship Id="rId163" Type="http://schemas.openxmlformats.org/officeDocument/2006/relationships/image" Target="../media/image80.png"/><Relationship Id="rId370" Type="http://schemas.openxmlformats.org/officeDocument/2006/relationships/image" Target="../media/image180.png"/><Relationship Id="rId829" Type="http://schemas.openxmlformats.org/officeDocument/2006/relationships/image" Target="../media/image467.png"/><Relationship Id="rId1014" Type="http://schemas.openxmlformats.org/officeDocument/2006/relationships/image" Target="../media/image617.png"/><Relationship Id="rId230" Type="http://schemas.openxmlformats.org/officeDocument/2006/relationships/image" Target="../media/image113.png"/><Relationship Id="rId468" Type="http://schemas.openxmlformats.org/officeDocument/2006/relationships/customXml" Target="../ink/ink1311.xml"/><Relationship Id="rId675" Type="http://schemas.openxmlformats.org/officeDocument/2006/relationships/image" Target="../media/image387.png"/><Relationship Id="rId882" Type="http://schemas.openxmlformats.org/officeDocument/2006/relationships/image" Target="../media/image493.png"/><Relationship Id="rId25" Type="http://schemas.openxmlformats.org/officeDocument/2006/relationships/image" Target="../media/image12.png"/><Relationship Id="rId328" Type="http://schemas.openxmlformats.org/officeDocument/2006/relationships/image" Target="../media/image160.png"/><Relationship Id="rId535" Type="http://schemas.openxmlformats.org/officeDocument/2006/relationships/customXml" Target="../ink/ink1347.xml"/><Relationship Id="rId742" Type="http://schemas.openxmlformats.org/officeDocument/2006/relationships/customXml" Target="../ink/ink1452.xml"/><Relationship Id="rId174" Type="http://schemas.openxmlformats.org/officeDocument/2006/relationships/image" Target="../media/image85.png"/><Relationship Id="rId381" Type="http://schemas.openxmlformats.org/officeDocument/2006/relationships/customXml" Target="../ink/ink1264.xml"/><Relationship Id="rId602" Type="http://schemas.openxmlformats.org/officeDocument/2006/relationships/image" Target="../media/image308.png"/><Relationship Id="rId1025" Type="http://schemas.openxmlformats.org/officeDocument/2006/relationships/image" Target="../media/image622.png"/><Relationship Id="rId241" Type="http://schemas.openxmlformats.org/officeDocument/2006/relationships/customXml" Target="../ink/ink1192.xml"/><Relationship Id="rId479" Type="http://schemas.openxmlformats.org/officeDocument/2006/relationships/image" Target="../media/image250.png"/><Relationship Id="rId686" Type="http://schemas.openxmlformats.org/officeDocument/2006/relationships/customXml" Target="../ink/ink1424.xml"/><Relationship Id="rId893" Type="http://schemas.openxmlformats.org/officeDocument/2006/relationships/customXml" Target="../ink/ink1511.xml"/><Relationship Id="rId907" Type="http://schemas.openxmlformats.org/officeDocument/2006/relationships/customXml" Target="../ink/ink1518.xml"/><Relationship Id="rId36" Type="http://schemas.openxmlformats.org/officeDocument/2006/relationships/image" Target="../media/image17.png"/><Relationship Id="rId339" Type="http://schemas.openxmlformats.org/officeDocument/2006/relationships/customXml" Target="../ink/ink1242.xml"/><Relationship Id="rId546" Type="http://schemas.openxmlformats.org/officeDocument/2006/relationships/image" Target="../media/image281.png"/><Relationship Id="rId753" Type="http://schemas.openxmlformats.org/officeDocument/2006/relationships/image" Target="../media/image429.png"/><Relationship Id="rId101" Type="http://schemas.openxmlformats.org/officeDocument/2006/relationships/customXml" Target="../ink/ink1120.xml"/><Relationship Id="rId185" Type="http://schemas.openxmlformats.org/officeDocument/2006/relationships/customXml" Target="../ink/ink1163.xml"/><Relationship Id="rId406" Type="http://schemas.openxmlformats.org/officeDocument/2006/relationships/customXml" Target="../ink/ink1277.xml"/><Relationship Id="rId960" Type="http://schemas.openxmlformats.org/officeDocument/2006/relationships/image" Target="../media/image590.png"/><Relationship Id="rId1036" Type="http://schemas.openxmlformats.org/officeDocument/2006/relationships/customXml" Target="../ink/ink1584.xml"/><Relationship Id="rId392" Type="http://schemas.openxmlformats.org/officeDocument/2006/relationships/customXml" Target="../ink/ink1270.xml"/><Relationship Id="rId613" Type="http://schemas.openxmlformats.org/officeDocument/2006/relationships/customXml" Target="../ink/ink1387.xml"/><Relationship Id="rId697" Type="http://schemas.openxmlformats.org/officeDocument/2006/relationships/image" Target="../media/image398.png"/><Relationship Id="rId820" Type="http://schemas.openxmlformats.org/officeDocument/2006/relationships/customXml" Target="../ink/ink1491.xml"/><Relationship Id="rId918" Type="http://schemas.openxmlformats.org/officeDocument/2006/relationships/customXml" Target="../ink/ink1524.xml"/><Relationship Id="rId252" Type="http://schemas.openxmlformats.org/officeDocument/2006/relationships/image" Target="../media/image123.png"/><Relationship Id="rId47" Type="http://schemas.openxmlformats.org/officeDocument/2006/relationships/customXml" Target="../ink/ink1093.xml"/><Relationship Id="rId112" Type="http://schemas.openxmlformats.org/officeDocument/2006/relationships/image" Target="../media/image55.png"/><Relationship Id="rId557" Type="http://schemas.openxmlformats.org/officeDocument/2006/relationships/customXml" Target="../ink/ink1358.xml"/><Relationship Id="rId764" Type="http://schemas.openxmlformats.org/officeDocument/2006/relationships/customXml" Target="../ink/ink1463.xml"/><Relationship Id="rId971" Type="http://schemas.openxmlformats.org/officeDocument/2006/relationships/customXml" Target="../ink/ink1551.xml"/><Relationship Id="rId196" Type="http://schemas.openxmlformats.org/officeDocument/2006/relationships/image" Target="../media/image96.png"/><Relationship Id="rId417" Type="http://schemas.openxmlformats.org/officeDocument/2006/relationships/image" Target="../media/image203.png"/><Relationship Id="rId624" Type="http://schemas.openxmlformats.org/officeDocument/2006/relationships/image" Target="../media/image350.png"/><Relationship Id="rId831" Type="http://schemas.openxmlformats.org/officeDocument/2006/relationships/image" Target="../media/image468.png"/><Relationship Id="rId1047" Type="http://schemas.openxmlformats.org/officeDocument/2006/relationships/image" Target="../media/image633.png"/><Relationship Id="rId263" Type="http://schemas.openxmlformats.org/officeDocument/2006/relationships/customXml" Target="../ink/ink1203.xml"/><Relationship Id="rId470" Type="http://schemas.openxmlformats.org/officeDocument/2006/relationships/customXml" Target="../ink/ink1312.xml"/><Relationship Id="rId929" Type="http://schemas.openxmlformats.org/officeDocument/2006/relationships/image" Target="../media/image570.png"/><Relationship Id="rId58" Type="http://schemas.openxmlformats.org/officeDocument/2006/relationships/image" Target="../media/image28.png"/><Relationship Id="rId123" Type="http://schemas.openxmlformats.org/officeDocument/2006/relationships/customXml" Target="../ink/ink1131.xml"/><Relationship Id="rId330" Type="http://schemas.openxmlformats.org/officeDocument/2006/relationships/image" Target="../media/image161.png"/><Relationship Id="rId568" Type="http://schemas.openxmlformats.org/officeDocument/2006/relationships/customXml" Target="../ink/ink1364.xml"/><Relationship Id="rId775" Type="http://schemas.openxmlformats.org/officeDocument/2006/relationships/image" Target="../media/image440.png"/><Relationship Id="rId982" Type="http://schemas.openxmlformats.org/officeDocument/2006/relationships/image" Target="../media/image601.png"/><Relationship Id="rId428" Type="http://schemas.openxmlformats.org/officeDocument/2006/relationships/image" Target="../media/image208.png"/><Relationship Id="rId635" Type="http://schemas.openxmlformats.org/officeDocument/2006/relationships/customXml" Target="../ink/ink1398.xml"/><Relationship Id="rId842" Type="http://schemas.openxmlformats.org/officeDocument/2006/relationships/customXml" Target="../ink/ink1502.xml"/><Relationship Id="rId274" Type="http://schemas.openxmlformats.org/officeDocument/2006/relationships/image" Target="../media/image134.png"/><Relationship Id="rId481" Type="http://schemas.openxmlformats.org/officeDocument/2006/relationships/image" Target="../media/image251.png"/><Relationship Id="rId702" Type="http://schemas.openxmlformats.org/officeDocument/2006/relationships/customXml" Target="../ink/ink1432.xml"/><Relationship Id="rId69" Type="http://schemas.openxmlformats.org/officeDocument/2006/relationships/customXml" Target="../ink/ink1104.xml"/><Relationship Id="rId134" Type="http://schemas.openxmlformats.org/officeDocument/2006/relationships/customXml" Target="../ink/ink1137.xml"/><Relationship Id="rId579" Type="http://schemas.openxmlformats.org/officeDocument/2006/relationships/customXml" Target="../ink/ink1370.xml"/><Relationship Id="rId786" Type="http://schemas.openxmlformats.org/officeDocument/2006/relationships/customXml" Target="../ink/ink1474.xml"/><Relationship Id="rId993" Type="http://schemas.openxmlformats.org/officeDocument/2006/relationships/customXml" Target="../ink/ink1562.xml"/><Relationship Id="rId341" Type="http://schemas.openxmlformats.org/officeDocument/2006/relationships/image" Target="../media/image166.png"/><Relationship Id="rId439" Type="http://schemas.openxmlformats.org/officeDocument/2006/relationships/customXml" Target="../ink/ink1295.xml"/><Relationship Id="rId646" Type="http://schemas.openxmlformats.org/officeDocument/2006/relationships/image" Target="../media/image361.png"/><Relationship Id="rId201" Type="http://schemas.openxmlformats.org/officeDocument/2006/relationships/customXml" Target="../ink/ink1171.xml"/><Relationship Id="rId285" Type="http://schemas.openxmlformats.org/officeDocument/2006/relationships/image" Target="../media/image139.png"/><Relationship Id="rId506" Type="http://schemas.openxmlformats.org/officeDocument/2006/relationships/image" Target="../media/image262.png"/><Relationship Id="rId492" Type="http://schemas.openxmlformats.org/officeDocument/2006/relationships/customXml" Target="../ink/ink1323.xml"/><Relationship Id="rId713" Type="http://schemas.openxmlformats.org/officeDocument/2006/relationships/image" Target="../media/image406.png"/><Relationship Id="rId797" Type="http://schemas.openxmlformats.org/officeDocument/2006/relationships/image" Target="../media/image451.png"/><Relationship Id="rId920" Type="http://schemas.openxmlformats.org/officeDocument/2006/relationships/customXml" Target="../ink/ink1525.xml"/><Relationship Id="rId145" Type="http://schemas.openxmlformats.org/officeDocument/2006/relationships/image" Target="../media/image71.png"/><Relationship Id="rId352" Type="http://schemas.openxmlformats.org/officeDocument/2006/relationships/customXml" Target="../ink/ink1249.xml"/><Relationship Id="rId212" Type="http://schemas.openxmlformats.org/officeDocument/2006/relationships/image" Target="../media/image104.png"/><Relationship Id="rId657" Type="http://schemas.openxmlformats.org/officeDocument/2006/relationships/customXml" Target="../ink/ink1409.xml"/><Relationship Id="rId296" Type="http://schemas.openxmlformats.org/officeDocument/2006/relationships/customXml" Target="../ink/ink1220.xml"/><Relationship Id="rId517" Type="http://schemas.openxmlformats.org/officeDocument/2006/relationships/customXml" Target="../ink/ink1337.xml"/><Relationship Id="rId724" Type="http://schemas.openxmlformats.org/officeDocument/2006/relationships/customXml" Target="../ink/ink1443.xml"/><Relationship Id="rId931" Type="http://schemas.openxmlformats.org/officeDocument/2006/relationships/image" Target="../media/image571.png"/><Relationship Id="rId60" Type="http://schemas.openxmlformats.org/officeDocument/2006/relationships/image" Target="../media/image29.png"/><Relationship Id="rId156" Type="http://schemas.openxmlformats.org/officeDocument/2006/relationships/customXml" Target="../ink/ink1148.xml"/><Relationship Id="rId363" Type="http://schemas.openxmlformats.org/officeDocument/2006/relationships/customXml" Target="../ink/ink1255.xml"/><Relationship Id="rId570" Type="http://schemas.openxmlformats.org/officeDocument/2006/relationships/customXml" Target="../ink/ink1365.xml"/><Relationship Id="rId1007" Type="http://schemas.openxmlformats.org/officeDocument/2006/relationships/customXml" Target="../ink/ink1569.xml"/><Relationship Id="rId223" Type="http://schemas.openxmlformats.org/officeDocument/2006/relationships/customXml" Target="../ink/ink1182.xml"/><Relationship Id="rId430" Type="http://schemas.openxmlformats.org/officeDocument/2006/relationships/image" Target="../media/image209.png"/><Relationship Id="rId668" Type="http://schemas.openxmlformats.org/officeDocument/2006/relationships/image" Target="../media/image372.png"/><Relationship Id="rId18" Type="http://schemas.openxmlformats.org/officeDocument/2006/relationships/customXml" Target="../ink/ink1078.xml"/><Relationship Id="rId528" Type="http://schemas.openxmlformats.org/officeDocument/2006/relationships/image" Target="../media/image272.png"/><Relationship Id="rId735" Type="http://schemas.openxmlformats.org/officeDocument/2006/relationships/image" Target="../media/image420.png"/><Relationship Id="rId942" Type="http://schemas.openxmlformats.org/officeDocument/2006/relationships/image" Target="../media/image581.png"/><Relationship Id="rId167" Type="http://schemas.openxmlformats.org/officeDocument/2006/relationships/image" Target="../media/image82.png"/><Relationship Id="rId374" Type="http://schemas.openxmlformats.org/officeDocument/2006/relationships/image" Target="../media/image182.png"/><Relationship Id="rId581" Type="http://schemas.openxmlformats.org/officeDocument/2006/relationships/customXml" Target="../ink/ink1371.xml"/><Relationship Id="rId1018" Type="http://schemas.openxmlformats.org/officeDocument/2006/relationships/image" Target="../media/image619.png"/><Relationship Id="rId71" Type="http://schemas.openxmlformats.org/officeDocument/2006/relationships/customXml" Target="../ink/ink1105.xml"/><Relationship Id="rId234" Type="http://schemas.openxmlformats.org/officeDocument/2006/relationships/customXml" Target="../ink/ink1188.xml"/><Relationship Id="rId679" Type="http://schemas.openxmlformats.org/officeDocument/2006/relationships/image" Target="../media/image389.png"/><Relationship Id="rId802" Type="http://schemas.openxmlformats.org/officeDocument/2006/relationships/customXml" Target="../ink/ink1482.xml"/><Relationship Id="rId886" Type="http://schemas.openxmlformats.org/officeDocument/2006/relationships/image" Target="../media/image495.png"/><Relationship Id="rId2" Type="http://schemas.openxmlformats.org/officeDocument/2006/relationships/customXml" Target="../ink/ink1070.xml"/><Relationship Id="rId29" Type="http://schemas.openxmlformats.org/officeDocument/2006/relationships/image" Target="../media/image14.png"/><Relationship Id="rId441" Type="http://schemas.openxmlformats.org/officeDocument/2006/relationships/customXml" Target="../ink/ink1296.xml"/><Relationship Id="rId539" Type="http://schemas.openxmlformats.org/officeDocument/2006/relationships/customXml" Target="../ink/ink1349.xml"/><Relationship Id="rId746" Type="http://schemas.openxmlformats.org/officeDocument/2006/relationships/customXml" Target="../ink/ink1454.xml"/><Relationship Id="rId178" Type="http://schemas.openxmlformats.org/officeDocument/2006/relationships/image" Target="../media/image87.png"/><Relationship Id="rId301" Type="http://schemas.openxmlformats.org/officeDocument/2006/relationships/image" Target="../media/image147.png"/><Relationship Id="rId953" Type="http://schemas.openxmlformats.org/officeDocument/2006/relationships/customXml" Target="../ink/ink1542.xml"/><Relationship Id="rId1029" Type="http://schemas.openxmlformats.org/officeDocument/2006/relationships/image" Target="../media/image624.png"/><Relationship Id="rId82" Type="http://schemas.openxmlformats.org/officeDocument/2006/relationships/image" Target="../media/image40.png"/><Relationship Id="rId385" Type="http://schemas.openxmlformats.org/officeDocument/2006/relationships/image" Target="../media/image187.png"/><Relationship Id="rId592" Type="http://schemas.openxmlformats.org/officeDocument/2006/relationships/image" Target="../media/image303.png"/><Relationship Id="rId606" Type="http://schemas.openxmlformats.org/officeDocument/2006/relationships/image" Target="../media/image310.png"/><Relationship Id="rId813" Type="http://schemas.openxmlformats.org/officeDocument/2006/relationships/image" Target="../media/image459.png"/><Relationship Id="rId245" Type="http://schemas.openxmlformats.org/officeDocument/2006/relationships/customXml" Target="../ink/ink1194.xml"/><Relationship Id="rId452" Type="http://schemas.openxmlformats.org/officeDocument/2006/relationships/customXml" Target="../ink/ink1302.xml"/><Relationship Id="rId897" Type="http://schemas.openxmlformats.org/officeDocument/2006/relationships/customXml" Target="../ink/ink1513.xml"/><Relationship Id="rId105" Type="http://schemas.openxmlformats.org/officeDocument/2006/relationships/customXml" Target="../ink/ink1122.xml"/><Relationship Id="rId312" Type="http://schemas.openxmlformats.org/officeDocument/2006/relationships/image" Target="../media/image152.png"/><Relationship Id="rId757" Type="http://schemas.openxmlformats.org/officeDocument/2006/relationships/image" Target="../media/image431.png"/><Relationship Id="rId964" Type="http://schemas.openxmlformats.org/officeDocument/2006/relationships/image" Target="../media/image592.png"/><Relationship Id="rId93" Type="http://schemas.openxmlformats.org/officeDocument/2006/relationships/customXml" Target="../ink/ink1116.xml"/><Relationship Id="rId189" Type="http://schemas.openxmlformats.org/officeDocument/2006/relationships/customXml" Target="../ink/ink1165.xml"/><Relationship Id="rId396" Type="http://schemas.openxmlformats.org/officeDocument/2006/relationships/customXml" Target="../ink/ink1272.xml"/><Relationship Id="rId617" Type="http://schemas.openxmlformats.org/officeDocument/2006/relationships/customXml" Target="../ink/ink1389.xml"/><Relationship Id="rId824" Type="http://schemas.openxmlformats.org/officeDocument/2006/relationships/customXml" Target="../ink/ink1493.xml"/><Relationship Id="rId256" Type="http://schemas.openxmlformats.org/officeDocument/2006/relationships/image" Target="../media/image125.png"/><Relationship Id="rId463" Type="http://schemas.openxmlformats.org/officeDocument/2006/relationships/image" Target="../media/image228.png"/><Relationship Id="rId670" Type="http://schemas.openxmlformats.org/officeDocument/2006/relationships/customXml" Target="../ink/ink1416.xml"/><Relationship Id="rId116" Type="http://schemas.openxmlformats.org/officeDocument/2006/relationships/image" Target="../media/image57.png"/><Relationship Id="rId323" Type="http://schemas.openxmlformats.org/officeDocument/2006/relationships/customXml" Target="../ink/ink1234.xml"/><Relationship Id="rId530" Type="http://schemas.openxmlformats.org/officeDocument/2006/relationships/image" Target="../media/image273.png"/><Relationship Id="rId768" Type="http://schemas.openxmlformats.org/officeDocument/2006/relationships/customXml" Target="../ink/ink1465.xml"/><Relationship Id="rId975" Type="http://schemas.openxmlformats.org/officeDocument/2006/relationships/customXml" Target="../ink/ink1553.xml"/><Relationship Id="rId20" Type="http://schemas.openxmlformats.org/officeDocument/2006/relationships/customXml" Target="../ink/ink1079.xml"/><Relationship Id="rId628" Type="http://schemas.openxmlformats.org/officeDocument/2006/relationships/image" Target="../media/image352.png"/><Relationship Id="rId835" Type="http://schemas.openxmlformats.org/officeDocument/2006/relationships/image" Target="../media/image470.png"/><Relationship Id="rId267" Type="http://schemas.openxmlformats.org/officeDocument/2006/relationships/customXml" Target="../ink/ink1205.xml"/><Relationship Id="rId474" Type="http://schemas.openxmlformats.org/officeDocument/2006/relationships/customXml" Target="../ink/ink1314.xml"/><Relationship Id="rId1020" Type="http://schemas.openxmlformats.org/officeDocument/2006/relationships/customXml" Target="../ink/ink1576.xml"/><Relationship Id="rId127" Type="http://schemas.openxmlformats.org/officeDocument/2006/relationships/customXml" Target="../ink/ink1133.xml"/><Relationship Id="rId681" Type="http://schemas.openxmlformats.org/officeDocument/2006/relationships/image" Target="../media/image390.png"/><Relationship Id="rId779" Type="http://schemas.openxmlformats.org/officeDocument/2006/relationships/image" Target="../media/image442.png"/><Relationship Id="rId902" Type="http://schemas.openxmlformats.org/officeDocument/2006/relationships/image" Target="../media/image503.png"/><Relationship Id="rId986" Type="http://schemas.openxmlformats.org/officeDocument/2006/relationships/image" Target="../media/image603.png"/><Relationship Id="rId31" Type="http://schemas.openxmlformats.org/officeDocument/2006/relationships/customXml" Target="../ink/ink1085.xml"/><Relationship Id="rId334" Type="http://schemas.openxmlformats.org/officeDocument/2006/relationships/image" Target="../media/image163.png"/><Relationship Id="rId541" Type="http://schemas.openxmlformats.org/officeDocument/2006/relationships/customXml" Target="../ink/ink1350.xml"/><Relationship Id="rId639" Type="http://schemas.openxmlformats.org/officeDocument/2006/relationships/customXml" Target="../ink/ink1400.xml"/><Relationship Id="rId180" Type="http://schemas.openxmlformats.org/officeDocument/2006/relationships/image" Target="../media/image88.png"/><Relationship Id="rId278" Type="http://schemas.openxmlformats.org/officeDocument/2006/relationships/customXml" Target="../ink/ink1211.xml"/><Relationship Id="rId401" Type="http://schemas.openxmlformats.org/officeDocument/2006/relationships/image" Target="../media/image195.png"/><Relationship Id="rId846" Type="http://schemas.openxmlformats.org/officeDocument/2006/relationships/customXml" Target="../ink/ink1504.xml"/><Relationship Id="rId1031" Type="http://schemas.openxmlformats.org/officeDocument/2006/relationships/image" Target="../media/image625.png"/><Relationship Id="rId485" Type="http://schemas.openxmlformats.org/officeDocument/2006/relationships/image" Target="../media/image253.png"/><Relationship Id="rId692" Type="http://schemas.openxmlformats.org/officeDocument/2006/relationships/customXml" Target="../ink/ink1427.xml"/><Relationship Id="rId706" Type="http://schemas.openxmlformats.org/officeDocument/2006/relationships/customXml" Target="../ink/ink1434.xml"/><Relationship Id="rId913" Type="http://schemas.openxmlformats.org/officeDocument/2006/relationships/customXml" Target="../ink/ink1521.xml"/><Relationship Id="rId42" Type="http://schemas.openxmlformats.org/officeDocument/2006/relationships/image" Target="../media/image20.png"/><Relationship Id="rId138" Type="http://schemas.openxmlformats.org/officeDocument/2006/relationships/customXml" Target="../ink/ink1139.xml"/><Relationship Id="rId345" Type="http://schemas.openxmlformats.org/officeDocument/2006/relationships/image" Target="../media/image168.png"/><Relationship Id="rId552" Type="http://schemas.openxmlformats.org/officeDocument/2006/relationships/image" Target="../media/image284.png"/><Relationship Id="rId997" Type="http://schemas.openxmlformats.org/officeDocument/2006/relationships/customXml" Target="../ink/ink1564.xml"/><Relationship Id="rId191" Type="http://schemas.openxmlformats.org/officeDocument/2006/relationships/customXml" Target="../ink/ink1166.xml"/><Relationship Id="rId205" Type="http://schemas.openxmlformats.org/officeDocument/2006/relationships/customXml" Target="../ink/ink1173.xml"/><Relationship Id="rId412" Type="http://schemas.openxmlformats.org/officeDocument/2006/relationships/customXml" Target="../ink/ink1280.xml"/><Relationship Id="rId1042" Type="http://schemas.openxmlformats.org/officeDocument/2006/relationships/customXml" Target="../ink/ink1587.xml"/><Relationship Id="rId289" Type="http://schemas.openxmlformats.org/officeDocument/2006/relationships/image" Target="../media/image141.png"/><Relationship Id="rId496" Type="http://schemas.openxmlformats.org/officeDocument/2006/relationships/customXml" Target="../ink/ink1326.xml"/><Relationship Id="rId717" Type="http://schemas.openxmlformats.org/officeDocument/2006/relationships/image" Target="../media/image408.png"/><Relationship Id="rId924" Type="http://schemas.openxmlformats.org/officeDocument/2006/relationships/customXml" Target="../ink/ink1527.xml"/><Relationship Id="rId53" Type="http://schemas.openxmlformats.org/officeDocument/2006/relationships/customXml" Target="../ink/ink1096.xml"/><Relationship Id="rId149" Type="http://schemas.openxmlformats.org/officeDocument/2006/relationships/image" Target="../media/image73.png"/><Relationship Id="rId356" Type="http://schemas.openxmlformats.org/officeDocument/2006/relationships/image" Target="../media/image173.png"/><Relationship Id="rId563" Type="http://schemas.openxmlformats.org/officeDocument/2006/relationships/image" Target="../media/image289.png"/><Relationship Id="rId770" Type="http://schemas.openxmlformats.org/officeDocument/2006/relationships/customXml" Target="../ink/ink1466.xml"/><Relationship Id="rId216" Type="http://schemas.openxmlformats.org/officeDocument/2006/relationships/image" Target="../media/image106.png"/><Relationship Id="rId423" Type="http://schemas.openxmlformats.org/officeDocument/2006/relationships/image" Target="../media/image206.png"/><Relationship Id="rId630" Type="http://schemas.openxmlformats.org/officeDocument/2006/relationships/image" Target="../media/image353.png"/><Relationship Id="rId728" Type="http://schemas.openxmlformats.org/officeDocument/2006/relationships/customXml" Target="../ink/ink1445.xml"/><Relationship Id="rId935" Type="http://schemas.openxmlformats.org/officeDocument/2006/relationships/image" Target="../media/image573.png"/><Relationship Id="rId64" Type="http://schemas.openxmlformats.org/officeDocument/2006/relationships/image" Target="../media/image31.png"/><Relationship Id="rId367" Type="http://schemas.openxmlformats.org/officeDocument/2006/relationships/customXml" Target="../ink/ink1257.xml"/><Relationship Id="rId574" Type="http://schemas.openxmlformats.org/officeDocument/2006/relationships/image" Target="../media/image294.png"/><Relationship Id="rId227" Type="http://schemas.openxmlformats.org/officeDocument/2006/relationships/customXml" Target="../ink/ink1184.xml"/><Relationship Id="rId781" Type="http://schemas.openxmlformats.org/officeDocument/2006/relationships/image" Target="../media/image443.png"/><Relationship Id="rId434" Type="http://schemas.openxmlformats.org/officeDocument/2006/relationships/image" Target="../media/image210.png"/><Relationship Id="rId641" Type="http://schemas.openxmlformats.org/officeDocument/2006/relationships/customXml" Target="../ink/ink1401.xml"/><Relationship Id="rId739" Type="http://schemas.openxmlformats.org/officeDocument/2006/relationships/image" Target="../media/image422.png"/><Relationship Id="rId280" Type="http://schemas.openxmlformats.org/officeDocument/2006/relationships/customXml" Target="../ink/ink1212.xml"/><Relationship Id="rId501" Type="http://schemas.openxmlformats.org/officeDocument/2006/relationships/customXml" Target="../ink/ink1329.xml"/><Relationship Id="rId946" Type="http://schemas.openxmlformats.org/officeDocument/2006/relationships/image" Target="../media/image583.png"/><Relationship Id="rId75" Type="http://schemas.openxmlformats.org/officeDocument/2006/relationships/customXml" Target="../ink/ink1107.xml"/><Relationship Id="rId140" Type="http://schemas.openxmlformats.org/officeDocument/2006/relationships/customXml" Target="../ink/ink1140.xml"/><Relationship Id="rId378" Type="http://schemas.openxmlformats.org/officeDocument/2006/relationships/image" Target="../media/image184.png"/><Relationship Id="rId585" Type="http://schemas.openxmlformats.org/officeDocument/2006/relationships/customXml" Target="../ink/ink1373.xml"/><Relationship Id="rId792" Type="http://schemas.openxmlformats.org/officeDocument/2006/relationships/customXml" Target="../ink/ink1477.xml"/><Relationship Id="rId806" Type="http://schemas.openxmlformats.org/officeDocument/2006/relationships/customXml" Target="../ink/ink1484.xml"/><Relationship Id="rId6" Type="http://schemas.openxmlformats.org/officeDocument/2006/relationships/customXml" Target="../ink/ink1072.xml"/><Relationship Id="rId238" Type="http://schemas.openxmlformats.org/officeDocument/2006/relationships/customXml" Target="../ink/ink1190.xml"/><Relationship Id="rId445" Type="http://schemas.openxmlformats.org/officeDocument/2006/relationships/image" Target="../media/image220.png"/><Relationship Id="rId652" Type="http://schemas.openxmlformats.org/officeDocument/2006/relationships/image" Target="../media/image364.png"/><Relationship Id="rId291" Type="http://schemas.openxmlformats.org/officeDocument/2006/relationships/image" Target="../media/image142.png"/><Relationship Id="rId305" Type="http://schemas.openxmlformats.org/officeDocument/2006/relationships/customXml" Target="../ink/ink1225.xml"/><Relationship Id="rId512" Type="http://schemas.openxmlformats.org/officeDocument/2006/relationships/image" Target="../media/image265.png"/><Relationship Id="rId957" Type="http://schemas.openxmlformats.org/officeDocument/2006/relationships/customXml" Target="../ink/ink1544.xml"/><Relationship Id="rId86" Type="http://schemas.openxmlformats.org/officeDocument/2006/relationships/image" Target="../media/image42.png"/><Relationship Id="rId151" Type="http://schemas.openxmlformats.org/officeDocument/2006/relationships/image" Target="../media/image74.png"/><Relationship Id="rId389" Type="http://schemas.openxmlformats.org/officeDocument/2006/relationships/image" Target="../media/image189.png"/><Relationship Id="rId596" Type="http://schemas.openxmlformats.org/officeDocument/2006/relationships/image" Target="../media/image305.png"/><Relationship Id="rId817" Type="http://schemas.openxmlformats.org/officeDocument/2006/relationships/image" Target="../media/image461.png"/><Relationship Id="rId1002" Type="http://schemas.openxmlformats.org/officeDocument/2006/relationships/image" Target="../media/image611.png"/><Relationship Id="rId249" Type="http://schemas.openxmlformats.org/officeDocument/2006/relationships/customXml" Target="../ink/ink1196.xml"/><Relationship Id="rId456" Type="http://schemas.openxmlformats.org/officeDocument/2006/relationships/image" Target="../media/image225.png"/><Relationship Id="rId663" Type="http://schemas.openxmlformats.org/officeDocument/2006/relationships/customXml" Target="../ink/ink1412.xml"/><Relationship Id="rId13" Type="http://schemas.openxmlformats.org/officeDocument/2006/relationships/image" Target="../media/image6.png"/><Relationship Id="rId109" Type="http://schemas.openxmlformats.org/officeDocument/2006/relationships/customXml" Target="../ink/ink1124.xml"/><Relationship Id="rId316" Type="http://schemas.openxmlformats.org/officeDocument/2006/relationships/image" Target="../media/image154.png"/><Relationship Id="rId523" Type="http://schemas.openxmlformats.org/officeDocument/2006/relationships/customXml" Target="../ink/ink1341.xml"/><Relationship Id="rId968" Type="http://schemas.openxmlformats.org/officeDocument/2006/relationships/image" Target="../media/image594.png"/><Relationship Id="rId97" Type="http://schemas.openxmlformats.org/officeDocument/2006/relationships/customXml" Target="../ink/ink1118.xml"/><Relationship Id="rId730" Type="http://schemas.openxmlformats.org/officeDocument/2006/relationships/customXml" Target="../ink/ink1446.xml"/><Relationship Id="rId828" Type="http://schemas.openxmlformats.org/officeDocument/2006/relationships/customXml" Target="../ink/ink1495.xml"/><Relationship Id="rId1013" Type="http://schemas.openxmlformats.org/officeDocument/2006/relationships/customXml" Target="../ink/ink1572.xml"/><Relationship Id="rId162" Type="http://schemas.openxmlformats.org/officeDocument/2006/relationships/customXml" Target="../ink/ink1151.xml"/><Relationship Id="rId467" Type="http://schemas.openxmlformats.org/officeDocument/2006/relationships/image" Target="../media/image230.png"/><Relationship Id="rId674" Type="http://schemas.openxmlformats.org/officeDocument/2006/relationships/customXml" Target="../ink/ink1418.xml"/><Relationship Id="rId979" Type="http://schemas.openxmlformats.org/officeDocument/2006/relationships/customXml" Target="../ink/ink1555.xml"/><Relationship Id="rId24" Type="http://schemas.openxmlformats.org/officeDocument/2006/relationships/customXml" Target="../ink/ink1081.xml"/><Relationship Id="rId327" Type="http://schemas.openxmlformats.org/officeDocument/2006/relationships/customXml" Target="../ink/ink1236.xml"/><Relationship Id="rId534" Type="http://schemas.openxmlformats.org/officeDocument/2006/relationships/image" Target="../media/image275.png"/><Relationship Id="rId741" Type="http://schemas.openxmlformats.org/officeDocument/2006/relationships/image" Target="../media/image423.png"/><Relationship Id="rId839" Type="http://schemas.openxmlformats.org/officeDocument/2006/relationships/image" Target="../media/image472.png"/><Relationship Id="rId173" Type="http://schemas.openxmlformats.org/officeDocument/2006/relationships/customXml" Target="../ink/ink1157.xml"/><Relationship Id="rId380" Type="http://schemas.openxmlformats.org/officeDocument/2006/relationships/image" Target="../media/image185.png"/><Relationship Id="rId601" Type="http://schemas.openxmlformats.org/officeDocument/2006/relationships/customXml" Target="../ink/ink1381.xml"/><Relationship Id="rId1024" Type="http://schemas.openxmlformats.org/officeDocument/2006/relationships/customXml" Target="../ink/ink1578.xml"/><Relationship Id="rId240" Type="http://schemas.openxmlformats.org/officeDocument/2006/relationships/image" Target="../media/image117.png"/><Relationship Id="rId478" Type="http://schemas.openxmlformats.org/officeDocument/2006/relationships/customXml" Target="../ink/ink1316.xml"/><Relationship Id="rId685" Type="http://schemas.openxmlformats.org/officeDocument/2006/relationships/image" Target="../media/image392.png"/><Relationship Id="rId892" Type="http://schemas.openxmlformats.org/officeDocument/2006/relationships/image" Target="../media/image498.png"/><Relationship Id="rId906" Type="http://schemas.openxmlformats.org/officeDocument/2006/relationships/image" Target="../media/image505.png"/><Relationship Id="rId35" Type="http://schemas.openxmlformats.org/officeDocument/2006/relationships/customXml" Target="../ink/ink1087.xml"/><Relationship Id="rId100" Type="http://schemas.openxmlformats.org/officeDocument/2006/relationships/image" Target="../media/image49.png"/><Relationship Id="rId338" Type="http://schemas.openxmlformats.org/officeDocument/2006/relationships/image" Target="../media/image165.png"/><Relationship Id="rId545" Type="http://schemas.openxmlformats.org/officeDocument/2006/relationships/customXml" Target="../ink/ink1352.xml"/><Relationship Id="rId752" Type="http://schemas.openxmlformats.org/officeDocument/2006/relationships/customXml" Target="../ink/ink1457.xml"/><Relationship Id="rId184" Type="http://schemas.openxmlformats.org/officeDocument/2006/relationships/image" Target="../media/image90.png"/><Relationship Id="rId391" Type="http://schemas.openxmlformats.org/officeDocument/2006/relationships/image" Target="../media/image190.png"/><Relationship Id="rId405" Type="http://schemas.openxmlformats.org/officeDocument/2006/relationships/image" Target="../media/image197.png"/><Relationship Id="rId612" Type="http://schemas.openxmlformats.org/officeDocument/2006/relationships/image" Target="../media/image332.png"/><Relationship Id="rId1035" Type="http://schemas.openxmlformats.org/officeDocument/2006/relationships/image" Target="../media/image627.png"/><Relationship Id="rId251" Type="http://schemas.openxmlformats.org/officeDocument/2006/relationships/customXml" Target="../ink/ink1197.xml"/><Relationship Id="rId489" Type="http://schemas.openxmlformats.org/officeDocument/2006/relationships/image" Target="../media/image255.png"/><Relationship Id="rId696" Type="http://schemas.openxmlformats.org/officeDocument/2006/relationships/customXml" Target="../ink/ink1429.xml"/><Relationship Id="rId917" Type="http://schemas.openxmlformats.org/officeDocument/2006/relationships/image" Target="../media/image548.png"/><Relationship Id="rId46" Type="http://schemas.openxmlformats.org/officeDocument/2006/relationships/image" Target="../media/image22.png"/><Relationship Id="rId349" Type="http://schemas.openxmlformats.org/officeDocument/2006/relationships/image" Target="../media/image170.png"/><Relationship Id="rId556" Type="http://schemas.openxmlformats.org/officeDocument/2006/relationships/image" Target="../media/image286.png"/><Relationship Id="rId763" Type="http://schemas.openxmlformats.org/officeDocument/2006/relationships/image" Target="../media/image434.png"/><Relationship Id="rId111" Type="http://schemas.openxmlformats.org/officeDocument/2006/relationships/customXml" Target="../ink/ink1125.xml"/><Relationship Id="rId195" Type="http://schemas.openxmlformats.org/officeDocument/2006/relationships/customXml" Target="../ink/ink1168.xml"/><Relationship Id="rId209" Type="http://schemas.openxmlformats.org/officeDocument/2006/relationships/customXml" Target="../ink/ink1175.xml"/><Relationship Id="rId416" Type="http://schemas.openxmlformats.org/officeDocument/2006/relationships/customXml" Target="../ink/ink1282.xml"/><Relationship Id="rId970" Type="http://schemas.openxmlformats.org/officeDocument/2006/relationships/image" Target="../media/image595.png"/><Relationship Id="rId1046" Type="http://schemas.openxmlformats.org/officeDocument/2006/relationships/customXml" Target="../ink/ink1589.xml"/><Relationship Id="rId623" Type="http://schemas.openxmlformats.org/officeDocument/2006/relationships/customXml" Target="../ink/ink1392.xml"/><Relationship Id="rId830" Type="http://schemas.openxmlformats.org/officeDocument/2006/relationships/customXml" Target="../ink/ink1496.xml"/><Relationship Id="rId928" Type="http://schemas.openxmlformats.org/officeDocument/2006/relationships/customXml" Target="../ink/ink1529.xml"/><Relationship Id="rId57" Type="http://schemas.openxmlformats.org/officeDocument/2006/relationships/customXml" Target="../ink/ink1098.xml"/><Relationship Id="rId262" Type="http://schemas.openxmlformats.org/officeDocument/2006/relationships/image" Target="../media/image128.png"/><Relationship Id="rId567" Type="http://schemas.openxmlformats.org/officeDocument/2006/relationships/image" Target="../media/image291.png"/><Relationship Id="rId122" Type="http://schemas.openxmlformats.org/officeDocument/2006/relationships/image" Target="../media/image60.png"/><Relationship Id="rId774" Type="http://schemas.openxmlformats.org/officeDocument/2006/relationships/customXml" Target="../ink/ink1468.xml"/><Relationship Id="rId981" Type="http://schemas.openxmlformats.org/officeDocument/2006/relationships/customXml" Target="../ink/ink1556.xml"/><Relationship Id="rId427" Type="http://schemas.openxmlformats.org/officeDocument/2006/relationships/customXml" Target="../ink/ink1288.xml"/><Relationship Id="rId634" Type="http://schemas.openxmlformats.org/officeDocument/2006/relationships/image" Target="../media/image355.png"/><Relationship Id="rId841" Type="http://schemas.openxmlformats.org/officeDocument/2006/relationships/image" Target="../media/image473.png"/><Relationship Id="rId273" Type="http://schemas.openxmlformats.org/officeDocument/2006/relationships/customXml" Target="../ink/ink1208.xml"/><Relationship Id="rId480" Type="http://schemas.openxmlformats.org/officeDocument/2006/relationships/customXml" Target="../ink/ink1317.xml"/><Relationship Id="rId701" Type="http://schemas.openxmlformats.org/officeDocument/2006/relationships/image" Target="../media/image400.png"/><Relationship Id="rId939" Type="http://schemas.openxmlformats.org/officeDocument/2006/relationships/customXml" Target="../ink/ink1535.xml"/><Relationship Id="rId68" Type="http://schemas.openxmlformats.org/officeDocument/2006/relationships/image" Target="../media/image33.png"/><Relationship Id="rId133" Type="http://schemas.openxmlformats.org/officeDocument/2006/relationships/image" Target="../media/image65.png"/><Relationship Id="rId340" Type="http://schemas.openxmlformats.org/officeDocument/2006/relationships/customXml" Target="../ink/ink1243.xml"/><Relationship Id="rId578" Type="http://schemas.openxmlformats.org/officeDocument/2006/relationships/image" Target="../media/image296.png"/><Relationship Id="rId785" Type="http://schemas.openxmlformats.org/officeDocument/2006/relationships/image" Target="../media/image445.png"/><Relationship Id="rId992" Type="http://schemas.openxmlformats.org/officeDocument/2006/relationships/image" Target="../media/image606.png"/><Relationship Id="rId200" Type="http://schemas.openxmlformats.org/officeDocument/2006/relationships/image" Target="../media/image98.png"/><Relationship Id="rId438" Type="http://schemas.openxmlformats.org/officeDocument/2006/relationships/image" Target="../media/image212.png"/><Relationship Id="rId645" Type="http://schemas.openxmlformats.org/officeDocument/2006/relationships/customXml" Target="../ink/ink1403.xml"/><Relationship Id="rId284" Type="http://schemas.openxmlformats.org/officeDocument/2006/relationships/customXml" Target="../ink/ink1214.xml"/><Relationship Id="rId491" Type="http://schemas.openxmlformats.org/officeDocument/2006/relationships/image" Target="../media/image256.png"/><Relationship Id="rId505" Type="http://schemas.openxmlformats.org/officeDocument/2006/relationships/customXml" Target="../ink/ink1331.xml"/><Relationship Id="rId712" Type="http://schemas.openxmlformats.org/officeDocument/2006/relationships/customXml" Target="../ink/ink1437.xml"/><Relationship Id="rId79" Type="http://schemas.openxmlformats.org/officeDocument/2006/relationships/customXml" Target="../ink/ink1109.xml"/><Relationship Id="rId144" Type="http://schemas.openxmlformats.org/officeDocument/2006/relationships/customXml" Target="../ink/ink1142.xml"/><Relationship Id="rId589" Type="http://schemas.openxmlformats.org/officeDocument/2006/relationships/customXml" Target="../ink/ink1375.xml"/><Relationship Id="rId796" Type="http://schemas.openxmlformats.org/officeDocument/2006/relationships/customXml" Target="../ink/ink1479.xml"/><Relationship Id="rId351" Type="http://schemas.openxmlformats.org/officeDocument/2006/relationships/image" Target="../media/image171.png"/><Relationship Id="rId449" Type="http://schemas.openxmlformats.org/officeDocument/2006/relationships/image" Target="../media/image222.png"/><Relationship Id="rId656" Type="http://schemas.openxmlformats.org/officeDocument/2006/relationships/image" Target="../media/image366.png"/><Relationship Id="rId211" Type="http://schemas.openxmlformats.org/officeDocument/2006/relationships/customXml" Target="../ink/ink1176.xml"/><Relationship Id="rId295" Type="http://schemas.openxmlformats.org/officeDocument/2006/relationships/image" Target="../media/image144.png"/><Relationship Id="rId309" Type="http://schemas.openxmlformats.org/officeDocument/2006/relationships/customXml" Target="../ink/ink1227.xml"/><Relationship Id="rId516" Type="http://schemas.openxmlformats.org/officeDocument/2006/relationships/image" Target="../media/image267.png"/><Relationship Id="rId723" Type="http://schemas.openxmlformats.org/officeDocument/2006/relationships/image" Target="../media/image412.png"/><Relationship Id="rId930" Type="http://schemas.openxmlformats.org/officeDocument/2006/relationships/customXml" Target="../ink/ink1530.xml"/><Relationship Id="rId1006" Type="http://schemas.openxmlformats.org/officeDocument/2006/relationships/image" Target="../media/image613.png"/><Relationship Id="rId155" Type="http://schemas.openxmlformats.org/officeDocument/2006/relationships/image" Target="../media/image76.png"/><Relationship Id="rId362" Type="http://schemas.openxmlformats.org/officeDocument/2006/relationships/image" Target="../media/image176.png"/><Relationship Id="rId222" Type="http://schemas.openxmlformats.org/officeDocument/2006/relationships/image" Target="../media/image109.png"/><Relationship Id="rId667" Type="http://schemas.openxmlformats.org/officeDocument/2006/relationships/customXml" Target="../ink/ink1414.xml"/><Relationship Id="rId17" Type="http://schemas.openxmlformats.org/officeDocument/2006/relationships/image" Target="../media/image8.png"/><Relationship Id="rId527" Type="http://schemas.openxmlformats.org/officeDocument/2006/relationships/customXml" Target="../ink/ink1343.xml"/><Relationship Id="rId734" Type="http://schemas.openxmlformats.org/officeDocument/2006/relationships/customXml" Target="../ink/ink1448.xml"/><Relationship Id="rId941" Type="http://schemas.openxmlformats.org/officeDocument/2006/relationships/customXml" Target="../ink/ink1536.xml"/><Relationship Id="rId70" Type="http://schemas.openxmlformats.org/officeDocument/2006/relationships/image" Target="../media/image34.png"/><Relationship Id="rId166" Type="http://schemas.openxmlformats.org/officeDocument/2006/relationships/customXml" Target="../ink/ink1153.xml"/><Relationship Id="rId373" Type="http://schemas.openxmlformats.org/officeDocument/2006/relationships/customXml" Target="../ink/ink1260.xml"/><Relationship Id="rId580" Type="http://schemas.openxmlformats.org/officeDocument/2006/relationships/image" Target="../media/image297.png"/><Relationship Id="rId801" Type="http://schemas.openxmlformats.org/officeDocument/2006/relationships/image" Target="../media/image453.png"/><Relationship Id="rId1017" Type="http://schemas.openxmlformats.org/officeDocument/2006/relationships/customXml" Target="../ink/ink1574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4.png"/><Relationship Id="rId440" Type="http://schemas.openxmlformats.org/officeDocument/2006/relationships/image" Target="../media/image213.png"/><Relationship Id="rId678" Type="http://schemas.openxmlformats.org/officeDocument/2006/relationships/customXml" Target="../ink/ink1420.xml"/><Relationship Id="rId885" Type="http://schemas.openxmlformats.org/officeDocument/2006/relationships/customXml" Target="../ink/ink1507.xml"/><Relationship Id="rId28" Type="http://schemas.openxmlformats.org/officeDocument/2006/relationships/customXml" Target="../ink/ink1083.xml"/><Relationship Id="rId300" Type="http://schemas.openxmlformats.org/officeDocument/2006/relationships/customXml" Target="../ink/ink1222.xml"/><Relationship Id="rId538" Type="http://schemas.openxmlformats.org/officeDocument/2006/relationships/image" Target="../media/image277.png"/><Relationship Id="rId745" Type="http://schemas.openxmlformats.org/officeDocument/2006/relationships/image" Target="../media/image425.png"/><Relationship Id="rId952" Type="http://schemas.openxmlformats.org/officeDocument/2006/relationships/image" Target="../media/image586.png"/><Relationship Id="rId81" Type="http://schemas.openxmlformats.org/officeDocument/2006/relationships/customXml" Target="../ink/ink1110.xml"/><Relationship Id="rId177" Type="http://schemas.openxmlformats.org/officeDocument/2006/relationships/customXml" Target="../ink/ink1159.xml"/><Relationship Id="rId384" Type="http://schemas.openxmlformats.org/officeDocument/2006/relationships/customXml" Target="../ink/ink1266.xml"/><Relationship Id="rId591" Type="http://schemas.openxmlformats.org/officeDocument/2006/relationships/customXml" Target="../ink/ink1376.xml"/><Relationship Id="rId605" Type="http://schemas.openxmlformats.org/officeDocument/2006/relationships/customXml" Target="../ink/ink1383.xml"/><Relationship Id="rId812" Type="http://schemas.openxmlformats.org/officeDocument/2006/relationships/customXml" Target="../ink/ink1487.xml"/><Relationship Id="rId1028" Type="http://schemas.openxmlformats.org/officeDocument/2006/relationships/customXml" Target="../ink/ink1580.xml"/><Relationship Id="rId244" Type="http://schemas.openxmlformats.org/officeDocument/2006/relationships/image" Target="../media/image119.png"/><Relationship Id="rId689" Type="http://schemas.openxmlformats.org/officeDocument/2006/relationships/image" Target="../media/image394.png"/><Relationship Id="rId896" Type="http://schemas.openxmlformats.org/officeDocument/2006/relationships/image" Target="../media/image500.png"/><Relationship Id="rId39" Type="http://schemas.openxmlformats.org/officeDocument/2006/relationships/customXml" Target="../ink/ink1089.xml"/><Relationship Id="rId451" Type="http://schemas.openxmlformats.org/officeDocument/2006/relationships/image" Target="../media/image223.png"/><Relationship Id="rId549" Type="http://schemas.openxmlformats.org/officeDocument/2006/relationships/customXml" Target="../ink/ink1354.xml"/><Relationship Id="rId756" Type="http://schemas.openxmlformats.org/officeDocument/2006/relationships/customXml" Target="../ink/ink1459.xml"/><Relationship Id="rId104" Type="http://schemas.openxmlformats.org/officeDocument/2006/relationships/image" Target="../media/image51.png"/><Relationship Id="rId188" Type="http://schemas.openxmlformats.org/officeDocument/2006/relationships/image" Target="../media/image92.png"/><Relationship Id="rId311" Type="http://schemas.openxmlformats.org/officeDocument/2006/relationships/customXml" Target="../ink/ink1228.xml"/><Relationship Id="rId395" Type="http://schemas.openxmlformats.org/officeDocument/2006/relationships/image" Target="../media/image192.png"/><Relationship Id="rId409" Type="http://schemas.openxmlformats.org/officeDocument/2006/relationships/image" Target="../media/image199.png"/><Relationship Id="rId963" Type="http://schemas.openxmlformats.org/officeDocument/2006/relationships/customXml" Target="../ink/ink1547.xml"/><Relationship Id="rId1039" Type="http://schemas.openxmlformats.org/officeDocument/2006/relationships/image" Target="../media/image629.png"/><Relationship Id="rId92" Type="http://schemas.openxmlformats.org/officeDocument/2006/relationships/image" Target="../media/image45.png"/><Relationship Id="rId616" Type="http://schemas.openxmlformats.org/officeDocument/2006/relationships/image" Target="../media/image334.png"/><Relationship Id="rId823" Type="http://schemas.openxmlformats.org/officeDocument/2006/relationships/image" Target="../media/image464.png"/><Relationship Id="rId255" Type="http://schemas.openxmlformats.org/officeDocument/2006/relationships/customXml" Target="../ink/ink1199.xml"/><Relationship Id="rId462" Type="http://schemas.openxmlformats.org/officeDocument/2006/relationships/customXml" Target="../ink/ink1308.xml"/><Relationship Id="rId115" Type="http://schemas.openxmlformats.org/officeDocument/2006/relationships/customXml" Target="../ink/ink1127.xml"/><Relationship Id="rId322" Type="http://schemas.openxmlformats.org/officeDocument/2006/relationships/image" Target="../media/image157.png"/><Relationship Id="rId767" Type="http://schemas.openxmlformats.org/officeDocument/2006/relationships/image" Target="../media/image436.png"/><Relationship Id="rId974" Type="http://schemas.openxmlformats.org/officeDocument/2006/relationships/image" Target="../media/image597.png"/><Relationship Id="rId199" Type="http://schemas.openxmlformats.org/officeDocument/2006/relationships/customXml" Target="../ink/ink1170.xml"/><Relationship Id="rId627" Type="http://schemas.openxmlformats.org/officeDocument/2006/relationships/customXml" Target="../ink/ink1394.xml"/><Relationship Id="rId834" Type="http://schemas.openxmlformats.org/officeDocument/2006/relationships/customXml" Target="../ink/ink1498.xml"/><Relationship Id="rId266" Type="http://schemas.openxmlformats.org/officeDocument/2006/relationships/image" Target="../media/image130.png"/><Relationship Id="rId473" Type="http://schemas.openxmlformats.org/officeDocument/2006/relationships/image" Target="../media/image233.png"/><Relationship Id="rId680" Type="http://schemas.openxmlformats.org/officeDocument/2006/relationships/customXml" Target="../ink/ink1421.xml"/><Relationship Id="rId901" Type="http://schemas.openxmlformats.org/officeDocument/2006/relationships/customXml" Target="../ink/ink1515.xml"/><Relationship Id="rId30" Type="http://schemas.openxmlformats.org/officeDocument/2006/relationships/customXml" Target="../ink/ink1084.xml"/><Relationship Id="rId126" Type="http://schemas.openxmlformats.org/officeDocument/2006/relationships/image" Target="../media/image62.png"/><Relationship Id="rId333" Type="http://schemas.openxmlformats.org/officeDocument/2006/relationships/customXml" Target="../ink/ink1239.xml"/><Relationship Id="rId540" Type="http://schemas.openxmlformats.org/officeDocument/2006/relationships/image" Target="../media/image278.png"/><Relationship Id="rId778" Type="http://schemas.openxmlformats.org/officeDocument/2006/relationships/customXml" Target="../ink/ink1470.xml"/><Relationship Id="rId985" Type="http://schemas.openxmlformats.org/officeDocument/2006/relationships/customXml" Target="../ink/ink1558.xml"/><Relationship Id="rId638" Type="http://schemas.openxmlformats.org/officeDocument/2006/relationships/image" Target="../media/image357.png"/><Relationship Id="rId845" Type="http://schemas.openxmlformats.org/officeDocument/2006/relationships/image" Target="../media/image475.png"/><Relationship Id="rId1030" Type="http://schemas.openxmlformats.org/officeDocument/2006/relationships/customXml" Target="../ink/ink1581.xml"/><Relationship Id="rId277" Type="http://schemas.openxmlformats.org/officeDocument/2006/relationships/image" Target="../media/image135.png"/><Relationship Id="rId400" Type="http://schemas.openxmlformats.org/officeDocument/2006/relationships/customXml" Target="../ink/ink1274.xml"/><Relationship Id="rId484" Type="http://schemas.openxmlformats.org/officeDocument/2006/relationships/customXml" Target="../ink/ink1319.xml"/><Relationship Id="rId705" Type="http://schemas.openxmlformats.org/officeDocument/2006/relationships/image" Target="../media/image402.png"/><Relationship Id="rId137" Type="http://schemas.openxmlformats.org/officeDocument/2006/relationships/image" Target="../media/image67.png"/><Relationship Id="rId344" Type="http://schemas.openxmlformats.org/officeDocument/2006/relationships/customXml" Target="../ink/ink1245.xml"/><Relationship Id="rId691" Type="http://schemas.openxmlformats.org/officeDocument/2006/relationships/image" Target="../media/image395.png"/><Relationship Id="rId789" Type="http://schemas.openxmlformats.org/officeDocument/2006/relationships/image" Target="../media/image447.png"/><Relationship Id="rId912" Type="http://schemas.openxmlformats.org/officeDocument/2006/relationships/image" Target="../media/image508.png"/><Relationship Id="rId996" Type="http://schemas.openxmlformats.org/officeDocument/2006/relationships/image" Target="../media/image608.png"/><Relationship Id="rId41" Type="http://schemas.openxmlformats.org/officeDocument/2006/relationships/customXml" Target="../ink/ink1090.xml"/><Relationship Id="rId551" Type="http://schemas.openxmlformats.org/officeDocument/2006/relationships/customXml" Target="../ink/ink1355.xml"/><Relationship Id="rId649" Type="http://schemas.openxmlformats.org/officeDocument/2006/relationships/customXml" Target="../ink/ink1405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88" Type="http://schemas.openxmlformats.org/officeDocument/2006/relationships/customXml" Target="../ink/ink1216.xml"/><Relationship Id="rId411" Type="http://schemas.openxmlformats.org/officeDocument/2006/relationships/image" Target="../media/image200.png"/><Relationship Id="rId509" Type="http://schemas.openxmlformats.org/officeDocument/2006/relationships/customXml" Target="../ink/ink1333.xml"/><Relationship Id="rId1041" Type="http://schemas.openxmlformats.org/officeDocument/2006/relationships/image" Target="../media/image630.png"/><Relationship Id="rId495" Type="http://schemas.openxmlformats.org/officeDocument/2006/relationships/customXml" Target="../ink/ink1325.xml"/><Relationship Id="rId716" Type="http://schemas.openxmlformats.org/officeDocument/2006/relationships/customXml" Target="../ink/ink1439.xml"/><Relationship Id="rId923" Type="http://schemas.openxmlformats.org/officeDocument/2006/relationships/image" Target="../media/image567.png"/><Relationship Id="rId10" Type="http://schemas.openxmlformats.org/officeDocument/2006/relationships/customXml" Target="../ink/ink1074.xml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customXml" Target="../ink/ink1144.xml"/><Relationship Id="rId355" Type="http://schemas.openxmlformats.org/officeDocument/2006/relationships/customXml" Target="../ink/ink1251.xml"/><Relationship Id="rId397" Type="http://schemas.openxmlformats.org/officeDocument/2006/relationships/image" Target="../media/image193.png"/><Relationship Id="rId520" Type="http://schemas.openxmlformats.org/officeDocument/2006/relationships/customXml" Target="../ink/ink1339.xml"/><Relationship Id="rId562" Type="http://schemas.openxmlformats.org/officeDocument/2006/relationships/customXml" Target="../ink/ink1361.xml"/><Relationship Id="rId618" Type="http://schemas.openxmlformats.org/officeDocument/2006/relationships/image" Target="../media/image347.png"/><Relationship Id="rId825" Type="http://schemas.openxmlformats.org/officeDocument/2006/relationships/image" Target="../media/image465.png"/><Relationship Id="rId215" Type="http://schemas.openxmlformats.org/officeDocument/2006/relationships/customXml" Target="../ink/ink1178.xml"/><Relationship Id="rId257" Type="http://schemas.openxmlformats.org/officeDocument/2006/relationships/customXml" Target="../ink/ink1200.xml"/><Relationship Id="rId422" Type="http://schemas.openxmlformats.org/officeDocument/2006/relationships/customXml" Target="../ink/ink1285.xml"/><Relationship Id="rId464" Type="http://schemas.openxmlformats.org/officeDocument/2006/relationships/customXml" Target="../ink/ink1309.xml"/><Relationship Id="rId1010" Type="http://schemas.openxmlformats.org/officeDocument/2006/relationships/image" Target="../media/image615.png"/><Relationship Id="rId299" Type="http://schemas.openxmlformats.org/officeDocument/2006/relationships/image" Target="../media/image146.png"/><Relationship Id="rId727" Type="http://schemas.openxmlformats.org/officeDocument/2006/relationships/image" Target="../media/image416.png"/><Relationship Id="rId934" Type="http://schemas.openxmlformats.org/officeDocument/2006/relationships/customXml" Target="../ink/ink1532.xml"/><Relationship Id="rId63" Type="http://schemas.openxmlformats.org/officeDocument/2006/relationships/customXml" Target="../ink/ink1101.xml"/><Relationship Id="rId159" Type="http://schemas.openxmlformats.org/officeDocument/2006/relationships/image" Target="../media/image78.png"/><Relationship Id="rId366" Type="http://schemas.openxmlformats.org/officeDocument/2006/relationships/image" Target="../media/image178.png"/><Relationship Id="rId573" Type="http://schemas.openxmlformats.org/officeDocument/2006/relationships/customXml" Target="../ink/ink1367.xml"/><Relationship Id="rId780" Type="http://schemas.openxmlformats.org/officeDocument/2006/relationships/customXml" Target="../ink/ink1471.xml"/><Relationship Id="rId226" Type="http://schemas.openxmlformats.org/officeDocument/2006/relationships/image" Target="../media/image111.png"/><Relationship Id="rId433" Type="http://schemas.openxmlformats.org/officeDocument/2006/relationships/customXml" Target="../ink/ink1292.xml"/><Relationship Id="rId640" Type="http://schemas.openxmlformats.org/officeDocument/2006/relationships/image" Target="../media/image358.png"/><Relationship Id="rId738" Type="http://schemas.openxmlformats.org/officeDocument/2006/relationships/customXml" Target="../ink/ink1450.xml"/><Relationship Id="rId945" Type="http://schemas.openxmlformats.org/officeDocument/2006/relationships/customXml" Target="../ink/ink1538.xml"/><Relationship Id="rId74" Type="http://schemas.openxmlformats.org/officeDocument/2006/relationships/image" Target="../media/image36.png"/><Relationship Id="rId377" Type="http://schemas.openxmlformats.org/officeDocument/2006/relationships/customXml" Target="../ink/ink1262.xml"/><Relationship Id="rId500" Type="http://schemas.openxmlformats.org/officeDocument/2006/relationships/customXml" Target="../ink/ink1328.xml"/><Relationship Id="rId584" Type="http://schemas.openxmlformats.org/officeDocument/2006/relationships/image" Target="../media/image299.png"/><Relationship Id="rId805" Type="http://schemas.openxmlformats.org/officeDocument/2006/relationships/image" Target="../media/image455.png"/><Relationship Id="rId5" Type="http://schemas.openxmlformats.org/officeDocument/2006/relationships/image" Target="../media/image2.png"/><Relationship Id="rId237" Type="http://schemas.openxmlformats.org/officeDocument/2006/relationships/image" Target="../media/image116.png"/><Relationship Id="rId791" Type="http://schemas.openxmlformats.org/officeDocument/2006/relationships/image" Target="../media/image448.png"/><Relationship Id="rId889" Type="http://schemas.openxmlformats.org/officeDocument/2006/relationships/customXml" Target="../ink/ink1509.xml"/><Relationship Id="rId444" Type="http://schemas.openxmlformats.org/officeDocument/2006/relationships/customXml" Target="../ink/ink1298.xml"/><Relationship Id="rId651" Type="http://schemas.openxmlformats.org/officeDocument/2006/relationships/customXml" Target="../ink/ink1406.xml"/><Relationship Id="rId749" Type="http://schemas.openxmlformats.org/officeDocument/2006/relationships/image" Target="../media/image427.png"/><Relationship Id="rId290" Type="http://schemas.openxmlformats.org/officeDocument/2006/relationships/customXml" Target="../ink/ink1217.xml"/><Relationship Id="rId304" Type="http://schemas.openxmlformats.org/officeDocument/2006/relationships/image" Target="../media/image148.png"/><Relationship Id="rId388" Type="http://schemas.openxmlformats.org/officeDocument/2006/relationships/customXml" Target="../ink/ink1268.xml"/><Relationship Id="rId511" Type="http://schemas.openxmlformats.org/officeDocument/2006/relationships/customXml" Target="../ink/ink1334.xml"/><Relationship Id="rId609" Type="http://schemas.openxmlformats.org/officeDocument/2006/relationships/customXml" Target="../ink/ink1385.xml"/><Relationship Id="rId956" Type="http://schemas.openxmlformats.org/officeDocument/2006/relationships/image" Target="../media/image588.png"/><Relationship Id="rId85" Type="http://schemas.openxmlformats.org/officeDocument/2006/relationships/customXml" Target="../ink/ink1112.xml"/><Relationship Id="rId150" Type="http://schemas.openxmlformats.org/officeDocument/2006/relationships/customXml" Target="../ink/ink1145.xml"/><Relationship Id="rId595" Type="http://schemas.openxmlformats.org/officeDocument/2006/relationships/customXml" Target="../ink/ink1378.xml"/><Relationship Id="rId816" Type="http://schemas.openxmlformats.org/officeDocument/2006/relationships/customXml" Target="../ink/ink1489.xml"/><Relationship Id="rId1001" Type="http://schemas.openxmlformats.org/officeDocument/2006/relationships/customXml" Target="../ink/ink1566.xml"/><Relationship Id="rId248" Type="http://schemas.openxmlformats.org/officeDocument/2006/relationships/image" Target="../media/image121.png"/><Relationship Id="rId455" Type="http://schemas.openxmlformats.org/officeDocument/2006/relationships/customXml" Target="../ink/ink1304.xml"/><Relationship Id="rId662" Type="http://schemas.openxmlformats.org/officeDocument/2006/relationships/image" Target="../media/image369.png"/><Relationship Id="rId12" Type="http://schemas.openxmlformats.org/officeDocument/2006/relationships/customXml" Target="../ink/ink1075.xml"/><Relationship Id="rId108" Type="http://schemas.openxmlformats.org/officeDocument/2006/relationships/image" Target="../media/image53.png"/><Relationship Id="rId315" Type="http://schemas.openxmlformats.org/officeDocument/2006/relationships/customXml" Target="../ink/ink1230.xml"/><Relationship Id="rId522" Type="http://schemas.openxmlformats.org/officeDocument/2006/relationships/image" Target="../media/image269.png"/><Relationship Id="rId967" Type="http://schemas.openxmlformats.org/officeDocument/2006/relationships/customXml" Target="../ink/ink1549.xml"/><Relationship Id="rId96" Type="http://schemas.openxmlformats.org/officeDocument/2006/relationships/image" Target="../media/image47.png"/><Relationship Id="rId161" Type="http://schemas.openxmlformats.org/officeDocument/2006/relationships/image" Target="../media/image79.png"/><Relationship Id="rId399" Type="http://schemas.openxmlformats.org/officeDocument/2006/relationships/image" Target="../media/image194.png"/><Relationship Id="rId827" Type="http://schemas.openxmlformats.org/officeDocument/2006/relationships/image" Target="../media/image466.png"/><Relationship Id="rId1012" Type="http://schemas.openxmlformats.org/officeDocument/2006/relationships/image" Target="../media/image616.png"/><Relationship Id="rId259" Type="http://schemas.openxmlformats.org/officeDocument/2006/relationships/customXml" Target="../ink/ink1201.xml"/><Relationship Id="rId466" Type="http://schemas.openxmlformats.org/officeDocument/2006/relationships/customXml" Target="../ink/ink1310.xml"/><Relationship Id="rId673" Type="http://schemas.openxmlformats.org/officeDocument/2006/relationships/image" Target="../media/image386.png"/><Relationship Id="rId23" Type="http://schemas.openxmlformats.org/officeDocument/2006/relationships/image" Target="../media/image11.png"/><Relationship Id="rId119" Type="http://schemas.openxmlformats.org/officeDocument/2006/relationships/customXml" Target="../ink/ink1129.xml"/><Relationship Id="rId326" Type="http://schemas.openxmlformats.org/officeDocument/2006/relationships/image" Target="../media/image159.png"/><Relationship Id="rId533" Type="http://schemas.openxmlformats.org/officeDocument/2006/relationships/customXml" Target="../ink/ink1346.xml"/><Relationship Id="rId978" Type="http://schemas.openxmlformats.org/officeDocument/2006/relationships/image" Target="../media/image599.png"/><Relationship Id="rId740" Type="http://schemas.openxmlformats.org/officeDocument/2006/relationships/customXml" Target="../ink/ink1451.xml"/><Relationship Id="rId838" Type="http://schemas.openxmlformats.org/officeDocument/2006/relationships/customXml" Target="../ink/ink1500.xml"/><Relationship Id="rId1023" Type="http://schemas.openxmlformats.org/officeDocument/2006/relationships/image" Target="../media/image621.png"/><Relationship Id="rId172" Type="http://schemas.openxmlformats.org/officeDocument/2006/relationships/customXml" Target="../ink/ink1156.xml"/><Relationship Id="rId477" Type="http://schemas.openxmlformats.org/officeDocument/2006/relationships/image" Target="../media/image249.png"/><Relationship Id="rId600" Type="http://schemas.openxmlformats.org/officeDocument/2006/relationships/image" Target="../media/image307.png"/><Relationship Id="rId684" Type="http://schemas.openxmlformats.org/officeDocument/2006/relationships/customXml" Target="../ink/ink1423.xml"/><Relationship Id="rId337" Type="http://schemas.openxmlformats.org/officeDocument/2006/relationships/customXml" Target="../ink/ink1241.xml"/><Relationship Id="rId891" Type="http://schemas.openxmlformats.org/officeDocument/2006/relationships/customXml" Target="../ink/ink1510.xml"/><Relationship Id="rId905" Type="http://schemas.openxmlformats.org/officeDocument/2006/relationships/customXml" Target="../ink/ink1517.xml"/><Relationship Id="rId989" Type="http://schemas.openxmlformats.org/officeDocument/2006/relationships/customXml" Target="../ink/ink1560.xml"/><Relationship Id="rId34" Type="http://schemas.openxmlformats.org/officeDocument/2006/relationships/image" Target="../media/image16.png"/><Relationship Id="rId544" Type="http://schemas.openxmlformats.org/officeDocument/2006/relationships/image" Target="../media/image280.png"/><Relationship Id="rId751" Type="http://schemas.openxmlformats.org/officeDocument/2006/relationships/image" Target="../media/image428.png"/><Relationship Id="rId183" Type="http://schemas.openxmlformats.org/officeDocument/2006/relationships/customXml" Target="../ink/ink1162.xml"/><Relationship Id="rId390" Type="http://schemas.openxmlformats.org/officeDocument/2006/relationships/customXml" Target="../ink/ink1269.xml"/><Relationship Id="rId404" Type="http://schemas.openxmlformats.org/officeDocument/2006/relationships/customXml" Target="../ink/ink1276.xml"/><Relationship Id="rId611" Type="http://schemas.openxmlformats.org/officeDocument/2006/relationships/customXml" Target="../ink/ink1386.xml"/><Relationship Id="rId1034" Type="http://schemas.openxmlformats.org/officeDocument/2006/relationships/customXml" Target="../ink/ink1583.xml"/><Relationship Id="rId250" Type="http://schemas.openxmlformats.org/officeDocument/2006/relationships/image" Target="../media/image122.png"/><Relationship Id="rId488" Type="http://schemas.openxmlformats.org/officeDocument/2006/relationships/customXml" Target="../ink/ink1321.xml"/><Relationship Id="rId695" Type="http://schemas.openxmlformats.org/officeDocument/2006/relationships/image" Target="../media/image397.png"/><Relationship Id="rId709" Type="http://schemas.openxmlformats.org/officeDocument/2006/relationships/image" Target="../media/image404.png"/><Relationship Id="rId916" Type="http://schemas.openxmlformats.org/officeDocument/2006/relationships/customXml" Target="../ink/ink1523.xml"/><Relationship Id="rId45" Type="http://schemas.openxmlformats.org/officeDocument/2006/relationships/customXml" Target="../ink/ink1092.xml"/><Relationship Id="rId110" Type="http://schemas.openxmlformats.org/officeDocument/2006/relationships/image" Target="../media/image54.png"/><Relationship Id="rId348" Type="http://schemas.openxmlformats.org/officeDocument/2006/relationships/customXml" Target="../ink/ink1247.xml"/><Relationship Id="rId555" Type="http://schemas.openxmlformats.org/officeDocument/2006/relationships/customXml" Target="../ink/ink1357.xml"/><Relationship Id="rId762" Type="http://schemas.openxmlformats.org/officeDocument/2006/relationships/customXml" Target="../ink/ink1462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image" Target="../media/image202.png"/><Relationship Id="rId622" Type="http://schemas.openxmlformats.org/officeDocument/2006/relationships/image" Target="../media/image349.png"/><Relationship Id="rId1045" Type="http://schemas.openxmlformats.org/officeDocument/2006/relationships/image" Target="../media/image632.png"/><Relationship Id="rId261" Type="http://schemas.openxmlformats.org/officeDocument/2006/relationships/customXml" Target="../ink/ink1202.xml"/><Relationship Id="rId499" Type="http://schemas.openxmlformats.org/officeDocument/2006/relationships/image" Target="../media/image259.png"/><Relationship Id="rId927" Type="http://schemas.openxmlformats.org/officeDocument/2006/relationships/image" Target="../media/image569.png"/><Relationship Id="rId56" Type="http://schemas.openxmlformats.org/officeDocument/2006/relationships/image" Target="../media/image27.png"/><Relationship Id="rId359" Type="http://schemas.openxmlformats.org/officeDocument/2006/relationships/customXml" Target="../ink/ink1253.xml"/><Relationship Id="rId566" Type="http://schemas.openxmlformats.org/officeDocument/2006/relationships/customXml" Target="../ink/ink1363.xml"/><Relationship Id="rId773" Type="http://schemas.openxmlformats.org/officeDocument/2006/relationships/image" Target="../media/image439.png"/><Relationship Id="rId121" Type="http://schemas.openxmlformats.org/officeDocument/2006/relationships/customXml" Target="../ink/ink1130.xml"/><Relationship Id="rId219" Type="http://schemas.openxmlformats.org/officeDocument/2006/relationships/customXml" Target="../ink/ink1180.xml"/><Relationship Id="rId426" Type="http://schemas.openxmlformats.org/officeDocument/2006/relationships/image" Target="../media/image207.png"/><Relationship Id="rId633" Type="http://schemas.openxmlformats.org/officeDocument/2006/relationships/customXml" Target="../ink/ink1397.xml"/><Relationship Id="rId980" Type="http://schemas.openxmlformats.org/officeDocument/2006/relationships/image" Target="../media/image600.png"/><Relationship Id="rId840" Type="http://schemas.openxmlformats.org/officeDocument/2006/relationships/customXml" Target="../ink/ink1501.xml"/><Relationship Id="rId938" Type="http://schemas.openxmlformats.org/officeDocument/2006/relationships/customXml" Target="../ink/ink1534.xml"/><Relationship Id="rId67" Type="http://schemas.openxmlformats.org/officeDocument/2006/relationships/customXml" Target="../ink/ink1103.xml"/><Relationship Id="rId272" Type="http://schemas.openxmlformats.org/officeDocument/2006/relationships/image" Target="../media/image133.png"/><Relationship Id="rId577" Type="http://schemas.openxmlformats.org/officeDocument/2006/relationships/customXml" Target="../ink/ink1369.xml"/><Relationship Id="rId700" Type="http://schemas.openxmlformats.org/officeDocument/2006/relationships/customXml" Target="../ink/ink1431.xml"/><Relationship Id="rId132" Type="http://schemas.openxmlformats.org/officeDocument/2006/relationships/customXml" Target="../ink/ink1136.xml"/><Relationship Id="rId784" Type="http://schemas.openxmlformats.org/officeDocument/2006/relationships/customXml" Target="../ink/ink1473.xml"/><Relationship Id="rId991" Type="http://schemas.openxmlformats.org/officeDocument/2006/relationships/customXml" Target="../ink/ink1561.xml"/><Relationship Id="rId437" Type="http://schemas.openxmlformats.org/officeDocument/2006/relationships/customXml" Target="../ink/ink1294.xml"/><Relationship Id="rId644" Type="http://schemas.openxmlformats.org/officeDocument/2006/relationships/image" Target="../media/image360.png"/><Relationship Id="rId283" Type="http://schemas.openxmlformats.org/officeDocument/2006/relationships/image" Target="../media/image138.png"/><Relationship Id="rId490" Type="http://schemas.openxmlformats.org/officeDocument/2006/relationships/customXml" Target="../ink/ink1322.xml"/><Relationship Id="rId504" Type="http://schemas.openxmlformats.org/officeDocument/2006/relationships/image" Target="../media/image261.png"/><Relationship Id="rId711" Type="http://schemas.openxmlformats.org/officeDocument/2006/relationships/image" Target="../media/image405.png"/><Relationship Id="rId949" Type="http://schemas.openxmlformats.org/officeDocument/2006/relationships/customXml" Target="../ink/ink1540.xml"/><Relationship Id="rId78" Type="http://schemas.openxmlformats.org/officeDocument/2006/relationships/image" Target="../media/image38.png"/><Relationship Id="rId143" Type="http://schemas.openxmlformats.org/officeDocument/2006/relationships/image" Target="../media/image70.png"/><Relationship Id="rId350" Type="http://schemas.openxmlformats.org/officeDocument/2006/relationships/customXml" Target="../ink/ink1248.xml"/><Relationship Id="rId588" Type="http://schemas.openxmlformats.org/officeDocument/2006/relationships/image" Target="../media/image301.png"/><Relationship Id="rId795" Type="http://schemas.openxmlformats.org/officeDocument/2006/relationships/image" Target="../media/image450.png"/><Relationship Id="rId809" Type="http://schemas.openxmlformats.org/officeDocument/2006/relationships/image" Target="../media/image457.png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448" Type="http://schemas.openxmlformats.org/officeDocument/2006/relationships/customXml" Target="../ink/ink1300.xml"/><Relationship Id="rId655" Type="http://schemas.openxmlformats.org/officeDocument/2006/relationships/customXml" Target="../ink/ink1408.xml"/><Relationship Id="rId294" Type="http://schemas.openxmlformats.org/officeDocument/2006/relationships/customXml" Target="../ink/ink1219.xml"/><Relationship Id="rId308" Type="http://schemas.openxmlformats.org/officeDocument/2006/relationships/image" Target="../media/image150.png"/><Relationship Id="rId515" Type="http://schemas.openxmlformats.org/officeDocument/2006/relationships/customXml" Target="../ink/ink1336.xml"/><Relationship Id="rId722" Type="http://schemas.openxmlformats.org/officeDocument/2006/relationships/customXml" Target="../ink/ink1442.xml"/><Relationship Id="rId89" Type="http://schemas.openxmlformats.org/officeDocument/2006/relationships/customXml" Target="../ink/ink1114.xml"/><Relationship Id="rId154" Type="http://schemas.openxmlformats.org/officeDocument/2006/relationships/customXml" Target="../ink/ink1147.xml"/><Relationship Id="rId361" Type="http://schemas.openxmlformats.org/officeDocument/2006/relationships/customXml" Target="../ink/ink1254.xml"/><Relationship Id="rId599" Type="http://schemas.openxmlformats.org/officeDocument/2006/relationships/customXml" Target="../ink/ink1380.xml"/><Relationship Id="rId1005" Type="http://schemas.openxmlformats.org/officeDocument/2006/relationships/customXml" Target="../ink/ink1568.xml"/><Relationship Id="rId459" Type="http://schemas.openxmlformats.org/officeDocument/2006/relationships/image" Target="../media/image226.png"/><Relationship Id="rId666" Type="http://schemas.openxmlformats.org/officeDocument/2006/relationships/image" Target="../media/image371.png"/><Relationship Id="rId16" Type="http://schemas.openxmlformats.org/officeDocument/2006/relationships/customXml" Target="../ink/ink1077.xml"/><Relationship Id="rId221" Type="http://schemas.openxmlformats.org/officeDocument/2006/relationships/customXml" Target="../ink/ink1181.xml"/><Relationship Id="rId319" Type="http://schemas.openxmlformats.org/officeDocument/2006/relationships/customXml" Target="../ink/ink1232.xml"/><Relationship Id="rId526" Type="http://schemas.openxmlformats.org/officeDocument/2006/relationships/image" Target="../media/image271.png"/><Relationship Id="rId733" Type="http://schemas.openxmlformats.org/officeDocument/2006/relationships/image" Target="../media/image419.png"/><Relationship Id="rId940" Type="http://schemas.openxmlformats.org/officeDocument/2006/relationships/image" Target="../media/image575.png"/><Relationship Id="rId1016" Type="http://schemas.openxmlformats.org/officeDocument/2006/relationships/image" Target="../media/image618.png"/><Relationship Id="rId165" Type="http://schemas.openxmlformats.org/officeDocument/2006/relationships/image" Target="../media/image81.png"/><Relationship Id="rId372" Type="http://schemas.openxmlformats.org/officeDocument/2006/relationships/image" Target="../media/image181.png"/><Relationship Id="rId677" Type="http://schemas.openxmlformats.org/officeDocument/2006/relationships/image" Target="../media/image388.png"/><Relationship Id="rId800" Type="http://schemas.openxmlformats.org/officeDocument/2006/relationships/customXml" Target="../ink/ink1481.xml"/><Relationship Id="rId232" Type="http://schemas.openxmlformats.org/officeDocument/2006/relationships/customXml" Target="../ink/ink1187.xml"/><Relationship Id="rId884" Type="http://schemas.openxmlformats.org/officeDocument/2006/relationships/image" Target="../media/image494.png"/><Relationship Id="rId27" Type="http://schemas.openxmlformats.org/officeDocument/2006/relationships/image" Target="../media/image13.png"/><Relationship Id="rId537" Type="http://schemas.openxmlformats.org/officeDocument/2006/relationships/customXml" Target="../ink/ink1348.xml"/><Relationship Id="rId744" Type="http://schemas.openxmlformats.org/officeDocument/2006/relationships/customXml" Target="../ink/ink1453.xml"/><Relationship Id="rId951" Type="http://schemas.openxmlformats.org/officeDocument/2006/relationships/customXml" Target="../ink/ink1541.xml"/><Relationship Id="rId80" Type="http://schemas.openxmlformats.org/officeDocument/2006/relationships/image" Target="../media/image39.png"/><Relationship Id="rId176" Type="http://schemas.openxmlformats.org/officeDocument/2006/relationships/image" Target="../media/image86.png"/><Relationship Id="rId383" Type="http://schemas.openxmlformats.org/officeDocument/2006/relationships/image" Target="../media/image186.png"/><Relationship Id="rId590" Type="http://schemas.openxmlformats.org/officeDocument/2006/relationships/image" Target="../media/image302.png"/><Relationship Id="rId604" Type="http://schemas.openxmlformats.org/officeDocument/2006/relationships/image" Target="../media/image309.png"/><Relationship Id="rId811" Type="http://schemas.openxmlformats.org/officeDocument/2006/relationships/image" Target="../media/image458.png"/><Relationship Id="rId1027" Type="http://schemas.openxmlformats.org/officeDocument/2006/relationships/image" Target="../media/image623.png"/><Relationship Id="rId243" Type="http://schemas.openxmlformats.org/officeDocument/2006/relationships/customXml" Target="../ink/ink1193.xml"/><Relationship Id="rId450" Type="http://schemas.openxmlformats.org/officeDocument/2006/relationships/customXml" Target="../ink/ink1301.xml"/><Relationship Id="rId688" Type="http://schemas.openxmlformats.org/officeDocument/2006/relationships/customXml" Target="../ink/ink1425.xml"/><Relationship Id="rId895" Type="http://schemas.openxmlformats.org/officeDocument/2006/relationships/customXml" Target="../ink/ink1512.xml"/><Relationship Id="rId909" Type="http://schemas.openxmlformats.org/officeDocument/2006/relationships/customXml" Target="../ink/ink1519.xml"/><Relationship Id="rId38" Type="http://schemas.openxmlformats.org/officeDocument/2006/relationships/image" Target="../media/image18.png"/><Relationship Id="rId103" Type="http://schemas.openxmlformats.org/officeDocument/2006/relationships/customXml" Target="../ink/ink1121.xml"/><Relationship Id="rId310" Type="http://schemas.openxmlformats.org/officeDocument/2006/relationships/image" Target="../media/image151.png"/><Relationship Id="rId548" Type="http://schemas.openxmlformats.org/officeDocument/2006/relationships/image" Target="../media/image282.png"/><Relationship Id="rId755" Type="http://schemas.openxmlformats.org/officeDocument/2006/relationships/image" Target="../media/image430.png"/><Relationship Id="rId962" Type="http://schemas.openxmlformats.org/officeDocument/2006/relationships/image" Target="../media/image591.png"/><Relationship Id="rId91" Type="http://schemas.openxmlformats.org/officeDocument/2006/relationships/customXml" Target="../ink/ink1115.xml"/><Relationship Id="rId187" Type="http://schemas.openxmlformats.org/officeDocument/2006/relationships/customXml" Target="../ink/ink1164.xml"/><Relationship Id="rId394" Type="http://schemas.openxmlformats.org/officeDocument/2006/relationships/customXml" Target="../ink/ink1271.xml"/><Relationship Id="rId408" Type="http://schemas.openxmlformats.org/officeDocument/2006/relationships/customXml" Target="../ink/ink1278.xml"/><Relationship Id="rId615" Type="http://schemas.openxmlformats.org/officeDocument/2006/relationships/customXml" Target="../ink/ink1388.xml"/><Relationship Id="rId822" Type="http://schemas.openxmlformats.org/officeDocument/2006/relationships/customXml" Target="../ink/ink1492.xml"/><Relationship Id="rId1038" Type="http://schemas.openxmlformats.org/officeDocument/2006/relationships/customXml" Target="../ink/ink1585.xml"/><Relationship Id="rId254" Type="http://schemas.openxmlformats.org/officeDocument/2006/relationships/image" Target="../media/image124.png"/><Relationship Id="rId699" Type="http://schemas.openxmlformats.org/officeDocument/2006/relationships/image" Target="../media/image399.png"/><Relationship Id="rId49" Type="http://schemas.openxmlformats.org/officeDocument/2006/relationships/customXml" Target="../ink/ink1094.xml"/><Relationship Id="rId114" Type="http://schemas.openxmlformats.org/officeDocument/2006/relationships/image" Target="../media/image56.png"/><Relationship Id="rId461" Type="http://schemas.openxmlformats.org/officeDocument/2006/relationships/image" Target="../media/image227.png"/><Relationship Id="rId559" Type="http://schemas.openxmlformats.org/officeDocument/2006/relationships/customXml" Target="../ink/ink1359.xml"/><Relationship Id="rId766" Type="http://schemas.openxmlformats.org/officeDocument/2006/relationships/customXml" Target="../ink/ink1464.xml"/><Relationship Id="rId198" Type="http://schemas.openxmlformats.org/officeDocument/2006/relationships/image" Target="../media/image97.png"/><Relationship Id="rId321" Type="http://schemas.openxmlformats.org/officeDocument/2006/relationships/customXml" Target="../ink/ink1233.xml"/><Relationship Id="rId419" Type="http://schemas.openxmlformats.org/officeDocument/2006/relationships/image" Target="../media/image204.png"/><Relationship Id="rId626" Type="http://schemas.openxmlformats.org/officeDocument/2006/relationships/image" Target="../media/image351.png"/><Relationship Id="rId973" Type="http://schemas.openxmlformats.org/officeDocument/2006/relationships/customXml" Target="../ink/ink1552.xml"/><Relationship Id="rId1049" Type="http://schemas.openxmlformats.org/officeDocument/2006/relationships/image" Target="../media/image634.png"/><Relationship Id="rId833" Type="http://schemas.openxmlformats.org/officeDocument/2006/relationships/image" Target="../media/image469.png"/><Relationship Id="rId265" Type="http://schemas.openxmlformats.org/officeDocument/2006/relationships/customXml" Target="../ink/ink1204.xml"/><Relationship Id="rId472" Type="http://schemas.openxmlformats.org/officeDocument/2006/relationships/customXml" Target="../ink/ink1313.xml"/><Relationship Id="rId900" Type="http://schemas.openxmlformats.org/officeDocument/2006/relationships/image" Target="../media/image502.png"/><Relationship Id="rId125" Type="http://schemas.openxmlformats.org/officeDocument/2006/relationships/customXml" Target="../ink/ink1132.xml"/><Relationship Id="rId332" Type="http://schemas.openxmlformats.org/officeDocument/2006/relationships/image" Target="../media/image162.png"/><Relationship Id="rId777" Type="http://schemas.openxmlformats.org/officeDocument/2006/relationships/image" Target="../media/image441.png"/><Relationship Id="rId984" Type="http://schemas.openxmlformats.org/officeDocument/2006/relationships/image" Target="../media/image602.png"/><Relationship Id="rId637" Type="http://schemas.openxmlformats.org/officeDocument/2006/relationships/customXml" Target="../ink/ink1399.xml"/><Relationship Id="rId844" Type="http://schemas.openxmlformats.org/officeDocument/2006/relationships/customXml" Target="../ink/ink1503.xml"/><Relationship Id="rId276" Type="http://schemas.openxmlformats.org/officeDocument/2006/relationships/customXml" Target="../ink/ink1210.xml"/><Relationship Id="rId483" Type="http://schemas.openxmlformats.org/officeDocument/2006/relationships/image" Target="../media/image252.png"/><Relationship Id="rId690" Type="http://schemas.openxmlformats.org/officeDocument/2006/relationships/customXml" Target="../ink/ink1426.xml"/><Relationship Id="rId704" Type="http://schemas.openxmlformats.org/officeDocument/2006/relationships/customXml" Target="../ink/ink1433.xml"/><Relationship Id="rId911" Type="http://schemas.openxmlformats.org/officeDocument/2006/relationships/customXml" Target="../ink/ink1520.xml"/><Relationship Id="rId40" Type="http://schemas.openxmlformats.org/officeDocument/2006/relationships/image" Target="../media/image19.png"/><Relationship Id="rId136" Type="http://schemas.openxmlformats.org/officeDocument/2006/relationships/customXml" Target="../ink/ink1138.xml"/><Relationship Id="rId343" Type="http://schemas.openxmlformats.org/officeDocument/2006/relationships/image" Target="../media/image167.png"/><Relationship Id="rId550" Type="http://schemas.openxmlformats.org/officeDocument/2006/relationships/image" Target="../media/image283.png"/><Relationship Id="rId788" Type="http://schemas.openxmlformats.org/officeDocument/2006/relationships/customXml" Target="../ink/ink1475.xml"/><Relationship Id="rId995" Type="http://schemas.openxmlformats.org/officeDocument/2006/relationships/customXml" Target="../ink/ink1563.xml"/><Relationship Id="rId203" Type="http://schemas.openxmlformats.org/officeDocument/2006/relationships/customXml" Target="../ink/ink1172.xml"/><Relationship Id="rId648" Type="http://schemas.openxmlformats.org/officeDocument/2006/relationships/image" Target="../media/image362.png"/><Relationship Id="rId1040" Type="http://schemas.openxmlformats.org/officeDocument/2006/relationships/customXml" Target="../ink/ink1586.xml"/><Relationship Id="rId287" Type="http://schemas.openxmlformats.org/officeDocument/2006/relationships/image" Target="../media/image140.png"/><Relationship Id="rId410" Type="http://schemas.openxmlformats.org/officeDocument/2006/relationships/customXml" Target="../ink/ink1279.xml"/><Relationship Id="rId494" Type="http://schemas.openxmlformats.org/officeDocument/2006/relationships/image" Target="../media/image257.png"/><Relationship Id="rId508" Type="http://schemas.openxmlformats.org/officeDocument/2006/relationships/image" Target="../media/image263.png"/><Relationship Id="rId715" Type="http://schemas.openxmlformats.org/officeDocument/2006/relationships/image" Target="../media/image407.png"/><Relationship Id="rId922" Type="http://schemas.openxmlformats.org/officeDocument/2006/relationships/customXml" Target="../ink/ink1526.xml"/><Relationship Id="rId147" Type="http://schemas.openxmlformats.org/officeDocument/2006/relationships/image" Target="../media/image72.png"/><Relationship Id="rId354" Type="http://schemas.openxmlformats.org/officeDocument/2006/relationships/customXml" Target="../ink/ink1250.xml"/><Relationship Id="rId799" Type="http://schemas.openxmlformats.org/officeDocument/2006/relationships/image" Target="../media/image452.png"/><Relationship Id="rId51" Type="http://schemas.openxmlformats.org/officeDocument/2006/relationships/customXml" Target="../ink/ink1095.xml"/><Relationship Id="rId561" Type="http://schemas.openxmlformats.org/officeDocument/2006/relationships/image" Target="../media/image288.png"/><Relationship Id="rId659" Type="http://schemas.openxmlformats.org/officeDocument/2006/relationships/customXml" Target="../ink/ink1410.xml"/><Relationship Id="rId214" Type="http://schemas.openxmlformats.org/officeDocument/2006/relationships/image" Target="../media/image105.png"/><Relationship Id="rId298" Type="http://schemas.openxmlformats.org/officeDocument/2006/relationships/customXml" Target="../ink/ink1221.xml"/><Relationship Id="rId421" Type="http://schemas.openxmlformats.org/officeDocument/2006/relationships/image" Target="../media/image205.png"/><Relationship Id="rId519" Type="http://schemas.openxmlformats.org/officeDocument/2006/relationships/image" Target="../media/image268.png"/><Relationship Id="rId158" Type="http://schemas.openxmlformats.org/officeDocument/2006/relationships/customXml" Target="../ink/ink1149.xml"/><Relationship Id="rId726" Type="http://schemas.openxmlformats.org/officeDocument/2006/relationships/customXml" Target="../ink/ink1444.xml"/><Relationship Id="rId933" Type="http://schemas.openxmlformats.org/officeDocument/2006/relationships/image" Target="../media/image572.png"/><Relationship Id="rId1009" Type="http://schemas.openxmlformats.org/officeDocument/2006/relationships/customXml" Target="../ink/ink1570.xml"/><Relationship Id="rId62" Type="http://schemas.openxmlformats.org/officeDocument/2006/relationships/image" Target="../media/image30.png"/><Relationship Id="rId365" Type="http://schemas.openxmlformats.org/officeDocument/2006/relationships/customXml" Target="../ink/ink1256.xml"/><Relationship Id="rId572" Type="http://schemas.openxmlformats.org/officeDocument/2006/relationships/image" Target="../media/image293.png"/><Relationship Id="rId225" Type="http://schemas.openxmlformats.org/officeDocument/2006/relationships/customXml" Target="../ink/ink1183.xml"/><Relationship Id="rId432" Type="http://schemas.openxmlformats.org/officeDocument/2006/relationships/customXml" Target="../ink/ink1291.xml"/><Relationship Id="rId737" Type="http://schemas.openxmlformats.org/officeDocument/2006/relationships/image" Target="../media/image421.png"/><Relationship Id="rId944" Type="http://schemas.openxmlformats.org/officeDocument/2006/relationships/image" Target="../media/image582.png"/><Relationship Id="rId73" Type="http://schemas.openxmlformats.org/officeDocument/2006/relationships/customXml" Target="../ink/ink1106.xml"/><Relationship Id="rId169" Type="http://schemas.openxmlformats.org/officeDocument/2006/relationships/image" Target="../media/image83.png"/><Relationship Id="rId376" Type="http://schemas.openxmlformats.org/officeDocument/2006/relationships/image" Target="../media/image183.png"/><Relationship Id="rId583" Type="http://schemas.openxmlformats.org/officeDocument/2006/relationships/customXml" Target="../ink/ink1372.xml"/><Relationship Id="rId790" Type="http://schemas.openxmlformats.org/officeDocument/2006/relationships/customXml" Target="../ink/ink1476.xml"/><Relationship Id="rId804" Type="http://schemas.openxmlformats.org/officeDocument/2006/relationships/customXml" Target="../ink/ink1483.xml"/><Relationship Id="rId4" Type="http://schemas.openxmlformats.org/officeDocument/2006/relationships/customXml" Target="../ink/ink1071.xml"/><Relationship Id="rId236" Type="http://schemas.openxmlformats.org/officeDocument/2006/relationships/customXml" Target="../ink/ink1189.xml"/><Relationship Id="rId443" Type="http://schemas.openxmlformats.org/officeDocument/2006/relationships/image" Target="../media/image219.png"/><Relationship Id="rId650" Type="http://schemas.openxmlformats.org/officeDocument/2006/relationships/image" Target="../media/image363.png"/><Relationship Id="rId888" Type="http://schemas.openxmlformats.org/officeDocument/2006/relationships/image" Target="../media/image496.png"/><Relationship Id="rId303" Type="http://schemas.openxmlformats.org/officeDocument/2006/relationships/customXml" Target="../ink/ink1224.xml"/><Relationship Id="rId748" Type="http://schemas.openxmlformats.org/officeDocument/2006/relationships/customXml" Target="../ink/ink1455.xml"/><Relationship Id="rId955" Type="http://schemas.openxmlformats.org/officeDocument/2006/relationships/customXml" Target="../ink/ink1543.xml"/><Relationship Id="rId84" Type="http://schemas.openxmlformats.org/officeDocument/2006/relationships/image" Target="../media/image41.png"/><Relationship Id="rId387" Type="http://schemas.openxmlformats.org/officeDocument/2006/relationships/image" Target="../media/image188.png"/><Relationship Id="rId510" Type="http://schemas.openxmlformats.org/officeDocument/2006/relationships/image" Target="../media/image264.png"/><Relationship Id="rId594" Type="http://schemas.openxmlformats.org/officeDocument/2006/relationships/image" Target="../media/image304.png"/><Relationship Id="rId608" Type="http://schemas.openxmlformats.org/officeDocument/2006/relationships/image" Target="../media/image311.png"/><Relationship Id="rId815" Type="http://schemas.openxmlformats.org/officeDocument/2006/relationships/image" Target="../media/image460.png"/><Relationship Id="rId247" Type="http://schemas.openxmlformats.org/officeDocument/2006/relationships/customXml" Target="../ink/ink1195.xml"/><Relationship Id="rId899" Type="http://schemas.openxmlformats.org/officeDocument/2006/relationships/customXml" Target="../ink/ink1514.xml"/><Relationship Id="rId1000" Type="http://schemas.openxmlformats.org/officeDocument/2006/relationships/image" Target="../media/image610.png"/><Relationship Id="rId107" Type="http://schemas.openxmlformats.org/officeDocument/2006/relationships/customXml" Target="../ink/ink1123.xml"/><Relationship Id="rId454" Type="http://schemas.openxmlformats.org/officeDocument/2006/relationships/image" Target="../media/image224.png"/><Relationship Id="rId661" Type="http://schemas.openxmlformats.org/officeDocument/2006/relationships/customXml" Target="../ink/ink1411.xml"/><Relationship Id="rId759" Type="http://schemas.openxmlformats.org/officeDocument/2006/relationships/image" Target="../media/image432.png"/><Relationship Id="rId966" Type="http://schemas.openxmlformats.org/officeDocument/2006/relationships/image" Target="../media/image593.png"/><Relationship Id="rId11" Type="http://schemas.openxmlformats.org/officeDocument/2006/relationships/image" Target="../media/image5.png"/><Relationship Id="rId314" Type="http://schemas.openxmlformats.org/officeDocument/2006/relationships/image" Target="../media/image153.png"/><Relationship Id="rId398" Type="http://schemas.openxmlformats.org/officeDocument/2006/relationships/customXml" Target="../ink/ink1273.xml"/><Relationship Id="rId521" Type="http://schemas.openxmlformats.org/officeDocument/2006/relationships/customXml" Target="../ink/ink1340.xml"/><Relationship Id="rId619" Type="http://schemas.openxmlformats.org/officeDocument/2006/relationships/customXml" Target="../ink/ink1390.xml"/><Relationship Id="rId95" Type="http://schemas.openxmlformats.org/officeDocument/2006/relationships/customXml" Target="../ink/ink1117.xml"/><Relationship Id="rId160" Type="http://schemas.openxmlformats.org/officeDocument/2006/relationships/customXml" Target="../ink/ink1150.xml"/><Relationship Id="rId826" Type="http://schemas.openxmlformats.org/officeDocument/2006/relationships/customXml" Target="../ink/ink1494.xml"/><Relationship Id="rId1011" Type="http://schemas.openxmlformats.org/officeDocument/2006/relationships/customXml" Target="../ink/ink1571.xml"/><Relationship Id="rId258" Type="http://schemas.openxmlformats.org/officeDocument/2006/relationships/image" Target="../media/image126.png"/><Relationship Id="rId465" Type="http://schemas.openxmlformats.org/officeDocument/2006/relationships/image" Target="../media/image229.png"/><Relationship Id="rId672" Type="http://schemas.openxmlformats.org/officeDocument/2006/relationships/customXml" Target="../ink/ink1417.xml"/><Relationship Id="rId22" Type="http://schemas.openxmlformats.org/officeDocument/2006/relationships/customXml" Target="../ink/ink1080.xml"/><Relationship Id="rId118" Type="http://schemas.openxmlformats.org/officeDocument/2006/relationships/image" Target="../media/image58.png"/><Relationship Id="rId325" Type="http://schemas.openxmlformats.org/officeDocument/2006/relationships/customXml" Target="../ink/ink1235.xml"/><Relationship Id="rId532" Type="http://schemas.openxmlformats.org/officeDocument/2006/relationships/image" Target="../media/image274.png"/><Relationship Id="rId977" Type="http://schemas.openxmlformats.org/officeDocument/2006/relationships/customXml" Target="../ink/ink1554.xml"/><Relationship Id="rId171" Type="http://schemas.openxmlformats.org/officeDocument/2006/relationships/image" Target="../media/image84.png"/><Relationship Id="rId837" Type="http://schemas.openxmlformats.org/officeDocument/2006/relationships/image" Target="../media/image471.png"/><Relationship Id="rId1022" Type="http://schemas.openxmlformats.org/officeDocument/2006/relationships/customXml" Target="../ink/ink1577.xml"/><Relationship Id="rId269" Type="http://schemas.openxmlformats.org/officeDocument/2006/relationships/customXml" Target="../ink/ink1206.xml"/><Relationship Id="rId476" Type="http://schemas.openxmlformats.org/officeDocument/2006/relationships/customXml" Target="../ink/ink1315.xml"/><Relationship Id="rId683" Type="http://schemas.openxmlformats.org/officeDocument/2006/relationships/image" Target="../media/image391.png"/><Relationship Id="rId890" Type="http://schemas.openxmlformats.org/officeDocument/2006/relationships/image" Target="../media/image497.png"/><Relationship Id="rId904" Type="http://schemas.openxmlformats.org/officeDocument/2006/relationships/image" Target="../media/image504.png"/><Relationship Id="rId33" Type="http://schemas.openxmlformats.org/officeDocument/2006/relationships/customXml" Target="../ink/ink1086.xml"/><Relationship Id="rId129" Type="http://schemas.openxmlformats.org/officeDocument/2006/relationships/image" Target="../media/image63.png"/><Relationship Id="rId336" Type="http://schemas.openxmlformats.org/officeDocument/2006/relationships/image" Target="../media/image164.png"/><Relationship Id="rId543" Type="http://schemas.openxmlformats.org/officeDocument/2006/relationships/customXml" Target="../ink/ink1351.xml"/><Relationship Id="rId988" Type="http://schemas.openxmlformats.org/officeDocument/2006/relationships/image" Target="../media/image604.png"/><Relationship Id="rId182" Type="http://schemas.openxmlformats.org/officeDocument/2006/relationships/image" Target="../media/image89.png"/><Relationship Id="rId403" Type="http://schemas.openxmlformats.org/officeDocument/2006/relationships/image" Target="../media/image196.png"/><Relationship Id="rId750" Type="http://schemas.openxmlformats.org/officeDocument/2006/relationships/customXml" Target="../ink/ink1456.xml"/><Relationship Id="rId1033" Type="http://schemas.openxmlformats.org/officeDocument/2006/relationships/image" Target="../media/image626.png"/><Relationship Id="rId487" Type="http://schemas.openxmlformats.org/officeDocument/2006/relationships/image" Target="../media/image254.png"/><Relationship Id="rId610" Type="http://schemas.openxmlformats.org/officeDocument/2006/relationships/image" Target="../media/image331.png"/><Relationship Id="rId694" Type="http://schemas.openxmlformats.org/officeDocument/2006/relationships/customXml" Target="../ink/ink1428.xml"/><Relationship Id="rId708" Type="http://schemas.openxmlformats.org/officeDocument/2006/relationships/customXml" Target="../ink/ink1435.xml"/><Relationship Id="rId915" Type="http://schemas.openxmlformats.org/officeDocument/2006/relationships/image" Target="../media/image545.png"/><Relationship Id="rId347" Type="http://schemas.openxmlformats.org/officeDocument/2006/relationships/image" Target="../media/image169.png"/><Relationship Id="rId999" Type="http://schemas.openxmlformats.org/officeDocument/2006/relationships/customXml" Target="../ink/ink1565.xml"/><Relationship Id="rId44" Type="http://schemas.openxmlformats.org/officeDocument/2006/relationships/image" Target="../media/image21.png"/><Relationship Id="rId554" Type="http://schemas.openxmlformats.org/officeDocument/2006/relationships/image" Target="../media/image285.png"/><Relationship Id="rId761" Type="http://schemas.openxmlformats.org/officeDocument/2006/relationships/image" Target="../media/image433.png"/><Relationship Id="rId193" Type="http://schemas.openxmlformats.org/officeDocument/2006/relationships/customXml" Target="../ink/ink1167.xml"/><Relationship Id="rId207" Type="http://schemas.openxmlformats.org/officeDocument/2006/relationships/customXml" Target="../ink/ink1174.xml"/><Relationship Id="rId414" Type="http://schemas.openxmlformats.org/officeDocument/2006/relationships/customXml" Target="../ink/ink1281.xml"/><Relationship Id="rId498" Type="http://schemas.openxmlformats.org/officeDocument/2006/relationships/customXml" Target="../ink/ink1327.xml"/><Relationship Id="rId621" Type="http://schemas.openxmlformats.org/officeDocument/2006/relationships/customXml" Target="../ink/ink1391.xml"/><Relationship Id="rId1044" Type="http://schemas.openxmlformats.org/officeDocument/2006/relationships/customXml" Target="../ink/ink1588.xml"/><Relationship Id="rId260" Type="http://schemas.openxmlformats.org/officeDocument/2006/relationships/image" Target="../media/image127.png"/><Relationship Id="rId719" Type="http://schemas.openxmlformats.org/officeDocument/2006/relationships/image" Target="../media/image409.png"/><Relationship Id="rId926" Type="http://schemas.openxmlformats.org/officeDocument/2006/relationships/customXml" Target="../ink/ink1528.xml"/><Relationship Id="rId55" Type="http://schemas.openxmlformats.org/officeDocument/2006/relationships/customXml" Target="../ink/ink1097.xml"/><Relationship Id="rId120" Type="http://schemas.openxmlformats.org/officeDocument/2006/relationships/image" Target="../media/image59.png"/><Relationship Id="rId358" Type="http://schemas.openxmlformats.org/officeDocument/2006/relationships/image" Target="../media/image174.png"/><Relationship Id="rId565" Type="http://schemas.openxmlformats.org/officeDocument/2006/relationships/image" Target="../media/image290.png"/><Relationship Id="rId772" Type="http://schemas.openxmlformats.org/officeDocument/2006/relationships/customXml" Target="../ink/ink1467.xml"/><Relationship Id="rId218" Type="http://schemas.openxmlformats.org/officeDocument/2006/relationships/image" Target="../media/image107.png"/><Relationship Id="rId425" Type="http://schemas.openxmlformats.org/officeDocument/2006/relationships/customXml" Target="../ink/ink1287.xml"/><Relationship Id="rId632" Type="http://schemas.openxmlformats.org/officeDocument/2006/relationships/image" Target="../media/image354.png"/><Relationship Id="rId271" Type="http://schemas.openxmlformats.org/officeDocument/2006/relationships/customXml" Target="../ink/ink1207.xml"/><Relationship Id="rId937" Type="http://schemas.openxmlformats.org/officeDocument/2006/relationships/image" Target="../media/image574.png"/><Relationship Id="rId66" Type="http://schemas.openxmlformats.org/officeDocument/2006/relationships/image" Target="../media/image32.png"/><Relationship Id="rId131" Type="http://schemas.openxmlformats.org/officeDocument/2006/relationships/image" Target="../media/image64.png"/><Relationship Id="rId369" Type="http://schemas.openxmlformats.org/officeDocument/2006/relationships/customXml" Target="../ink/ink1258.xml"/><Relationship Id="rId576" Type="http://schemas.openxmlformats.org/officeDocument/2006/relationships/image" Target="../media/image295.png"/><Relationship Id="rId783" Type="http://schemas.openxmlformats.org/officeDocument/2006/relationships/image" Target="../media/image444.png"/><Relationship Id="rId990" Type="http://schemas.openxmlformats.org/officeDocument/2006/relationships/image" Target="../media/image605.png"/><Relationship Id="rId229" Type="http://schemas.openxmlformats.org/officeDocument/2006/relationships/customXml" Target="../ink/ink1185.xml"/><Relationship Id="rId436" Type="http://schemas.openxmlformats.org/officeDocument/2006/relationships/image" Target="../media/image211.png"/><Relationship Id="rId643" Type="http://schemas.openxmlformats.org/officeDocument/2006/relationships/customXml" Target="../ink/ink1402.xml"/><Relationship Id="rId948" Type="http://schemas.openxmlformats.org/officeDocument/2006/relationships/image" Target="../media/image584.png"/><Relationship Id="rId77" Type="http://schemas.openxmlformats.org/officeDocument/2006/relationships/customXml" Target="../ink/ink1108.xml"/><Relationship Id="rId282" Type="http://schemas.openxmlformats.org/officeDocument/2006/relationships/customXml" Target="../ink/ink1213.xml"/><Relationship Id="rId503" Type="http://schemas.openxmlformats.org/officeDocument/2006/relationships/customXml" Target="../ink/ink1330.xml"/><Relationship Id="rId587" Type="http://schemas.openxmlformats.org/officeDocument/2006/relationships/customXml" Target="../ink/ink1374.xml"/><Relationship Id="rId710" Type="http://schemas.openxmlformats.org/officeDocument/2006/relationships/customXml" Target="../ink/ink1436.xml"/><Relationship Id="rId808" Type="http://schemas.openxmlformats.org/officeDocument/2006/relationships/customXml" Target="../ink/ink1485.xml"/><Relationship Id="rId8" Type="http://schemas.openxmlformats.org/officeDocument/2006/relationships/customXml" Target="../ink/ink1073.xml"/><Relationship Id="rId142" Type="http://schemas.openxmlformats.org/officeDocument/2006/relationships/customXml" Target="../ink/ink1141.xml"/><Relationship Id="rId447" Type="http://schemas.openxmlformats.org/officeDocument/2006/relationships/image" Target="../media/image221.png"/><Relationship Id="rId794" Type="http://schemas.openxmlformats.org/officeDocument/2006/relationships/customXml" Target="../ink/ink1478.xml"/><Relationship Id="rId654" Type="http://schemas.openxmlformats.org/officeDocument/2006/relationships/image" Target="../media/image365.png"/><Relationship Id="rId959" Type="http://schemas.openxmlformats.org/officeDocument/2006/relationships/customXml" Target="../ink/ink1545.xml"/><Relationship Id="rId293" Type="http://schemas.openxmlformats.org/officeDocument/2006/relationships/image" Target="../media/image143.png"/><Relationship Id="rId307" Type="http://schemas.openxmlformats.org/officeDocument/2006/relationships/customXml" Target="../ink/ink1226.xml"/><Relationship Id="rId514" Type="http://schemas.openxmlformats.org/officeDocument/2006/relationships/image" Target="../media/image266.png"/><Relationship Id="rId721" Type="http://schemas.openxmlformats.org/officeDocument/2006/relationships/image" Target="../media/image411.png"/><Relationship Id="rId88" Type="http://schemas.openxmlformats.org/officeDocument/2006/relationships/image" Target="../media/image43.png"/><Relationship Id="rId153" Type="http://schemas.openxmlformats.org/officeDocument/2006/relationships/image" Target="../media/image75.png"/><Relationship Id="rId360" Type="http://schemas.openxmlformats.org/officeDocument/2006/relationships/image" Target="../media/image175.png"/><Relationship Id="rId598" Type="http://schemas.openxmlformats.org/officeDocument/2006/relationships/image" Target="../media/image306.png"/><Relationship Id="rId819" Type="http://schemas.openxmlformats.org/officeDocument/2006/relationships/image" Target="../media/image462.png"/><Relationship Id="rId1004" Type="http://schemas.openxmlformats.org/officeDocument/2006/relationships/image" Target="../media/image612.png"/><Relationship Id="rId220" Type="http://schemas.openxmlformats.org/officeDocument/2006/relationships/image" Target="../media/image108.png"/><Relationship Id="rId458" Type="http://schemas.openxmlformats.org/officeDocument/2006/relationships/customXml" Target="../ink/ink1306.xml"/><Relationship Id="rId665" Type="http://schemas.openxmlformats.org/officeDocument/2006/relationships/customXml" Target="../ink/ink1413.xml"/><Relationship Id="rId15" Type="http://schemas.openxmlformats.org/officeDocument/2006/relationships/image" Target="../media/image7.png"/><Relationship Id="rId318" Type="http://schemas.openxmlformats.org/officeDocument/2006/relationships/image" Target="../media/image155.png"/><Relationship Id="rId525" Type="http://schemas.openxmlformats.org/officeDocument/2006/relationships/customXml" Target="../ink/ink1342.xml"/><Relationship Id="rId732" Type="http://schemas.openxmlformats.org/officeDocument/2006/relationships/customXml" Target="../ink/ink1447.xml"/><Relationship Id="rId99" Type="http://schemas.openxmlformats.org/officeDocument/2006/relationships/customXml" Target="../ink/ink1119.xml"/><Relationship Id="rId164" Type="http://schemas.openxmlformats.org/officeDocument/2006/relationships/customXml" Target="../ink/ink1152.xml"/><Relationship Id="rId371" Type="http://schemas.openxmlformats.org/officeDocument/2006/relationships/customXml" Target="../ink/ink1259.xml"/><Relationship Id="rId1015" Type="http://schemas.openxmlformats.org/officeDocument/2006/relationships/customXml" Target="../ink/ink1573.xml"/><Relationship Id="rId469" Type="http://schemas.openxmlformats.org/officeDocument/2006/relationships/image" Target="../media/image231.png"/><Relationship Id="rId676" Type="http://schemas.openxmlformats.org/officeDocument/2006/relationships/customXml" Target="../ink/ink1419.xml"/><Relationship Id="rId883" Type="http://schemas.openxmlformats.org/officeDocument/2006/relationships/customXml" Target="../ink/ink1506.xml"/><Relationship Id="rId26" Type="http://schemas.openxmlformats.org/officeDocument/2006/relationships/customXml" Target="../ink/ink1082.xml"/><Relationship Id="rId231" Type="http://schemas.openxmlformats.org/officeDocument/2006/relationships/customXml" Target="../ink/ink1186.xml"/><Relationship Id="rId329" Type="http://schemas.openxmlformats.org/officeDocument/2006/relationships/customXml" Target="../ink/ink1237.xml"/><Relationship Id="rId536" Type="http://schemas.openxmlformats.org/officeDocument/2006/relationships/image" Target="../media/image276.png"/><Relationship Id="rId175" Type="http://schemas.openxmlformats.org/officeDocument/2006/relationships/customXml" Target="../ink/ink1158.xml"/><Relationship Id="rId743" Type="http://schemas.openxmlformats.org/officeDocument/2006/relationships/image" Target="../media/image424.png"/><Relationship Id="rId950" Type="http://schemas.openxmlformats.org/officeDocument/2006/relationships/image" Target="../media/image585.png"/><Relationship Id="rId1026" Type="http://schemas.openxmlformats.org/officeDocument/2006/relationships/customXml" Target="../ink/ink1579.xml"/><Relationship Id="rId382" Type="http://schemas.openxmlformats.org/officeDocument/2006/relationships/customXml" Target="../ink/ink1265.xml"/><Relationship Id="rId603" Type="http://schemas.openxmlformats.org/officeDocument/2006/relationships/customXml" Target="../ink/ink1382.xml"/><Relationship Id="rId687" Type="http://schemas.openxmlformats.org/officeDocument/2006/relationships/image" Target="../media/image393.png"/><Relationship Id="rId810" Type="http://schemas.openxmlformats.org/officeDocument/2006/relationships/customXml" Target="../ink/ink1486.xml"/><Relationship Id="rId908" Type="http://schemas.openxmlformats.org/officeDocument/2006/relationships/image" Target="../media/image506.png"/><Relationship Id="rId242" Type="http://schemas.openxmlformats.org/officeDocument/2006/relationships/image" Target="../media/image118.png"/><Relationship Id="rId894" Type="http://schemas.openxmlformats.org/officeDocument/2006/relationships/image" Target="../media/image499.png"/><Relationship Id="rId37" Type="http://schemas.openxmlformats.org/officeDocument/2006/relationships/customXml" Target="../ink/ink1088.xml"/><Relationship Id="rId102" Type="http://schemas.openxmlformats.org/officeDocument/2006/relationships/image" Target="../media/image50.png"/><Relationship Id="rId547" Type="http://schemas.openxmlformats.org/officeDocument/2006/relationships/customXml" Target="../ink/ink1353.xml"/><Relationship Id="rId754" Type="http://schemas.openxmlformats.org/officeDocument/2006/relationships/customXml" Target="../ink/ink1458.xml"/><Relationship Id="rId961" Type="http://schemas.openxmlformats.org/officeDocument/2006/relationships/customXml" Target="../ink/ink1546.xml"/><Relationship Id="rId90" Type="http://schemas.openxmlformats.org/officeDocument/2006/relationships/image" Target="../media/image44.png"/><Relationship Id="rId186" Type="http://schemas.openxmlformats.org/officeDocument/2006/relationships/image" Target="../media/image91.png"/><Relationship Id="rId393" Type="http://schemas.openxmlformats.org/officeDocument/2006/relationships/image" Target="../media/image191.png"/><Relationship Id="rId407" Type="http://schemas.openxmlformats.org/officeDocument/2006/relationships/image" Target="../media/image198.png"/><Relationship Id="rId614" Type="http://schemas.openxmlformats.org/officeDocument/2006/relationships/image" Target="../media/image333.png"/><Relationship Id="rId821" Type="http://schemas.openxmlformats.org/officeDocument/2006/relationships/image" Target="../media/image463.png"/><Relationship Id="rId1037" Type="http://schemas.openxmlformats.org/officeDocument/2006/relationships/image" Target="../media/image628.png"/><Relationship Id="rId253" Type="http://schemas.openxmlformats.org/officeDocument/2006/relationships/customXml" Target="../ink/ink1198.xml"/><Relationship Id="rId460" Type="http://schemas.openxmlformats.org/officeDocument/2006/relationships/customXml" Target="../ink/ink1307.xml"/><Relationship Id="rId698" Type="http://schemas.openxmlformats.org/officeDocument/2006/relationships/customXml" Target="../ink/ink1430.xml"/><Relationship Id="rId919" Type="http://schemas.openxmlformats.org/officeDocument/2006/relationships/image" Target="../media/image549.png"/><Relationship Id="rId48" Type="http://schemas.openxmlformats.org/officeDocument/2006/relationships/image" Target="../media/image23.png"/><Relationship Id="rId113" Type="http://schemas.openxmlformats.org/officeDocument/2006/relationships/customXml" Target="../ink/ink1126.xml"/><Relationship Id="rId320" Type="http://schemas.openxmlformats.org/officeDocument/2006/relationships/image" Target="../media/image156.png"/><Relationship Id="rId558" Type="http://schemas.openxmlformats.org/officeDocument/2006/relationships/image" Target="../media/image287.png"/><Relationship Id="rId765" Type="http://schemas.openxmlformats.org/officeDocument/2006/relationships/image" Target="../media/image435.png"/><Relationship Id="rId972" Type="http://schemas.openxmlformats.org/officeDocument/2006/relationships/image" Target="../media/image596.png"/><Relationship Id="rId197" Type="http://schemas.openxmlformats.org/officeDocument/2006/relationships/customXml" Target="../ink/ink1169.xml"/><Relationship Id="rId418" Type="http://schemas.openxmlformats.org/officeDocument/2006/relationships/customXml" Target="../ink/ink1283.xml"/><Relationship Id="rId625" Type="http://schemas.openxmlformats.org/officeDocument/2006/relationships/customXml" Target="../ink/ink1393.xml"/><Relationship Id="rId832" Type="http://schemas.openxmlformats.org/officeDocument/2006/relationships/customXml" Target="../ink/ink1497.xml"/><Relationship Id="rId1048" Type="http://schemas.openxmlformats.org/officeDocument/2006/relationships/customXml" Target="../ink/ink1590.xml"/><Relationship Id="rId264" Type="http://schemas.openxmlformats.org/officeDocument/2006/relationships/image" Target="../media/image129.png"/><Relationship Id="rId471" Type="http://schemas.openxmlformats.org/officeDocument/2006/relationships/image" Target="../media/image232.png"/><Relationship Id="rId59" Type="http://schemas.openxmlformats.org/officeDocument/2006/relationships/customXml" Target="../ink/ink1099.xml"/><Relationship Id="rId124" Type="http://schemas.openxmlformats.org/officeDocument/2006/relationships/image" Target="../media/image61.png"/><Relationship Id="rId569" Type="http://schemas.openxmlformats.org/officeDocument/2006/relationships/image" Target="../media/image292.png"/><Relationship Id="rId776" Type="http://schemas.openxmlformats.org/officeDocument/2006/relationships/customXml" Target="../ink/ink1469.xml"/><Relationship Id="rId983" Type="http://schemas.openxmlformats.org/officeDocument/2006/relationships/customXml" Target="../ink/ink1557.xml"/><Relationship Id="rId331" Type="http://schemas.openxmlformats.org/officeDocument/2006/relationships/customXml" Target="../ink/ink1238.xml"/><Relationship Id="rId429" Type="http://schemas.openxmlformats.org/officeDocument/2006/relationships/customXml" Target="../ink/ink1289.xml"/><Relationship Id="rId636" Type="http://schemas.openxmlformats.org/officeDocument/2006/relationships/image" Target="../media/image356.png"/><Relationship Id="rId843" Type="http://schemas.openxmlformats.org/officeDocument/2006/relationships/image" Target="../media/image474.png"/><Relationship Id="rId275" Type="http://schemas.openxmlformats.org/officeDocument/2006/relationships/customXml" Target="../ink/ink1209.xml"/><Relationship Id="rId482" Type="http://schemas.openxmlformats.org/officeDocument/2006/relationships/customXml" Target="../ink/ink1318.xml"/><Relationship Id="rId703" Type="http://schemas.openxmlformats.org/officeDocument/2006/relationships/image" Target="../media/image401.png"/><Relationship Id="rId910" Type="http://schemas.openxmlformats.org/officeDocument/2006/relationships/image" Target="../media/image507.png"/><Relationship Id="rId135" Type="http://schemas.openxmlformats.org/officeDocument/2006/relationships/image" Target="../media/image66.png"/><Relationship Id="rId342" Type="http://schemas.openxmlformats.org/officeDocument/2006/relationships/customXml" Target="../ink/ink1244.xml"/><Relationship Id="rId787" Type="http://schemas.openxmlformats.org/officeDocument/2006/relationships/image" Target="../media/image446.png"/><Relationship Id="rId994" Type="http://schemas.openxmlformats.org/officeDocument/2006/relationships/image" Target="../media/image607.png"/><Relationship Id="rId202" Type="http://schemas.openxmlformats.org/officeDocument/2006/relationships/image" Target="../media/image99.png"/><Relationship Id="rId647" Type="http://schemas.openxmlformats.org/officeDocument/2006/relationships/customXml" Target="../ink/ink1404.xml"/><Relationship Id="rId286" Type="http://schemas.openxmlformats.org/officeDocument/2006/relationships/customXml" Target="../ink/ink1215.xml"/><Relationship Id="rId493" Type="http://schemas.openxmlformats.org/officeDocument/2006/relationships/customXml" Target="../ink/ink1324.xml"/><Relationship Id="rId507" Type="http://schemas.openxmlformats.org/officeDocument/2006/relationships/customXml" Target="../ink/ink1332.xml"/><Relationship Id="rId714" Type="http://schemas.openxmlformats.org/officeDocument/2006/relationships/customXml" Target="../ink/ink1438.xml"/><Relationship Id="rId921" Type="http://schemas.openxmlformats.org/officeDocument/2006/relationships/image" Target="../media/image550.png"/><Relationship Id="rId50" Type="http://schemas.openxmlformats.org/officeDocument/2006/relationships/image" Target="../media/image24.png"/><Relationship Id="rId146" Type="http://schemas.openxmlformats.org/officeDocument/2006/relationships/customXml" Target="../ink/ink1143.xml"/><Relationship Id="rId353" Type="http://schemas.openxmlformats.org/officeDocument/2006/relationships/image" Target="../media/image172.png"/><Relationship Id="rId560" Type="http://schemas.openxmlformats.org/officeDocument/2006/relationships/customXml" Target="../ink/ink1360.xml"/><Relationship Id="rId798" Type="http://schemas.openxmlformats.org/officeDocument/2006/relationships/customXml" Target="../ink/ink1480.xml"/><Relationship Id="rId213" Type="http://schemas.openxmlformats.org/officeDocument/2006/relationships/customXml" Target="../ink/ink1177.xml"/><Relationship Id="rId420" Type="http://schemas.openxmlformats.org/officeDocument/2006/relationships/customXml" Target="../ink/ink1284.xml"/><Relationship Id="rId658" Type="http://schemas.openxmlformats.org/officeDocument/2006/relationships/image" Target="../media/image367.png"/><Relationship Id="rId297" Type="http://schemas.openxmlformats.org/officeDocument/2006/relationships/image" Target="../media/image145.png"/><Relationship Id="rId518" Type="http://schemas.openxmlformats.org/officeDocument/2006/relationships/customXml" Target="../ink/ink1338.xml"/><Relationship Id="rId725" Type="http://schemas.openxmlformats.org/officeDocument/2006/relationships/image" Target="../media/image415.png"/><Relationship Id="rId932" Type="http://schemas.openxmlformats.org/officeDocument/2006/relationships/customXml" Target="../ink/ink1531.xml"/><Relationship Id="rId157" Type="http://schemas.openxmlformats.org/officeDocument/2006/relationships/image" Target="../media/image77.png"/><Relationship Id="rId364" Type="http://schemas.openxmlformats.org/officeDocument/2006/relationships/image" Target="../media/image177.png"/><Relationship Id="rId1008" Type="http://schemas.openxmlformats.org/officeDocument/2006/relationships/image" Target="../media/image614.png"/><Relationship Id="rId61" Type="http://schemas.openxmlformats.org/officeDocument/2006/relationships/customXml" Target="../ink/ink1100.xml"/><Relationship Id="rId571" Type="http://schemas.openxmlformats.org/officeDocument/2006/relationships/customXml" Target="../ink/ink1366.xml"/><Relationship Id="rId669" Type="http://schemas.openxmlformats.org/officeDocument/2006/relationships/customXml" Target="../ink/ink1415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431" Type="http://schemas.openxmlformats.org/officeDocument/2006/relationships/customXml" Target="../ink/ink1290.xml"/><Relationship Id="rId529" Type="http://schemas.openxmlformats.org/officeDocument/2006/relationships/customXml" Target="../ink/ink1344.xml"/><Relationship Id="rId736" Type="http://schemas.openxmlformats.org/officeDocument/2006/relationships/customXml" Target="../ink/ink1449.xml"/><Relationship Id="rId168" Type="http://schemas.openxmlformats.org/officeDocument/2006/relationships/customXml" Target="../ink/ink1154.xml"/><Relationship Id="rId943" Type="http://schemas.openxmlformats.org/officeDocument/2006/relationships/customXml" Target="../ink/ink1537.xml"/><Relationship Id="rId1019" Type="http://schemas.openxmlformats.org/officeDocument/2006/relationships/customXml" Target="../ink/ink1575.xml"/><Relationship Id="rId72" Type="http://schemas.openxmlformats.org/officeDocument/2006/relationships/image" Target="../media/image35.png"/><Relationship Id="rId375" Type="http://schemas.openxmlformats.org/officeDocument/2006/relationships/customXml" Target="../ink/ink1261.xml"/><Relationship Id="rId582" Type="http://schemas.openxmlformats.org/officeDocument/2006/relationships/image" Target="../media/image298.png"/><Relationship Id="rId803" Type="http://schemas.openxmlformats.org/officeDocument/2006/relationships/image" Target="../media/image454.png"/><Relationship Id="rId3" Type="http://schemas.openxmlformats.org/officeDocument/2006/relationships/image" Target="../media/image1.png"/><Relationship Id="rId235" Type="http://schemas.openxmlformats.org/officeDocument/2006/relationships/image" Target="../media/image115.png"/><Relationship Id="rId442" Type="http://schemas.openxmlformats.org/officeDocument/2006/relationships/customXml" Target="../ink/ink1297.xml"/><Relationship Id="rId887" Type="http://schemas.openxmlformats.org/officeDocument/2006/relationships/customXml" Target="../ink/ink1508.xml"/><Relationship Id="rId302" Type="http://schemas.openxmlformats.org/officeDocument/2006/relationships/customXml" Target="../ink/ink1223.xml"/><Relationship Id="rId747" Type="http://schemas.openxmlformats.org/officeDocument/2006/relationships/image" Target="../media/image426.png"/><Relationship Id="rId954" Type="http://schemas.openxmlformats.org/officeDocument/2006/relationships/image" Target="../media/image587.png"/><Relationship Id="rId83" Type="http://schemas.openxmlformats.org/officeDocument/2006/relationships/customXml" Target="../ink/ink1111.xml"/><Relationship Id="rId179" Type="http://schemas.openxmlformats.org/officeDocument/2006/relationships/customXml" Target="../ink/ink1160.xml"/><Relationship Id="rId386" Type="http://schemas.openxmlformats.org/officeDocument/2006/relationships/customXml" Target="../ink/ink1267.xml"/><Relationship Id="rId593" Type="http://schemas.openxmlformats.org/officeDocument/2006/relationships/customXml" Target="../ink/ink1377.xml"/><Relationship Id="rId607" Type="http://schemas.openxmlformats.org/officeDocument/2006/relationships/customXml" Target="../ink/ink1384.xml"/><Relationship Id="rId814" Type="http://schemas.openxmlformats.org/officeDocument/2006/relationships/customXml" Target="../ink/ink1488.xml"/><Relationship Id="rId246" Type="http://schemas.openxmlformats.org/officeDocument/2006/relationships/image" Target="../media/image120.png"/><Relationship Id="rId453" Type="http://schemas.openxmlformats.org/officeDocument/2006/relationships/customXml" Target="../ink/ink1303.xml"/><Relationship Id="rId660" Type="http://schemas.openxmlformats.org/officeDocument/2006/relationships/image" Target="../media/image368.png"/><Relationship Id="rId898" Type="http://schemas.openxmlformats.org/officeDocument/2006/relationships/image" Target="../media/image501.png"/><Relationship Id="rId106" Type="http://schemas.openxmlformats.org/officeDocument/2006/relationships/image" Target="../media/image52.png"/><Relationship Id="rId313" Type="http://schemas.openxmlformats.org/officeDocument/2006/relationships/customXml" Target="../ink/ink1229.xml"/><Relationship Id="rId758" Type="http://schemas.openxmlformats.org/officeDocument/2006/relationships/customXml" Target="../ink/ink1460.xml"/><Relationship Id="rId965" Type="http://schemas.openxmlformats.org/officeDocument/2006/relationships/customXml" Target="../ink/ink154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03.xml"/><Relationship Id="rId21" Type="http://schemas.openxmlformats.org/officeDocument/2006/relationships/image" Target="../media/image644.png"/><Relationship Id="rId42" Type="http://schemas.openxmlformats.org/officeDocument/2006/relationships/customXml" Target="../ink/ink1611.xml"/><Relationship Id="rId47" Type="http://schemas.openxmlformats.org/officeDocument/2006/relationships/image" Target="../media/image657.png"/><Relationship Id="rId63" Type="http://schemas.openxmlformats.org/officeDocument/2006/relationships/image" Target="../media/image664.png"/><Relationship Id="rId68" Type="http://schemas.openxmlformats.org/officeDocument/2006/relationships/customXml" Target="../ink/ink1624.xml"/><Relationship Id="rId2" Type="http://schemas.openxmlformats.org/officeDocument/2006/relationships/customXml" Target="../ink/ink1591.xml"/><Relationship Id="rId16" Type="http://schemas.openxmlformats.org/officeDocument/2006/relationships/customXml" Target="../ink/ink1598.xml"/><Relationship Id="rId29" Type="http://schemas.openxmlformats.org/officeDocument/2006/relationships/image" Target="../media/image648.png"/><Relationship Id="rId11" Type="http://schemas.openxmlformats.org/officeDocument/2006/relationships/image" Target="../media/image639.png"/><Relationship Id="rId24" Type="http://schemas.openxmlformats.org/officeDocument/2006/relationships/customXml" Target="../ink/ink1602.xml"/><Relationship Id="rId32" Type="http://schemas.openxmlformats.org/officeDocument/2006/relationships/customXml" Target="../ink/ink1606.xml"/><Relationship Id="rId37" Type="http://schemas.openxmlformats.org/officeDocument/2006/relationships/image" Target="../media/image652.png"/><Relationship Id="rId40" Type="http://schemas.openxmlformats.org/officeDocument/2006/relationships/customXml" Target="../ink/ink1610.xml"/><Relationship Id="rId45" Type="http://schemas.openxmlformats.org/officeDocument/2006/relationships/image" Target="../media/image656.png"/><Relationship Id="rId53" Type="http://schemas.openxmlformats.org/officeDocument/2006/relationships/image" Target="../media/image660.png"/><Relationship Id="rId58" Type="http://schemas.openxmlformats.org/officeDocument/2006/relationships/customXml" Target="../ink/ink1619.xml"/><Relationship Id="rId66" Type="http://schemas.openxmlformats.org/officeDocument/2006/relationships/customXml" Target="../ink/ink1623.xml"/><Relationship Id="rId5" Type="http://schemas.openxmlformats.org/officeDocument/2006/relationships/image" Target="../media/image636.png"/><Relationship Id="rId61" Type="http://schemas.openxmlformats.org/officeDocument/2006/relationships/image" Target="../media/image663.png"/><Relationship Id="rId19" Type="http://schemas.openxmlformats.org/officeDocument/2006/relationships/image" Target="../media/image643.png"/><Relationship Id="rId14" Type="http://schemas.openxmlformats.org/officeDocument/2006/relationships/customXml" Target="../ink/ink1597.xml"/><Relationship Id="rId22" Type="http://schemas.openxmlformats.org/officeDocument/2006/relationships/customXml" Target="../ink/ink1601.xml"/><Relationship Id="rId27" Type="http://schemas.openxmlformats.org/officeDocument/2006/relationships/image" Target="../media/image647.png"/><Relationship Id="rId30" Type="http://schemas.openxmlformats.org/officeDocument/2006/relationships/customXml" Target="../ink/ink1605.xml"/><Relationship Id="rId35" Type="http://schemas.openxmlformats.org/officeDocument/2006/relationships/image" Target="../media/image651.png"/><Relationship Id="rId43" Type="http://schemas.openxmlformats.org/officeDocument/2006/relationships/image" Target="../media/image655.png"/><Relationship Id="rId48" Type="http://schemas.openxmlformats.org/officeDocument/2006/relationships/customXml" Target="../ink/ink1614.xml"/><Relationship Id="rId56" Type="http://schemas.openxmlformats.org/officeDocument/2006/relationships/customXml" Target="../ink/ink1618.xml"/><Relationship Id="rId64" Type="http://schemas.openxmlformats.org/officeDocument/2006/relationships/customXml" Target="../ink/ink1622.xml"/><Relationship Id="rId69" Type="http://schemas.openxmlformats.org/officeDocument/2006/relationships/image" Target="../media/image667.png"/><Relationship Id="rId8" Type="http://schemas.openxmlformats.org/officeDocument/2006/relationships/customXml" Target="../ink/ink1594.xml"/><Relationship Id="rId51" Type="http://schemas.openxmlformats.org/officeDocument/2006/relationships/image" Target="../media/image659.png"/><Relationship Id="rId72" Type="http://schemas.openxmlformats.org/officeDocument/2006/relationships/customXml" Target="../ink/ink1626.xml"/><Relationship Id="rId3" Type="http://schemas.openxmlformats.org/officeDocument/2006/relationships/image" Target="../media/image635.png"/><Relationship Id="rId12" Type="http://schemas.openxmlformats.org/officeDocument/2006/relationships/customXml" Target="../ink/ink1596.xml"/><Relationship Id="rId17" Type="http://schemas.openxmlformats.org/officeDocument/2006/relationships/image" Target="../media/image642.png"/><Relationship Id="rId25" Type="http://schemas.openxmlformats.org/officeDocument/2006/relationships/image" Target="../media/image646.png"/><Relationship Id="rId33" Type="http://schemas.openxmlformats.org/officeDocument/2006/relationships/image" Target="../media/image650.png"/><Relationship Id="rId38" Type="http://schemas.openxmlformats.org/officeDocument/2006/relationships/customXml" Target="../ink/ink1609.xml"/><Relationship Id="rId46" Type="http://schemas.openxmlformats.org/officeDocument/2006/relationships/customXml" Target="../ink/ink1613.xml"/><Relationship Id="rId59" Type="http://schemas.openxmlformats.org/officeDocument/2006/relationships/image" Target="../media/image662.png"/><Relationship Id="rId67" Type="http://schemas.openxmlformats.org/officeDocument/2006/relationships/image" Target="../media/image666.png"/><Relationship Id="rId20" Type="http://schemas.openxmlformats.org/officeDocument/2006/relationships/customXml" Target="../ink/ink1600.xml"/><Relationship Id="rId41" Type="http://schemas.openxmlformats.org/officeDocument/2006/relationships/image" Target="../media/image654.png"/><Relationship Id="rId54" Type="http://schemas.openxmlformats.org/officeDocument/2006/relationships/customXml" Target="../ink/ink1617.xml"/><Relationship Id="rId62" Type="http://schemas.openxmlformats.org/officeDocument/2006/relationships/customXml" Target="../ink/ink1621.xml"/><Relationship Id="rId70" Type="http://schemas.openxmlformats.org/officeDocument/2006/relationships/customXml" Target="../ink/ink16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3.xml"/><Relationship Id="rId15" Type="http://schemas.openxmlformats.org/officeDocument/2006/relationships/image" Target="../media/image641.png"/><Relationship Id="rId23" Type="http://schemas.openxmlformats.org/officeDocument/2006/relationships/image" Target="../media/image645.png"/><Relationship Id="rId28" Type="http://schemas.openxmlformats.org/officeDocument/2006/relationships/customXml" Target="../ink/ink1604.xml"/><Relationship Id="rId36" Type="http://schemas.openxmlformats.org/officeDocument/2006/relationships/customXml" Target="../ink/ink1608.xml"/><Relationship Id="rId49" Type="http://schemas.openxmlformats.org/officeDocument/2006/relationships/image" Target="../media/image658.png"/><Relationship Id="rId57" Type="http://schemas.openxmlformats.org/officeDocument/2006/relationships/image" Target="../media/image10.png"/><Relationship Id="rId10" Type="http://schemas.openxmlformats.org/officeDocument/2006/relationships/customXml" Target="../ink/ink1595.xml"/><Relationship Id="rId31" Type="http://schemas.openxmlformats.org/officeDocument/2006/relationships/image" Target="../media/image649.png"/><Relationship Id="rId44" Type="http://schemas.openxmlformats.org/officeDocument/2006/relationships/customXml" Target="../ink/ink1612.xml"/><Relationship Id="rId52" Type="http://schemas.openxmlformats.org/officeDocument/2006/relationships/customXml" Target="../ink/ink1616.xml"/><Relationship Id="rId60" Type="http://schemas.openxmlformats.org/officeDocument/2006/relationships/customXml" Target="../ink/ink1620.xml"/><Relationship Id="rId65" Type="http://schemas.openxmlformats.org/officeDocument/2006/relationships/image" Target="../media/image665.png"/><Relationship Id="rId73" Type="http://schemas.openxmlformats.org/officeDocument/2006/relationships/image" Target="../media/image669.png"/><Relationship Id="rId4" Type="http://schemas.openxmlformats.org/officeDocument/2006/relationships/customXml" Target="../ink/ink1592.xml"/><Relationship Id="rId9" Type="http://schemas.openxmlformats.org/officeDocument/2006/relationships/image" Target="../media/image638.png"/><Relationship Id="rId13" Type="http://schemas.openxmlformats.org/officeDocument/2006/relationships/image" Target="../media/image640.png"/><Relationship Id="rId18" Type="http://schemas.openxmlformats.org/officeDocument/2006/relationships/customXml" Target="../ink/ink1599.xml"/><Relationship Id="rId39" Type="http://schemas.openxmlformats.org/officeDocument/2006/relationships/image" Target="../media/image653.png"/><Relationship Id="rId34" Type="http://schemas.openxmlformats.org/officeDocument/2006/relationships/customXml" Target="../ink/ink1607.xml"/><Relationship Id="rId50" Type="http://schemas.openxmlformats.org/officeDocument/2006/relationships/customXml" Target="../ink/ink1615.xml"/><Relationship Id="rId55" Type="http://schemas.openxmlformats.org/officeDocument/2006/relationships/image" Target="../media/image661.png"/><Relationship Id="rId7" Type="http://schemas.openxmlformats.org/officeDocument/2006/relationships/image" Target="../media/image637.png"/><Relationship Id="rId71" Type="http://schemas.openxmlformats.org/officeDocument/2006/relationships/image" Target="../media/image6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1B7A6B-3566-4F25-9562-01B3BCE7A3A6}"/>
                  </a:ext>
                </a:extLst>
              </p14:cNvPr>
              <p14:cNvContentPartPr/>
              <p14:nvPr/>
            </p14:nvContentPartPr>
            <p14:xfrm>
              <a:off x="608920" y="1078267"/>
              <a:ext cx="3600" cy="11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1B7A6B-3566-4F25-9562-01B3BCE7A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920" y="1069267"/>
                <a:ext cx="21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4F8563C-D062-41C3-A285-D2878A5B6772}"/>
                  </a:ext>
                </a:extLst>
              </p14:cNvPr>
              <p14:cNvContentPartPr/>
              <p14:nvPr/>
            </p14:nvContentPartPr>
            <p14:xfrm>
              <a:off x="3445000" y="1130827"/>
              <a:ext cx="205560" cy="4352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4F8563C-D062-41C3-A285-D2878A5B6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6000" y="1122187"/>
                <a:ext cx="223200" cy="437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95D8491-C233-4685-BCA1-6486868C580E}"/>
              </a:ext>
            </a:extLst>
          </p:cNvPr>
          <p:cNvGrpSpPr/>
          <p:nvPr/>
        </p:nvGrpSpPr>
        <p:grpSpPr>
          <a:xfrm>
            <a:off x="2957200" y="270787"/>
            <a:ext cx="1540080" cy="824040"/>
            <a:chOff x="2957200" y="270787"/>
            <a:chExt cx="154008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2C3269-D00F-4899-98B7-92B130670896}"/>
                    </a:ext>
                  </a:extLst>
                </p14:cNvPr>
                <p14:cNvContentPartPr/>
                <p14:nvPr/>
              </p14:nvContentPartPr>
              <p14:xfrm>
                <a:off x="3059800" y="770107"/>
                <a:ext cx="38880" cy="28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2C3269-D00F-4899-98B7-92B1306708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51160" y="761467"/>
                  <a:ext cx="56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0AB2BF-11F7-4E26-9C9E-78305CD6F8BF}"/>
                    </a:ext>
                  </a:extLst>
                </p14:cNvPr>
                <p14:cNvContentPartPr/>
                <p14:nvPr/>
              </p14:nvContentPartPr>
              <p14:xfrm>
                <a:off x="3097960" y="1016707"/>
                <a:ext cx="722520" cy="61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0AB2BF-11F7-4E26-9C9E-78305CD6F8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8960" y="1007707"/>
                  <a:ext cx="740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B32D14-5601-4C3E-A536-09AA34AF4962}"/>
                    </a:ext>
                  </a:extLst>
                </p14:cNvPr>
                <p14:cNvContentPartPr/>
                <p14:nvPr/>
              </p14:nvContentPartPr>
              <p14:xfrm>
                <a:off x="3804280" y="694147"/>
                <a:ext cx="22680" cy="266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B32D14-5601-4C3E-A536-09AA34AF49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5280" y="685507"/>
                  <a:ext cx="40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70C22-33DD-4BD6-AEFC-E8E3765D124A}"/>
                    </a:ext>
                  </a:extLst>
                </p14:cNvPr>
                <p14:cNvContentPartPr/>
                <p14:nvPr/>
              </p14:nvContentPartPr>
              <p14:xfrm>
                <a:off x="3076000" y="720067"/>
                <a:ext cx="780480" cy="6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70C22-33DD-4BD6-AEFC-E8E3765D1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7000" y="711427"/>
                  <a:ext cx="798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2E8299-7ADE-46E9-8E72-01EAA160578C}"/>
                    </a:ext>
                  </a:extLst>
                </p14:cNvPr>
                <p14:cNvContentPartPr/>
                <p14:nvPr/>
              </p14:nvContentPartPr>
              <p14:xfrm>
                <a:off x="3230440" y="872707"/>
                <a:ext cx="92880" cy="13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2E8299-7ADE-46E9-8E72-01EAA16057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1440" y="864067"/>
                  <a:ext cx="110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2F0D65-C940-464D-86F5-D0393962AE84}"/>
                    </a:ext>
                  </a:extLst>
                </p14:cNvPr>
                <p14:cNvContentPartPr/>
                <p14:nvPr/>
              </p14:nvContentPartPr>
              <p14:xfrm>
                <a:off x="3245920" y="948307"/>
                <a:ext cx="8064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2F0D65-C940-464D-86F5-D0393962AE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37280" y="939667"/>
                  <a:ext cx="98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162563-AD98-4246-86B3-9CA0A3E3B2E4}"/>
                    </a:ext>
                  </a:extLst>
                </p14:cNvPr>
                <p14:cNvContentPartPr/>
                <p14:nvPr/>
              </p14:nvContentPartPr>
              <p14:xfrm>
                <a:off x="3344920" y="889267"/>
                <a:ext cx="43560" cy="18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162563-AD98-4246-86B3-9CA0A3E3B2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5920" y="880267"/>
                  <a:ext cx="61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E6768F-F6ED-40E5-8CA5-AFB5F0774145}"/>
                    </a:ext>
                  </a:extLst>
                </p14:cNvPr>
                <p14:cNvContentPartPr/>
                <p14:nvPr/>
              </p14:nvContentPartPr>
              <p14:xfrm>
                <a:off x="3348520" y="91446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E6768F-F6ED-40E5-8CA5-AFB5F07741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9880" y="9058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AF7996-68BC-484E-A33D-5943EBCBD94B}"/>
                    </a:ext>
                  </a:extLst>
                </p14:cNvPr>
                <p14:cNvContentPartPr/>
                <p14:nvPr/>
              </p14:nvContentPartPr>
              <p14:xfrm>
                <a:off x="3348520" y="901867"/>
                <a:ext cx="117000" cy="192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AF7996-68BC-484E-A33D-5943EBCBD9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39880" y="892867"/>
                  <a:ext cx="134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9410D9-6C7F-40C6-A332-CE2CD852DD92}"/>
                    </a:ext>
                  </a:extLst>
                </p14:cNvPr>
                <p14:cNvContentPartPr/>
                <p14:nvPr/>
              </p14:nvContentPartPr>
              <p14:xfrm>
                <a:off x="3509080" y="925267"/>
                <a:ext cx="6840" cy="104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9410D9-6C7F-40C6-A332-CE2CD852DD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0080" y="916267"/>
                  <a:ext cx="24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5E7730-AF9C-4539-B88D-71CE6CABB8A3}"/>
                    </a:ext>
                  </a:extLst>
                </p14:cNvPr>
                <p14:cNvContentPartPr/>
                <p14:nvPr/>
              </p14:nvContentPartPr>
              <p14:xfrm>
                <a:off x="2957200" y="554827"/>
                <a:ext cx="9972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5E7730-AF9C-4539-B88D-71CE6CABB8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8200" y="545827"/>
                  <a:ext cx="117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4DF2AE-9720-45BA-87FB-36A86D389EEB}"/>
                    </a:ext>
                  </a:extLst>
                </p14:cNvPr>
                <p14:cNvContentPartPr/>
                <p14:nvPr/>
              </p14:nvContentPartPr>
              <p14:xfrm>
                <a:off x="3048640" y="430627"/>
                <a:ext cx="101520" cy="20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4DF2AE-9720-45BA-87FB-36A86D389E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9640" y="421627"/>
                  <a:ext cx="119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089672-6CBB-4E88-82AE-906D6D6ED82A}"/>
                    </a:ext>
                  </a:extLst>
                </p14:cNvPr>
                <p14:cNvContentPartPr/>
                <p14:nvPr/>
              </p14:nvContentPartPr>
              <p14:xfrm>
                <a:off x="3140080" y="51990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089672-6CBB-4E88-82AE-906D6D6ED8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1080" y="5112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FE3861-8168-46B8-A5CC-D3E7733D2045}"/>
                    </a:ext>
                  </a:extLst>
                </p14:cNvPr>
                <p14:cNvContentPartPr/>
                <p14:nvPr/>
              </p14:nvContentPartPr>
              <p14:xfrm>
                <a:off x="3165280" y="573907"/>
                <a:ext cx="100080" cy="51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FE3861-8168-46B8-A5CC-D3E7733D20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56640" y="565267"/>
                  <a:ext cx="117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F515F9-CF51-4379-9A47-08565BBAEA82}"/>
                    </a:ext>
                  </a:extLst>
                </p14:cNvPr>
                <p14:cNvContentPartPr/>
                <p14:nvPr/>
              </p14:nvContentPartPr>
              <p14:xfrm>
                <a:off x="3277960" y="374827"/>
                <a:ext cx="29160" cy="25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F515F9-CF51-4379-9A47-08565BBAEA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69320" y="365827"/>
                  <a:ext cx="46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AF4B99-6D1F-41FF-9B31-0DABED7C10F1}"/>
                    </a:ext>
                  </a:extLst>
                </p14:cNvPr>
                <p14:cNvContentPartPr/>
                <p14:nvPr/>
              </p14:nvContentPartPr>
              <p14:xfrm>
                <a:off x="3262120" y="526747"/>
                <a:ext cx="93240" cy="4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AF4B99-6D1F-41FF-9B31-0DABED7C10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53120" y="518107"/>
                  <a:ext cx="110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439E73-85E6-426E-97CB-4ED7854D48C6}"/>
                    </a:ext>
                  </a:extLst>
                </p14:cNvPr>
                <p14:cNvContentPartPr/>
                <p14:nvPr/>
              </p14:nvContentPartPr>
              <p14:xfrm>
                <a:off x="3393520" y="270787"/>
                <a:ext cx="122400" cy="43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439E73-85E6-426E-97CB-4ED7854D48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84520" y="261787"/>
                  <a:ext cx="1400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1341145-D08A-472C-84D0-066567F7A052}"/>
                    </a:ext>
                  </a:extLst>
                </p14:cNvPr>
                <p14:cNvContentPartPr/>
                <p14:nvPr/>
              </p14:nvContentPartPr>
              <p14:xfrm>
                <a:off x="3541120" y="445027"/>
                <a:ext cx="96480" cy="177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1341145-D08A-472C-84D0-066567F7A0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32120" y="436027"/>
                  <a:ext cx="114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1E08E4-7F19-4C28-A7CF-1D5AB9CCB058}"/>
                    </a:ext>
                  </a:extLst>
                </p14:cNvPr>
                <p14:cNvContentPartPr/>
                <p14:nvPr/>
              </p14:nvContentPartPr>
              <p14:xfrm>
                <a:off x="3621400" y="509467"/>
                <a:ext cx="48600" cy="91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1E08E4-7F19-4C28-A7CF-1D5AB9CCB05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12400" y="500467"/>
                  <a:ext cx="66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3ACA39A-DE7C-4F55-A8F3-19732DE2A298}"/>
                    </a:ext>
                  </a:extLst>
                </p14:cNvPr>
                <p14:cNvContentPartPr/>
                <p14:nvPr/>
              </p14:nvContentPartPr>
              <p14:xfrm>
                <a:off x="3685480" y="282307"/>
                <a:ext cx="45360" cy="29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3ACA39A-DE7C-4F55-A8F3-19732DE2A2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76480" y="273667"/>
                  <a:ext cx="63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E25CBE-A745-4367-8927-A1D42B04F4A7}"/>
                    </a:ext>
                  </a:extLst>
                </p14:cNvPr>
                <p14:cNvContentPartPr/>
                <p14:nvPr/>
              </p14:nvContentPartPr>
              <p14:xfrm>
                <a:off x="3749560" y="474547"/>
                <a:ext cx="42480" cy="8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E25CBE-A745-4367-8927-A1D42B04F4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40920" y="465907"/>
                  <a:ext cx="6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C83E5D-6688-44A7-97C9-37148F6402A9}"/>
                    </a:ext>
                  </a:extLst>
                </p14:cNvPr>
                <p14:cNvContentPartPr/>
                <p14:nvPr/>
              </p14:nvContentPartPr>
              <p14:xfrm>
                <a:off x="3749560" y="492187"/>
                <a:ext cx="38880" cy="172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C83E5D-6688-44A7-97C9-37148F6402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40920" y="483187"/>
                  <a:ext cx="5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A6AA9C-5CB1-41B5-9F9B-E899AC8C4A1A}"/>
                    </a:ext>
                  </a:extLst>
                </p14:cNvPr>
                <p14:cNvContentPartPr/>
                <p14:nvPr/>
              </p14:nvContentPartPr>
              <p14:xfrm>
                <a:off x="3826600" y="505507"/>
                <a:ext cx="3600" cy="66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A6AA9C-5CB1-41B5-9F9B-E899AC8C4A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17960" y="496867"/>
                  <a:ext cx="21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F44433-A91B-47C9-8374-1E95828801DF}"/>
                    </a:ext>
                  </a:extLst>
                </p14:cNvPr>
                <p14:cNvContentPartPr/>
                <p14:nvPr/>
              </p14:nvContentPartPr>
              <p14:xfrm>
                <a:off x="3826600" y="436387"/>
                <a:ext cx="3600" cy="69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F44433-A91B-47C9-8374-1E95828801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17960" y="427387"/>
                  <a:ext cx="21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46F909-32A0-4118-8953-14CC0C49134E}"/>
                    </a:ext>
                  </a:extLst>
                </p14:cNvPr>
                <p14:cNvContentPartPr/>
                <p14:nvPr/>
              </p14:nvContentPartPr>
              <p14:xfrm>
                <a:off x="3868360" y="500107"/>
                <a:ext cx="151200" cy="263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46F909-32A0-4118-8953-14CC0C4913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59360" y="491107"/>
                  <a:ext cx="168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B8D8BB-2484-48B4-9E26-CDB065372903}"/>
                    </a:ext>
                  </a:extLst>
                </p14:cNvPr>
                <p14:cNvContentPartPr/>
                <p14:nvPr/>
              </p14:nvContentPartPr>
              <p14:xfrm>
                <a:off x="4073560" y="405427"/>
                <a:ext cx="16560" cy="153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B8D8BB-2484-48B4-9E26-CDB0653729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64920" y="396787"/>
                  <a:ext cx="34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407534-196E-4744-8045-EC1260B41433}"/>
                    </a:ext>
                  </a:extLst>
                </p14:cNvPr>
                <p14:cNvContentPartPr/>
                <p14:nvPr/>
              </p14:nvContentPartPr>
              <p14:xfrm>
                <a:off x="4099480" y="373747"/>
                <a:ext cx="81000" cy="9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407534-196E-4744-8045-EC1260B4143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90480" y="365107"/>
                  <a:ext cx="98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78F0BC-D0FE-4DD4-AC3A-ACAC9F19BEA4}"/>
                    </a:ext>
                  </a:extLst>
                </p14:cNvPr>
                <p14:cNvContentPartPr/>
                <p14:nvPr/>
              </p14:nvContentPartPr>
              <p14:xfrm>
                <a:off x="4157080" y="482467"/>
                <a:ext cx="109440" cy="59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78F0BC-D0FE-4DD4-AC3A-ACAC9F19BE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48080" y="473827"/>
                  <a:ext cx="127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179B16B-CB6D-4BC2-9357-6C924A18C6C4}"/>
                    </a:ext>
                  </a:extLst>
                </p14:cNvPr>
                <p14:cNvContentPartPr/>
                <p14:nvPr/>
              </p14:nvContentPartPr>
              <p14:xfrm>
                <a:off x="4317640" y="285187"/>
                <a:ext cx="3600" cy="24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179B16B-CB6D-4BC2-9357-6C924A18C6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08640" y="276547"/>
                  <a:ext cx="21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FA16129-9969-49CB-90C7-41E2794A9363}"/>
                    </a:ext>
                  </a:extLst>
                </p14:cNvPr>
                <p14:cNvContentPartPr/>
                <p14:nvPr/>
              </p14:nvContentPartPr>
              <p14:xfrm>
                <a:off x="4301440" y="448987"/>
                <a:ext cx="93240" cy="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FA16129-9969-49CB-90C7-41E2794A93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92440" y="439987"/>
                  <a:ext cx="11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169503-EA91-4500-8072-49A070FC6594}"/>
                    </a:ext>
                  </a:extLst>
                </p14:cNvPr>
                <p14:cNvContentPartPr/>
                <p14:nvPr/>
              </p14:nvContentPartPr>
              <p14:xfrm>
                <a:off x="4429600" y="448267"/>
                <a:ext cx="67680" cy="15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169503-EA91-4500-8072-49A070FC65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20960" y="439267"/>
                  <a:ext cx="85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E76A23-CDB9-4C8B-85C9-2BB3B06B34CD}"/>
              </a:ext>
            </a:extLst>
          </p:cNvPr>
          <p:cNvGrpSpPr/>
          <p:nvPr/>
        </p:nvGrpSpPr>
        <p:grpSpPr>
          <a:xfrm>
            <a:off x="5501320" y="665347"/>
            <a:ext cx="974160" cy="4781880"/>
            <a:chOff x="5501320" y="665347"/>
            <a:chExt cx="974160" cy="47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90B388-8AA7-4241-9EB2-9649AAA21E5C}"/>
                    </a:ext>
                  </a:extLst>
                </p14:cNvPr>
                <p14:cNvContentPartPr/>
                <p14:nvPr/>
              </p14:nvContentPartPr>
              <p14:xfrm>
                <a:off x="5501320" y="696667"/>
                <a:ext cx="64080" cy="354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90B388-8AA7-4241-9EB2-9649AAA21E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92320" y="687667"/>
                  <a:ext cx="81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0BA756-FC28-499A-BEEC-98034AE464D8}"/>
                    </a:ext>
                  </a:extLst>
                </p14:cNvPr>
                <p14:cNvContentPartPr/>
                <p14:nvPr/>
              </p14:nvContentPartPr>
              <p14:xfrm>
                <a:off x="5645680" y="1071427"/>
                <a:ext cx="661320" cy="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0BA756-FC28-499A-BEEC-98034AE464D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36680" y="1062787"/>
                  <a:ext cx="67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109371-3758-444E-99C6-EAA80888C57B}"/>
                    </a:ext>
                  </a:extLst>
                </p14:cNvPr>
                <p14:cNvContentPartPr/>
                <p14:nvPr/>
              </p14:nvContentPartPr>
              <p14:xfrm>
                <a:off x="6287200" y="665347"/>
                <a:ext cx="22320" cy="37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109371-3758-444E-99C6-EAA80888C5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78560" y="656707"/>
                  <a:ext cx="399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3F84A4-4E3B-4254-A639-F1E494E0411D}"/>
                    </a:ext>
                  </a:extLst>
                </p14:cNvPr>
                <p14:cNvContentPartPr/>
                <p14:nvPr/>
              </p14:nvContentPartPr>
              <p14:xfrm>
                <a:off x="5553880" y="675787"/>
                <a:ext cx="705960" cy="40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3F84A4-4E3B-4254-A639-F1E494E041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44880" y="667147"/>
                  <a:ext cx="723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C2F4B9-D220-4A73-B52E-BD8F76EB56FC}"/>
                    </a:ext>
                  </a:extLst>
                </p14:cNvPr>
                <p14:cNvContentPartPr/>
                <p14:nvPr/>
              </p14:nvContentPartPr>
              <p14:xfrm>
                <a:off x="5693920" y="814387"/>
                <a:ext cx="87120" cy="21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C2F4B9-D220-4A73-B52E-BD8F76EB56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4920" y="805747"/>
                  <a:ext cx="104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3E0417-5816-4BEE-93D9-57D093576631}"/>
                    </a:ext>
                  </a:extLst>
                </p14:cNvPr>
                <p14:cNvContentPartPr/>
                <p14:nvPr/>
              </p14:nvContentPartPr>
              <p14:xfrm>
                <a:off x="5725960" y="944347"/>
                <a:ext cx="64440" cy="15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3E0417-5816-4BEE-93D9-57D0935766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6960" y="935707"/>
                  <a:ext cx="82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9730C6-2507-4F73-AFE1-DE92ACB94B50}"/>
                    </a:ext>
                  </a:extLst>
                </p14:cNvPr>
                <p14:cNvContentPartPr/>
                <p14:nvPr/>
              </p14:nvContentPartPr>
              <p14:xfrm>
                <a:off x="5837560" y="840667"/>
                <a:ext cx="165240" cy="149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9730C6-2507-4F73-AFE1-DE92ACB94B5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28560" y="831667"/>
                  <a:ext cx="182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755AB6-9953-4543-BE69-A481A5F97B72}"/>
                    </a:ext>
                  </a:extLst>
                </p14:cNvPr>
                <p14:cNvContentPartPr/>
                <p14:nvPr/>
              </p14:nvContentPartPr>
              <p14:xfrm>
                <a:off x="5882920" y="1100587"/>
                <a:ext cx="592560" cy="434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755AB6-9953-4543-BE69-A481A5F97B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73920" y="1091587"/>
                  <a:ext cx="610200" cy="436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3CDFCD9-3317-41E7-A7D7-A8723EF892A2}"/>
                  </a:ext>
                </a:extLst>
              </p14:cNvPr>
              <p14:cNvContentPartPr/>
              <p14:nvPr/>
            </p14:nvContentPartPr>
            <p14:xfrm>
              <a:off x="7981360" y="1073587"/>
              <a:ext cx="645120" cy="43088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3CDFCD9-3317-41E7-A7D7-A8723EF892A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972360" y="1064947"/>
                <a:ext cx="662760" cy="43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8DD9C10-E8FE-470D-8088-918F024A49F6}"/>
                  </a:ext>
                </a:extLst>
              </p14:cNvPr>
              <p14:cNvContentPartPr/>
              <p14:nvPr/>
            </p14:nvContentPartPr>
            <p14:xfrm>
              <a:off x="4249960" y="1303627"/>
              <a:ext cx="64440" cy="75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8DD9C10-E8FE-470D-8088-918F024A49F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41320" y="1294627"/>
                <a:ext cx="8208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9F46089-B0D5-4E67-9757-5A0A302C5F88}"/>
              </a:ext>
            </a:extLst>
          </p:cNvPr>
          <p:cNvGrpSpPr/>
          <p:nvPr/>
        </p:nvGrpSpPr>
        <p:grpSpPr>
          <a:xfrm>
            <a:off x="820600" y="1042627"/>
            <a:ext cx="9746280" cy="867240"/>
            <a:chOff x="820600" y="1042627"/>
            <a:chExt cx="9746280" cy="8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E02786-AA8F-4DB1-B3AA-F29030B244C6}"/>
                    </a:ext>
                  </a:extLst>
                </p14:cNvPr>
                <p14:cNvContentPartPr/>
                <p14:nvPr/>
              </p14:nvContentPartPr>
              <p14:xfrm>
                <a:off x="3460840" y="1182307"/>
                <a:ext cx="2307240" cy="88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E02786-AA8F-4DB1-B3AA-F29030B244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2200" y="1173307"/>
                  <a:ext cx="2324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3DE81CF-1DF6-4CB6-923A-EC521DDD9C1F}"/>
                    </a:ext>
                  </a:extLst>
                </p14:cNvPr>
                <p14:cNvContentPartPr/>
                <p14:nvPr/>
              </p14:nvContentPartPr>
              <p14:xfrm>
                <a:off x="5751520" y="1140907"/>
                <a:ext cx="119520" cy="70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3DE81CF-1DF6-4CB6-923A-EC521DDD9C1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42880" y="1131907"/>
                  <a:ext cx="137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8B4FE34-9815-48AB-8247-0ED87CF4251B}"/>
                    </a:ext>
                  </a:extLst>
                </p14:cNvPr>
                <p14:cNvContentPartPr/>
                <p14:nvPr/>
              </p14:nvContentPartPr>
              <p14:xfrm>
                <a:off x="3575680" y="1096267"/>
                <a:ext cx="81000" cy="10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8B4FE34-9815-48AB-8247-0ED87CF425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66680" y="1087627"/>
                  <a:ext cx="98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B24856-ED15-475F-9DBB-4BB181C285D0}"/>
                    </a:ext>
                  </a:extLst>
                </p14:cNvPr>
                <p14:cNvContentPartPr/>
                <p14:nvPr/>
              </p14:nvContentPartPr>
              <p14:xfrm>
                <a:off x="3576400" y="1146667"/>
                <a:ext cx="64440" cy="2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B24856-ED15-475F-9DBB-4BB181C285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7400" y="1137667"/>
                  <a:ext cx="82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260E6F-C9A3-4D58-B33C-98B70727B1A7}"/>
                    </a:ext>
                  </a:extLst>
                </p14:cNvPr>
                <p14:cNvContentPartPr/>
                <p14:nvPr/>
              </p14:nvContentPartPr>
              <p14:xfrm>
                <a:off x="3669280" y="1135147"/>
                <a:ext cx="65520" cy="136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260E6F-C9A3-4D58-B33C-98B70727B1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60280" y="1126147"/>
                  <a:ext cx="8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CAA297-1388-4783-87C3-CE4E7D5371DA}"/>
                    </a:ext>
                  </a:extLst>
                </p14:cNvPr>
                <p14:cNvContentPartPr/>
                <p14:nvPr/>
              </p14:nvContentPartPr>
              <p14:xfrm>
                <a:off x="3748480" y="1143787"/>
                <a:ext cx="60120" cy="154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CAA297-1388-4783-87C3-CE4E7D5371D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39840" y="1135147"/>
                  <a:ext cx="7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89EE085-23C0-4E8E-86AB-686CC7F4387D}"/>
                    </a:ext>
                  </a:extLst>
                </p14:cNvPr>
                <p14:cNvContentPartPr/>
                <p14:nvPr/>
              </p14:nvContentPartPr>
              <p14:xfrm>
                <a:off x="3861880" y="1042627"/>
                <a:ext cx="75240" cy="120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89EE085-23C0-4E8E-86AB-686CC7F4387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2880" y="1033987"/>
                  <a:ext cx="92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2CD1328-3794-4826-BCBF-2A1F3F262B80}"/>
                    </a:ext>
                  </a:extLst>
                </p14:cNvPr>
                <p14:cNvContentPartPr/>
                <p14:nvPr/>
              </p14:nvContentPartPr>
              <p14:xfrm>
                <a:off x="3955120" y="1089787"/>
                <a:ext cx="305280" cy="65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2CD1328-3794-4826-BCBF-2A1F3F262B8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46120" y="1080787"/>
                  <a:ext cx="322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041482A-F4F2-43BC-A35E-6052FE4A7797}"/>
                    </a:ext>
                  </a:extLst>
                </p14:cNvPr>
                <p14:cNvContentPartPr/>
                <p14:nvPr/>
              </p14:nvContentPartPr>
              <p14:xfrm>
                <a:off x="3586120" y="1289947"/>
                <a:ext cx="90360" cy="61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041482A-F4F2-43BC-A35E-6052FE4A779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77120" y="1281307"/>
                  <a:ext cx="108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4B40B8-C66A-4B9D-A26C-83518A8912A8}"/>
                    </a:ext>
                  </a:extLst>
                </p14:cNvPr>
                <p14:cNvContentPartPr/>
                <p14:nvPr/>
              </p14:nvContentPartPr>
              <p14:xfrm>
                <a:off x="3701320" y="1265107"/>
                <a:ext cx="35640" cy="10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4B40B8-C66A-4B9D-A26C-83518A8912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92680" y="1256107"/>
                  <a:ext cx="53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9CB7C2A-1E73-4AC6-AB43-B4F6D791B7A9}"/>
                    </a:ext>
                  </a:extLst>
                </p14:cNvPr>
                <p14:cNvContentPartPr/>
                <p14:nvPr/>
              </p14:nvContentPartPr>
              <p14:xfrm>
                <a:off x="3762520" y="1322707"/>
                <a:ext cx="38880" cy="49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9CB7C2A-1E73-4AC6-AB43-B4F6D791B7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53520" y="1314067"/>
                  <a:ext cx="56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74C714-EAB8-4040-B34E-C3BE175B3045}"/>
                    </a:ext>
                  </a:extLst>
                </p14:cNvPr>
                <p14:cNvContentPartPr/>
                <p14:nvPr/>
              </p14:nvContentPartPr>
              <p14:xfrm>
                <a:off x="3724000" y="1326667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74C714-EAB8-4040-B34E-C3BE175B304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15000" y="1317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7A0247C-DAA9-456D-BEF4-607414685051}"/>
                    </a:ext>
                  </a:extLst>
                </p14:cNvPr>
                <p14:cNvContentPartPr/>
                <p14:nvPr/>
              </p14:nvContentPartPr>
              <p14:xfrm>
                <a:off x="3646960" y="1300387"/>
                <a:ext cx="74160" cy="68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7A0247C-DAA9-456D-BEF4-60741468505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37960" y="1291747"/>
                  <a:ext cx="91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ED4EC8-62FE-4F7F-B08D-96A3798349E7}"/>
                    </a:ext>
                  </a:extLst>
                </p14:cNvPr>
                <p14:cNvContentPartPr/>
                <p14:nvPr/>
              </p14:nvContentPartPr>
              <p14:xfrm>
                <a:off x="3739840" y="1241707"/>
                <a:ext cx="25920" cy="128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ED4EC8-62FE-4F7F-B08D-96A3798349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31200" y="1233067"/>
                  <a:ext cx="4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56ADC7-0940-45CA-8BC5-F41F9B9BEB30}"/>
                    </a:ext>
                  </a:extLst>
                </p14:cNvPr>
                <p14:cNvContentPartPr/>
                <p14:nvPr/>
              </p14:nvContentPartPr>
              <p14:xfrm>
                <a:off x="3816880" y="1246747"/>
                <a:ext cx="104400" cy="159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56ADC7-0940-45CA-8BC5-F41F9B9BEB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08240" y="1237747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D67996-BE1B-4163-AFE2-21233EDDCE73}"/>
                    </a:ext>
                  </a:extLst>
                </p14:cNvPr>
                <p14:cNvContentPartPr/>
                <p14:nvPr/>
              </p14:nvContentPartPr>
              <p14:xfrm>
                <a:off x="3916600" y="1358707"/>
                <a:ext cx="87120" cy="45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D67996-BE1B-4163-AFE2-21233EDDCE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07600" y="1350067"/>
                  <a:ext cx="104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2700B30-F84B-4E2F-90B7-4C74C4C4E714}"/>
                    </a:ext>
                  </a:extLst>
                </p14:cNvPr>
                <p14:cNvContentPartPr/>
                <p14:nvPr/>
              </p14:nvContentPartPr>
              <p14:xfrm>
                <a:off x="3967720" y="1358347"/>
                <a:ext cx="122400" cy="3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2700B30-F84B-4E2F-90B7-4C74C4C4E71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59080" y="1349347"/>
                  <a:ext cx="14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D6F8CCB-A99E-4496-B0D7-0004A08EFAF7}"/>
                    </a:ext>
                  </a:extLst>
                </p14:cNvPr>
                <p14:cNvContentPartPr/>
                <p14:nvPr/>
              </p14:nvContentPartPr>
              <p14:xfrm>
                <a:off x="4089760" y="1238827"/>
                <a:ext cx="16560" cy="154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D6F8CCB-A99E-4496-B0D7-0004A08EFA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80760" y="1230187"/>
                  <a:ext cx="3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3DD71E-86D1-4CDF-94A8-9E62FC1D01CE}"/>
                    </a:ext>
                  </a:extLst>
                </p14:cNvPr>
                <p14:cNvContentPartPr/>
                <p14:nvPr/>
              </p14:nvContentPartPr>
              <p14:xfrm>
                <a:off x="4127560" y="1288147"/>
                <a:ext cx="93960" cy="120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3DD71E-86D1-4CDF-94A8-9E62FC1D01C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18560" y="1279147"/>
                  <a:ext cx="111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DFC89B-2606-4009-9088-00B05C745598}"/>
                    </a:ext>
                  </a:extLst>
                </p14:cNvPr>
                <p14:cNvContentPartPr/>
                <p14:nvPr/>
              </p14:nvContentPartPr>
              <p14:xfrm>
                <a:off x="4348240" y="1306507"/>
                <a:ext cx="14400" cy="72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4DFC89B-2606-4009-9088-00B05C7455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39240" y="1297507"/>
                  <a:ext cx="32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86CAE95-D7A3-4EA9-9D3D-5DF12E499195}"/>
                    </a:ext>
                  </a:extLst>
                </p14:cNvPr>
                <p14:cNvContentPartPr/>
                <p14:nvPr/>
              </p14:nvContentPartPr>
              <p14:xfrm>
                <a:off x="4352920" y="1306507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86CAE95-D7A3-4EA9-9D3D-5DF12E4991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3920" y="1297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21011ED-B40B-465F-B4BB-DCB7DCBE6017}"/>
                    </a:ext>
                  </a:extLst>
                </p14:cNvPr>
                <p14:cNvContentPartPr/>
                <p14:nvPr/>
              </p14:nvContentPartPr>
              <p14:xfrm>
                <a:off x="4352920" y="1285987"/>
                <a:ext cx="90360" cy="90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21011ED-B40B-465F-B4BB-DCB7DCBE601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43920" y="1276987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2AB8D52-1ABB-466C-9BAD-D056AB26A208}"/>
                    </a:ext>
                  </a:extLst>
                </p14:cNvPr>
                <p14:cNvContentPartPr/>
                <p14:nvPr/>
              </p14:nvContentPartPr>
              <p14:xfrm>
                <a:off x="4450480" y="1282387"/>
                <a:ext cx="104760" cy="108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2AB8D52-1ABB-466C-9BAD-D056AB26A2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41840" y="1273387"/>
                  <a:ext cx="122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BE9370-2C68-4812-BA2B-48AFDA46B47D}"/>
                    </a:ext>
                  </a:extLst>
                </p14:cNvPr>
                <p14:cNvContentPartPr/>
                <p14:nvPr/>
              </p14:nvContentPartPr>
              <p14:xfrm>
                <a:off x="3492880" y="1500907"/>
                <a:ext cx="2396520" cy="71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BE9370-2C68-4812-BA2B-48AFDA46B4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84240" y="1491907"/>
                  <a:ext cx="2414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0C884E-2A3E-48A5-A7B5-24B45FD758D2}"/>
                    </a:ext>
                  </a:extLst>
                </p14:cNvPr>
                <p14:cNvContentPartPr/>
                <p14:nvPr/>
              </p14:nvContentPartPr>
              <p14:xfrm>
                <a:off x="3419080" y="1495867"/>
                <a:ext cx="196200" cy="98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0C884E-2A3E-48A5-A7B5-24B45FD758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10440" y="1487227"/>
                  <a:ext cx="213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237961-F794-401F-B48A-BC78BC7C9399}"/>
                    </a:ext>
                  </a:extLst>
                </p14:cNvPr>
                <p14:cNvContentPartPr/>
                <p14:nvPr/>
              </p14:nvContentPartPr>
              <p14:xfrm>
                <a:off x="3929200" y="1548427"/>
                <a:ext cx="121320" cy="9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237961-F794-401F-B48A-BC78BC7C93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20200" y="1539787"/>
                  <a:ext cx="138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E068EF6-870E-4244-BD0A-DF15B86C2FDA}"/>
                    </a:ext>
                  </a:extLst>
                </p14:cNvPr>
                <p14:cNvContentPartPr/>
                <p14:nvPr/>
              </p14:nvContentPartPr>
              <p14:xfrm>
                <a:off x="4053760" y="1465987"/>
                <a:ext cx="10440" cy="165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E068EF6-870E-4244-BD0A-DF15B86C2F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45120" y="1457347"/>
                  <a:ext cx="28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7F8799-483D-4966-86BC-55F52BF320C3}"/>
                    </a:ext>
                  </a:extLst>
                </p14:cNvPr>
                <p14:cNvContentPartPr/>
                <p14:nvPr/>
              </p14:nvContentPartPr>
              <p14:xfrm>
                <a:off x="4125040" y="1530427"/>
                <a:ext cx="360" cy="74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7F8799-483D-4966-86BC-55F52BF320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6040" y="1521787"/>
                  <a:ext cx="1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9DDB631-7D10-40F9-8E2A-B6E062BCF700}"/>
                    </a:ext>
                  </a:extLst>
                </p14:cNvPr>
                <p14:cNvContentPartPr/>
                <p14:nvPr/>
              </p14:nvContentPartPr>
              <p14:xfrm>
                <a:off x="4147360" y="1480387"/>
                <a:ext cx="3600" cy="41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9DDB631-7D10-40F9-8E2A-B6E062BCF70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38720" y="1471747"/>
                  <a:ext cx="21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1D92A08-C40B-47C1-9B3C-A995588797C2}"/>
                    </a:ext>
                  </a:extLst>
                </p14:cNvPr>
                <p14:cNvContentPartPr/>
                <p14:nvPr/>
              </p14:nvContentPartPr>
              <p14:xfrm>
                <a:off x="4153840" y="1545907"/>
                <a:ext cx="157680" cy="64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1D92A08-C40B-47C1-9B3C-A995588797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45200" y="1537267"/>
                  <a:ext cx="175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B8D9A1-1AB2-45D3-8CF9-99C8B6CA44A7}"/>
                    </a:ext>
                  </a:extLst>
                </p14:cNvPr>
                <p14:cNvContentPartPr/>
                <p14:nvPr/>
              </p14:nvContentPartPr>
              <p14:xfrm>
                <a:off x="4381720" y="1405507"/>
                <a:ext cx="19440" cy="226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B8D9A1-1AB2-45D3-8CF9-99C8B6CA44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72720" y="1396507"/>
                  <a:ext cx="37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8C314E-B896-4FB1-9B25-8D51405BF30B}"/>
                    </a:ext>
                  </a:extLst>
                </p14:cNvPr>
                <p14:cNvContentPartPr/>
                <p14:nvPr/>
              </p14:nvContentPartPr>
              <p14:xfrm>
                <a:off x="4339960" y="1537267"/>
                <a:ext cx="64440" cy="3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8C314E-B896-4FB1-9B25-8D51405BF3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30960" y="1528627"/>
                  <a:ext cx="82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F8AED3-1C9E-406A-9189-F4DC8A26455F}"/>
                    </a:ext>
                  </a:extLst>
                </p14:cNvPr>
                <p14:cNvContentPartPr/>
                <p14:nvPr/>
              </p14:nvContentPartPr>
              <p14:xfrm>
                <a:off x="4573960" y="1458427"/>
                <a:ext cx="6840" cy="11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F8AED3-1C9E-406A-9189-F4DC8A2645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65320" y="1449427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3C5571-FEE7-4D4D-8509-33FC1AC6CB9E}"/>
                    </a:ext>
                  </a:extLst>
                </p14:cNvPr>
                <p14:cNvContentPartPr/>
                <p14:nvPr/>
              </p14:nvContentPartPr>
              <p14:xfrm>
                <a:off x="4535800" y="1453747"/>
                <a:ext cx="32400" cy="146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3C5571-FEE7-4D4D-8509-33FC1AC6CB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26800" y="1444747"/>
                  <a:ext cx="5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CEFE70-60E8-454F-BD50-F67D61EECF62}"/>
                    </a:ext>
                  </a:extLst>
                </p14:cNvPr>
                <p14:cNvContentPartPr/>
                <p14:nvPr/>
              </p14:nvContentPartPr>
              <p14:xfrm>
                <a:off x="4580440" y="1395067"/>
                <a:ext cx="6840" cy="16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CEFE70-60E8-454F-BD50-F67D61EECF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71800" y="1386067"/>
                  <a:ext cx="24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7293DC8-E464-4DB9-9D12-EC1CB740610E}"/>
                    </a:ext>
                  </a:extLst>
                </p14:cNvPr>
                <p14:cNvContentPartPr/>
                <p14:nvPr/>
              </p14:nvContentPartPr>
              <p14:xfrm>
                <a:off x="4583680" y="1390387"/>
                <a:ext cx="96840" cy="190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7293DC8-E464-4DB9-9D12-EC1CB74061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74680" y="1381387"/>
                  <a:ext cx="114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E89990-4633-4106-A8E5-2044AD559D02}"/>
                    </a:ext>
                  </a:extLst>
                </p14:cNvPr>
                <p14:cNvContentPartPr/>
                <p14:nvPr/>
              </p14:nvContentPartPr>
              <p14:xfrm>
                <a:off x="4712200" y="1529707"/>
                <a:ext cx="45360" cy="10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E89990-4633-4106-A8E5-2044AD559D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03200" y="1520707"/>
                  <a:ext cx="63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982980-A280-4C3C-B73A-FEB6216BBF9F}"/>
                    </a:ext>
                  </a:extLst>
                </p14:cNvPr>
                <p14:cNvContentPartPr/>
                <p14:nvPr/>
              </p14:nvContentPartPr>
              <p14:xfrm>
                <a:off x="4841080" y="1456627"/>
                <a:ext cx="204840" cy="126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982980-A280-4C3C-B73A-FEB6216BBF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32440" y="1447627"/>
                  <a:ext cx="222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15ECC0-2797-4B07-9176-4E66990FE114}"/>
                    </a:ext>
                  </a:extLst>
                </p14:cNvPr>
                <p14:cNvContentPartPr/>
                <p14:nvPr/>
              </p14:nvContentPartPr>
              <p14:xfrm>
                <a:off x="5074000" y="1469947"/>
                <a:ext cx="93960" cy="83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15ECC0-2797-4B07-9176-4E66990FE1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65360" y="1461307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B41EB76-FF85-4684-819B-4AA7C7FC325E}"/>
                    </a:ext>
                  </a:extLst>
                </p14:cNvPr>
                <p14:cNvContentPartPr/>
                <p14:nvPr/>
              </p14:nvContentPartPr>
              <p14:xfrm>
                <a:off x="5193160" y="1450867"/>
                <a:ext cx="45360" cy="110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B41EB76-FF85-4684-819B-4AA7C7FC32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84520" y="1441867"/>
                  <a:ext cx="63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31308D-04F8-4CF7-92D9-2E23B63963F3}"/>
                    </a:ext>
                  </a:extLst>
                </p14:cNvPr>
                <p14:cNvContentPartPr/>
                <p14:nvPr/>
              </p14:nvContentPartPr>
              <p14:xfrm>
                <a:off x="5193160" y="1486147"/>
                <a:ext cx="199440" cy="71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31308D-04F8-4CF7-92D9-2E23B63963F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84520" y="1477507"/>
                  <a:ext cx="217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9E4512-DF42-41CF-9DCE-10150BF0C554}"/>
                    </a:ext>
                  </a:extLst>
                </p14:cNvPr>
                <p14:cNvContentPartPr/>
                <p14:nvPr/>
              </p14:nvContentPartPr>
              <p14:xfrm>
                <a:off x="5453080" y="1299667"/>
                <a:ext cx="6840" cy="240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9E4512-DF42-41CF-9DCE-10150BF0C5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44440" y="1290667"/>
                  <a:ext cx="24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FC51DB9-6248-40C6-A128-16352BA5CB65}"/>
                    </a:ext>
                  </a:extLst>
                </p14:cNvPr>
                <p14:cNvContentPartPr/>
                <p14:nvPr/>
              </p14:nvContentPartPr>
              <p14:xfrm>
                <a:off x="5324920" y="1384267"/>
                <a:ext cx="212040" cy="10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FC51DB9-6248-40C6-A128-16352BA5CB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15920" y="1375627"/>
                  <a:ext cx="229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0B48C3-2FC9-46BB-80B7-CDCCCDA9F274}"/>
                    </a:ext>
                  </a:extLst>
                </p14:cNvPr>
                <p14:cNvContentPartPr/>
                <p14:nvPr/>
              </p14:nvContentPartPr>
              <p14:xfrm>
                <a:off x="1134880" y="1881787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0B48C3-2FC9-46BB-80B7-CDCCCDA9F27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6240" y="1873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760B133-029A-464B-B3FA-3C88A886BA26}"/>
                    </a:ext>
                  </a:extLst>
                </p14:cNvPr>
                <p14:cNvContentPartPr/>
                <p14:nvPr/>
              </p14:nvContentPartPr>
              <p14:xfrm>
                <a:off x="820600" y="1794307"/>
                <a:ext cx="3583800" cy="115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760B133-029A-464B-B3FA-3C88A886BA2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1600" y="1785667"/>
                  <a:ext cx="3601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6C7369-7816-412C-8EF7-6F6073A10346}"/>
                    </a:ext>
                  </a:extLst>
                </p14:cNvPr>
                <p14:cNvContentPartPr/>
                <p14:nvPr/>
              </p14:nvContentPartPr>
              <p14:xfrm>
                <a:off x="4349680" y="1490107"/>
                <a:ext cx="6217200" cy="330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6C7369-7816-412C-8EF7-6F6073A103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40680" y="1481467"/>
                  <a:ext cx="623484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E7D97E-8F31-49C0-BA16-E1597E67ADC4}"/>
              </a:ext>
            </a:extLst>
          </p:cNvPr>
          <p:cNvGrpSpPr/>
          <p:nvPr/>
        </p:nvGrpSpPr>
        <p:grpSpPr>
          <a:xfrm>
            <a:off x="5347240" y="294907"/>
            <a:ext cx="5342400" cy="1059840"/>
            <a:chOff x="5347240" y="294907"/>
            <a:chExt cx="5342400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81F5A6E-C7C3-44D2-8B52-97C1C324F825}"/>
                    </a:ext>
                  </a:extLst>
                </p14:cNvPr>
                <p14:cNvContentPartPr/>
                <p14:nvPr/>
              </p14:nvContentPartPr>
              <p14:xfrm>
                <a:off x="5347240" y="466267"/>
                <a:ext cx="106200" cy="771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81F5A6E-C7C3-44D2-8B52-97C1C324F82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29600" y="448267"/>
                  <a:ext cx="1418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0F6D2F7-15EA-4A33-8026-75BB8E5DDE21}"/>
                    </a:ext>
                  </a:extLst>
                </p14:cNvPr>
                <p14:cNvContentPartPr/>
                <p14:nvPr/>
              </p14:nvContentPartPr>
              <p14:xfrm>
                <a:off x="5401960" y="294907"/>
                <a:ext cx="5146200" cy="230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0F6D2F7-15EA-4A33-8026-75BB8E5DDE2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83960" y="276907"/>
                  <a:ext cx="5181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34F127B-1B51-4BA3-8D63-F3C7F484BF4D}"/>
                    </a:ext>
                  </a:extLst>
                </p14:cNvPr>
                <p14:cNvContentPartPr/>
                <p14:nvPr/>
              </p14:nvContentPartPr>
              <p14:xfrm>
                <a:off x="5594200" y="1275547"/>
                <a:ext cx="5053680" cy="79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34F127B-1B51-4BA3-8D63-F3C7F484BF4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76560" y="1257547"/>
                  <a:ext cx="5089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32A8399-4F65-4CC6-8DCC-02C7983D9D6E}"/>
                    </a:ext>
                  </a:extLst>
                </p14:cNvPr>
                <p14:cNvContentPartPr/>
                <p14:nvPr/>
              </p14:nvContentPartPr>
              <p14:xfrm>
                <a:off x="10630600" y="370147"/>
                <a:ext cx="59040" cy="714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32A8399-4F65-4CC6-8DCC-02C7983D9D6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12960" y="352507"/>
                  <a:ext cx="94680" cy="74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BFC5321-371A-45B1-BBA5-F69025434FCB}"/>
              </a:ext>
            </a:extLst>
          </p:cNvPr>
          <p:cNvGrpSpPr/>
          <p:nvPr/>
        </p:nvGrpSpPr>
        <p:grpSpPr>
          <a:xfrm>
            <a:off x="7676440" y="110947"/>
            <a:ext cx="580680" cy="292680"/>
            <a:chOff x="7676440" y="110947"/>
            <a:chExt cx="5806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06CDE5B-6946-480F-BFBD-C9B70FFE80EB}"/>
                    </a:ext>
                  </a:extLst>
                </p14:cNvPr>
                <p14:cNvContentPartPr/>
                <p14:nvPr/>
              </p14:nvContentPartPr>
              <p14:xfrm>
                <a:off x="7676440" y="110947"/>
                <a:ext cx="167040" cy="218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06CDE5B-6946-480F-BFBD-C9B70FFE80E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58800" y="93307"/>
                  <a:ext cx="202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BD378CB-8809-44BC-A6D1-2CEC5462E912}"/>
                    </a:ext>
                  </a:extLst>
                </p14:cNvPr>
                <p14:cNvContentPartPr/>
                <p14:nvPr/>
              </p14:nvContentPartPr>
              <p14:xfrm>
                <a:off x="7686160" y="212107"/>
                <a:ext cx="90360" cy="5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BD378CB-8809-44BC-A6D1-2CEC5462E91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68160" y="194107"/>
                  <a:ext cx="12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30B0E7-E12D-4701-9245-6FEAFC574B55}"/>
                    </a:ext>
                  </a:extLst>
                </p14:cNvPr>
                <p14:cNvContentPartPr/>
                <p14:nvPr/>
              </p14:nvContentPartPr>
              <p14:xfrm>
                <a:off x="7836640" y="203467"/>
                <a:ext cx="97200" cy="173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30B0E7-E12D-4701-9245-6FEAFC574B5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19000" y="185467"/>
                  <a:ext cx="132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10D4E67-1DD1-429E-BD9E-94F541B1316F}"/>
                    </a:ext>
                  </a:extLst>
                </p14:cNvPr>
                <p14:cNvContentPartPr/>
                <p14:nvPr/>
              </p14:nvContentPartPr>
              <p14:xfrm>
                <a:off x="7971640" y="178987"/>
                <a:ext cx="100440" cy="224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10D4E67-1DD1-429E-BD9E-94F541B1316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54000" y="160987"/>
                  <a:ext cx="136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071D483-1DE1-401B-A2D8-3481E0967285}"/>
                    </a:ext>
                  </a:extLst>
                </p14:cNvPr>
                <p14:cNvContentPartPr/>
                <p14:nvPr/>
              </p14:nvContentPartPr>
              <p14:xfrm>
                <a:off x="7696240" y="252427"/>
                <a:ext cx="83160" cy="18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071D483-1DE1-401B-A2D8-3481E096728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78600" y="234787"/>
                  <a:ext cx="118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7CF729C-8C3D-47C9-AF99-040375574CEE}"/>
                    </a:ext>
                  </a:extLst>
                </p14:cNvPr>
                <p14:cNvContentPartPr/>
                <p14:nvPr/>
              </p14:nvContentPartPr>
              <p14:xfrm>
                <a:off x="8189800" y="141907"/>
                <a:ext cx="67320" cy="117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7CF729C-8C3D-47C9-AF99-040375574CE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71800" y="123907"/>
                  <a:ext cx="1029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FE410276-603B-4242-9A87-E1057DFC5D5A}"/>
              </a:ext>
            </a:extLst>
          </p:cNvPr>
          <p:cNvGrpSpPr/>
          <p:nvPr/>
        </p:nvGrpSpPr>
        <p:grpSpPr>
          <a:xfrm>
            <a:off x="3576400" y="3673867"/>
            <a:ext cx="2764440" cy="622800"/>
            <a:chOff x="3576400" y="3673867"/>
            <a:chExt cx="276444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2C2BF63-FEDD-4768-A731-4C4E521D40CD}"/>
                    </a:ext>
                  </a:extLst>
                </p14:cNvPr>
                <p14:cNvContentPartPr/>
                <p14:nvPr/>
              </p14:nvContentPartPr>
              <p14:xfrm>
                <a:off x="3675760" y="3823267"/>
                <a:ext cx="2573280" cy="2379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2C2BF63-FEDD-4768-A731-4C4E521D40C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67120" y="3814267"/>
                  <a:ext cx="2590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D7DB6F1F-AF4D-44D1-B6B8-DAE58BFCC8A2}"/>
                    </a:ext>
                  </a:extLst>
                </p14:cNvPr>
                <p14:cNvContentPartPr/>
                <p14:nvPr/>
              </p14:nvContentPartPr>
              <p14:xfrm>
                <a:off x="3576400" y="3955027"/>
                <a:ext cx="165240" cy="1004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7DB6F1F-AF4D-44D1-B6B8-DAE58BFCC8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67400" y="3946387"/>
                  <a:ext cx="182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9062CE8-5C96-4F35-BEE5-5F858672A57E}"/>
                    </a:ext>
                  </a:extLst>
                </p14:cNvPr>
                <p14:cNvContentPartPr/>
                <p14:nvPr/>
              </p14:nvContentPartPr>
              <p14:xfrm>
                <a:off x="3714280" y="3922267"/>
                <a:ext cx="35640" cy="1368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9062CE8-5C96-4F35-BEE5-5F858672A57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05640" y="3913267"/>
                  <a:ext cx="53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ED17F97-CB47-4237-9BB5-0A8E0D7AF41C}"/>
                    </a:ext>
                  </a:extLst>
                </p14:cNvPr>
                <p14:cNvContentPartPr/>
                <p14:nvPr/>
              </p14:nvContentPartPr>
              <p14:xfrm>
                <a:off x="3980680" y="3814987"/>
                <a:ext cx="115920" cy="1267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ED17F97-CB47-4237-9BB5-0A8E0D7AF4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71680" y="3806347"/>
                  <a:ext cx="133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8232E47E-6BD7-465A-9685-4F7BC036986F}"/>
                    </a:ext>
                  </a:extLst>
                </p14:cNvPr>
                <p14:cNvContentPartPr/>
                <p14:nvPr/>
              </p14:nvContentPartPr>
              <p14:xfrm>
                <a:off x="4096240" y="3850987"/>
                <a:ext cx="78480" cy="626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8232E47E-6BD7-465A-9685-4F7BC03698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87240" y="3842347"/>
                  <a:ext cx="96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4F6911F-18AB-4726-B46A-CE104DD86B2F}"/>
                    </a:ext>
                  </a:extLst>
                </p14:cNvPr>
                <p14:cNvContentPartPr/>
                <p14:nvPr/>
              </p14:nvContentPartPr>
              <p14:xfrm>
                <a:off x="4214680" y="3710587"/>
                <a:ext cx="10080" cy="1850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4F6911F-18AB-4726-B46A-CE104DD86B2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06040" y="3701587"/>
                  <a:ext cx="27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3F69645-419E-405D-B1ED-FD9FDDF0A409}"/>
                    </a:ext>
                  </a:extLst>
                </p14:cNvPr>
                <p14:cNvContentPartPr/>
                <p14:nvPr/>
              </p14:nvContentPartPr>
              <p14:xfrm>
                <a:off x="4147360" y="3804907"/>
                <a:ext cx="102960" cy="100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3F69645-419E-405D-B1ED-FD9FDDF0A40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38720" y="3795907"/>
                  <a:ext cx="120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714105B-59A0-437E-AD09-13C9D5BB1180}"/>
                    </a:ext>
                  </a:extLst>
                </p14:cNvPr>
                <p14:cNvContentPartPr/>
                <p14:nvPr/>
              </p14:nvContentPartPr>
              <p14:xfrm>
                <a:off x="4269400" y="3830107"/>
                <a:ext cx="32760" cy="648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714105B-59A0-437E-AD09-13C9D5BB11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60400" y="3821107"/>
                  <a:ext cx="50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08D1A5D-3C06-4159-89BB-00D2AD40C684}"/>
                    </a:ext>
                  </a:extLst>
                </p14:cNvPr>
                <p14:cNvContentPartPr/>
                <p14:nvPr/>
              </p14:nvContentPartPr>
              <p14:xfrm>
                <a:off x="4259680" y="3673867"/>
                <a:ext cx="77400" cy="2419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08D1A5D-3C06-4159-89BB-00D2AD40C68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51040" y="3665227"/>
                  <a:ext cx="95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99C1EEB-E43B-4492-8FDC-EDB3C376CD43}"/>
                    </a:ext>
                  </a:extLst>
                </p14:cNvPr>
                <p14:cNvContentPartPr/>
                <p14:nvPr/>
              </p14:nvContentPartPr>
              <p14:xfrm>
                <a:off x="4368760" y="3836587"/>
                <a:ext cx="39960" cy="61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99C1EEB-E43B-4492-8FDC-EDB3C376CD4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60120" y="3827947"/>
                  <a:ext cx="57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EAC4318-DCDB-408F-BD0A-3455F2E30A3E}"/>
                    </a:ext>
                  </a:extLst>
                </p14:cNvPr>
                <p14:cNvContentPartPr/>
                <p14:nvPr/>
              </p14:nvContentPartPr>
              <p14:xfrm>
                <a:off x="4378480" y="3839467"/>
                <a:ext cx="99720" cy="792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EAC4318-DCDB-408F-BD0A-3455F2E30A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369480" y="3830467"/>
                  <a:ext cx="117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C53DFD08-D2CD-413B-AF48-A8A9E335335B}"/>
                    </a:ext>
                  </a:extLst>
                </p14:cNvPr>
                <p14:cNvContentPartPr/>
                <p14:nvPr/>
              </p14:nvContentPartPr>
              <p14:xfrm>
                <a:off x="4506640" y="3795187"/>
                <a:ext cx="16560" cy="1119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C53DFD08-D2CD-413B-AF48-A8A9E33533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98000" y="3786187"/>
                  <a:ext cx="34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2EBFC12-2EA7-4953-846D-E9097643B638}"/>
                    </a:ext>
                  </a:extLst>
                </p14:cNvPr>
                <p14:cNvContentPartPr/>
                <p14:nvPr/>
              </p14:nvContentPartPr>
              <p14:xfrm>
                <a:off x="4564600" y="3823267"/>
                <a:ext cx="67680" cy="1036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2EBFC12-2EA7-4953-846D-E9097643B63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555600" y="3814267"/>
                  <a:ext cx="85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0C0B81A-120F-42E0-823C-C60E9660B0BB}"/>
                    </a:ext>
                  </a:extLst>
                </p14:cNvPr>
                <p14:cNvContentPartPr/>
                <p14:nvPr/>
              </p14:nvContentPartPr>
              <p14:xfrm>
                <a:off x="4564600" y="3863587"/>
                <a:ext cx="109440" cy="3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0C0B81A-120F-42E0-823C-C60E9660B0B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55600" y="3854587"/>
                  <a:ext cx="127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E2E6FB3-9BEA-465A-BCCA-DA598B970FF4}"/>
                    </a:ext>
                  </a:extLst>
                </p14:cNvPr>
                <p14:cNvContentPartPr/>
                <p14:nvPr/>
              </p14:nvContentPartPr>
              <p14:xfrm>
                <a:off x="4654240" y="3838387"/>
                <a:ext cx="106200" cy="795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E2E6FB3-9BEA-465A-BCCA-DA598B970FF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45600" y="3829747"/>
                  <a:ext cx="123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0149824-5CA7-4D02-92C7-112FB7F897EA}"/>
                    </a:ext>
                  </a:extLst>
                </p14:cNvPr>
                <p14:cNvContentPartPr/>
                <p14:nvPr/>
              </p14:nvContentPartPr>
              <p14:xfrm>
                <a:off x="4741000" y="3696907"/>
                <a:ext cx="93240" cy="1947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0149824-5CA7-4D02-92C7-112FB7F897E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32000" y="3688267"/>
                  <a:ext cx="110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1ED176A-3172-4EAC-9911-5C0D765C1D2B}"/>
                    </a:ext>
                  </a:extLst>
                </p14:cNvPr>
                <p14:cNvContentPartPr/>
                <p14:nvPr/>
              </p14:nvContentPartPr>
              <p14:xfrm>
                <a:off x="4827400" y="3852787"/>
                <a:ext cx="67680" cy="658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1ED176A-3172-4EAC-9911-5C0D765C1D2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818760" y="3844147"/>
                  <a:ext cx="85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07600BA-E5E4-4A16-B663-CA2FC3ABB9B2}"/>
                    </a:ext>
                  </a:extLst>
                </p14:cNvPr>
                <p14:cNvContentPartPr/>
                <p14:nvPr/>
              </p14:nvContentPartPr>
              <p14:xfrm>
                <a:off x="4878880" y="3775027"/>
                <a:ext cx="360" cy="3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07600BA-E5E4-4A16-B663-CA2FC3ABB9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70240" y="3766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7B56DCA-DC72-41C1-BE22-AD3B441834C2}"/>
                    </a:ext>
                  </a:extLst>
                </p14:cNvPr>
                <p14:cNvContentPartPr/>
                <p14:nvPr/>
              </p14:nvContentPartPr>
              <p14:xfrm>
                <a:off x="4901200" y="3860347"/>
                <a:ext cx="157680" cy="673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7B56DCA-DC72-41C1-BE22-AD3B441834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892200" y="3851347"/>
                  <a:ext cx="175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E00E321-DE63-43AE-89D0-AF08F927BC66}"/>
                    </a:ext>
                  </a:extLst>
                </p14:cNvPr>
                <p14:cNvContentPartPr/>
                <p14:nvPr/>
              </p14:nvContentPartPr>
              <p14:xfrm>
                <a:off x="5153920" y="3811027"/>
                <a:ext cx="198000" cy="763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E00E321-DE63-43AE-89D0-AF08F927BC6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45280" y="3802027"/>
                  <a:ext cx="215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8BD9D4F-3291-4063-98BF-A52D21CB6AFD}"/>
                    </a:ext>
                  </a:extLst>
                </p14:cNvPr>
                <p14:cNvContentPartPr/>
                <p14:nvPr/>
              </p14:nvContentPartPr>
              <p14:xfrm>
                <a:off x="5385400" y="3692227"/>
                <a:ext cx="190080" cy="1886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8BD9D4F-3291-4063-98BF-A52D21CB6A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76760" y="3683587"/>
                  <a:ext cx="207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DBDACD4-79B1-4C50-BBD8-3B6FC37B38B6}"/>
                    </a:ext>
                  </a:extLst>
                </p14:cNvPr>
                <p14:cNvContentPartPr/>
                <p14:nvPr/>
              </p14:nvContentPartPr>
              <p14:xfrm>
                <a:off x="3640480" y="4241587"/>
                <a:ext cx="360" cy="50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DBDACD4-79B1-4C50-BBD8-3B6FC37B38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31840" y="4232947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C3D4064-214F-446A-875E-276EC53ACAD1}"/>
                    </a:ext>
                  </a:extLst>
                </p14:cNvPr>
                <p14:cNvContentPartPr/>
                <p14:nvPr/>
              </p14:nvContentPartPr>
              <p14:xfrm>
                <a:off x="3612760" y="4152307"/>
                <a:ext cx="2681640" cy="1281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C3D4064-214F-446A-875E-276EC53ACAD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03760" y="4143307"/>
                  <a:ext cx="2699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36964AF-1D95-4DB0-89E3-A5AA816D4622}"/>
                    </a:ext>
                  </a:extLst>
                </p14:cNvPr>
                <p14:cNvContentPartPr/>
                <p14:nvPr/>
              </p14:nvContentPartPr>
              <p14:xfrm>
                <a:off x="6216640" y="4101187"/>
                <a:ext cx="124200" cy="975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36964AF-1D95-4DB0-89E3-A5AA816D462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08000" y="4092547"/>
                  <a:ext cx="141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69EF0B74-166C-4680-A064-B32EAC7D0609}"/>
                    </a:ext>
                  </a:extLst>
                </p14:cNvPr>
                <p14:cNvContentPartPr/>
                <p14:nvPr/>
              </p14:nvContentPartPr>
              <p14:xfrm>
                <a:off x="3726880" y="4138267"/>
                <a:ext cx="181080" cy="907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69EF0B74-166C-4680-A064-B32EAC7D06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718240" y="4129267"/>
                  <a:ext cx="198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ACEE92F0-2CB9-4A6A-A332-7AC1274EB033}"/>
                    </a:ext>
                  </a:extLst>
                </p14:cNvPr>
                <p14:cNvContentPartPr/>
                <p14:nvPr/>
              </p14:nvContentPartPr>
              <p14:xfrm>
                <a:off x="3904000" y="4064827"/>
                <a:ext cx="179640" cy="1746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ACEE92F0-2CB9-4A6A-A332-7AC1274EB03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895000" y="4056187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391045B-3507-4E9B-A31A-C6FF072D5ECC}"/>
                    </a:ext>
                  </a:extLst>
                </p14:cNvPr>
                <p14:cNvContentPartPr/>
                <p14:nvPr/>
              </p14:nvContentPartPr>
              <p14:xfrm>
                <a:off x="4099480" y="4188667"/>
                <a:ext cx="48600" cy="1080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391045B-3507-4E9B-A31A-C6FF072D5EC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90480" y="4180027"/>
                  <a:ext cx="6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F5C3F11-79B3-4CE4-A60C-81B8AD01788B}"/>
                    </a:ext>
                  </a:extLst>
                </p14:cNvPr>
                <p14:cNvContentPartPr/>
                <p14:nvPr/>
              </p14:nvContentPartPr>
              <p14:xfrm>
                <a:off x="4182640" y="4171387"/>
                <a:ext cx="96480" cy="727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F5C3F11-79B3-4CE4-A60C-81B8AD01788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74000" y="4162747"/>
                  <a:ext cx="114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C4EB451-D515-430F-AC41-584502293E78}"/>
                    </a:ext>
                  </a:extLst>
                </p14:cNvPr>
                <p14:cNvContentPartPr/>
                <p14:nvPr/>
              </p14:nvContentPartPr>
              <p14:xfrm>
                <a:off x="4272280" y="4002907"/>
                <a:ext cx="109440" cy="201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C4EB451-D515-430F-AC41-584502293E7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63640" y="3994267"/>
                  <a:ext cx="127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BB6CF73-D11D-4F63-83C6-A44F4E6F509F}"/>
                    </a:ext>
                  </a:extLst>
                </p14:cNvPr>
                <p14:cNvContentPartPr/>
                <p14:nvPr/>
              </p14:nvContentPartPr>
              <p14:xfrm>
                <a:off x="4384960" y="4081027"/>
                <a:ext cx="10080" cy="435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BB6CF73-D11D-4F63-83C6-A44F4E6F509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375960" y="4072027"/>
                  <a:ext cx="27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50C1D15-99EC-4959-B003-04A89D067A65}"/>
                    </a:ext>
                  </a:extLst>
                </p14:cNvPr>
                <p14:cNvContentPartPr/>
                <p14:nvPr/>
              </p14:nvContentPartPr>
              <p14:xfrm>
                <a:off x="4407280" y="4161307"/>
                <a:ext cx="135000" cy="64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50C1D15-99EC-4959-B003-04A89D067A6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398640" y="4152307"/>
                  <a:ext cx="152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1765971-EBEE-40EF-B1C1-E5FFB3E78B2A}"/>
                    </a:ext>
                  </a:extLst>
                </p14:cNvPr>
                <p14:cNvContentPartPr/>
                <p14:nvPr/>
              </p14:nvContentPartPr>
              <p14:xfrm>
                <a:off x="4577200" y="4010827"/>
                <a:ext cx="3600" cy="1821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1765971-EBEE-40EF-B1C1-E5FFB3E78B2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68560" y="4001827"/>
                  <a:ext cx="21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7DE33C8-D2F0-41C3-8860-B4258CECD57F}"/>
                    </a:ext>
                  </a:extLst>
                </p14:cNvPr>
                <p14:cNvContentPartPr/>
                <p14:nvPr/>
              </p14:nvContentPartPr>
              <p14:xfrm>
                <a:off x="4506640" y="4118467"/>
                <a:ext cx="106200" cy="194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7DE33C8-D2F0-41C3-8860-B4258CECD57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98000" y="4109827"/>
                  <a:ext cx="123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8F0C39D-D091-47BE-A16A-AB4DB04C34D5}"/>
                    </a:ext>
                  </a:extLst>
                </p14:cNvPr>
                <p14:cNvContentPartPr/>
                <p14:nvPr/>
              </p14:nvContentPartPr>
              <p14:xfrm>
                <a:off x="4631920" y="4145467"/>
                <a:ext cx="10080" cy="694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8F0C39D-D091-47BE-A16A-AB4DB04C34D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622920" y="4136827"/>
                  <a:ext cx="27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D2DA731-3D95-48DD-BB68-CA1E5CAE800D}"/>
                    </a:ext>
                  </a:extLst>
                </p14:cNvPr>
                <p14:cNvContentPartPr/>
                <p14:nvPr/>
              </p14:nvContentPartPr>
              <p14:xfrm>
                <a:off x="4641640" y="4082827"/>
                <a:ext cx="10080" cy="630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D2DA731-3D95-48DD-BB68-CA1E5CAE800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632640" y="4074187"/>
                  <a:ext cx="27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6173E84-3868-4958-912E-D0F0548EE5BC}"/>
                    </a:ext>
                  </a:extLst>
                </p14:cNvPr>
                <p14:cNvContentPartPr/>
                <p14:nvPr/>
              </p14:nvContentPartPr>
              <p14:xfrm>
                <a:off x="4652800" y="4036027"/>
                <a:ext cx="110880" cy="1810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6173E84-3868-4958-912E-D0F0548EE5B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44160" y="4027387"/>
                  <a:ext cx="128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8A8B34FA-8F47-430D-BD05-DEC69E772D22}"/>
                    </a:ext>
                  </a:extLst>
                </p14:cNvPr>
                <p14:cNvContentPartPr/>
                <p14:nvPr/>
              </p14:nvContentPartPr>
              <p14:xfrm>
                <a:off x="4779520" y="4177147"/>
                <a:ext cx="24120" cy="907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8A8B34FA-8F47-430D-BD05-DEC69E772D2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70520" y="4168507"/>
                  <a:ext cx="41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E651695-6B87-4DA6-8EBF-91375B1D0678}"/>
                    </a:ext>
                  </a:extLst>
                </p14:cNvPr>
                <p14:cNvContentPartPr/>
                <p14:nvPr/>
              </p14:nvContentPartPr>
              <p14:xfrm>
                <a:off x="4865920" y="4136827"/>
                <a:ext cx="157680" cy="849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E651695-6B87-4DA6-8EBF-91375B1D067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857280" y="4128187"/>
                  <a:ext cx="175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AD2BF93-DAF3-4598-B102-E98420F8F095}"/>
                    </a:ext>
                  </a:extLst>
                </p14:cNvPr>
                <p14:cNvContentPartPr/>
                <p14:nvPr/>
              </p14:nvContentPartPr>
              <p14:xfrm>
                <a:off x="5019280" y="4160947"/>
                <a:ext cx="93960" cy="558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AD2BF93-DAF3-4598-B102-E98420F8F09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10640" y="4151947"/>
                  <a:ext cx="111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8AC2C66-9158-474C-A75B-54AE84910CE7}"/>
                    </a:ext>
                  </a:extLst>
                </p14:cNvPr>
                <p14:cNvContentPartPr/>
                <p14:nvPr/>
              </p14:nvContentPartPr>
              <p14:xfrm>
                <a:off x="5109640" y="4114867"/>
                <a:ext cx="51840" cy="65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8AC2C66-9158-474C-A75B-54AE84910CE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01000" y="4105867"/>
                  <a:ext cx="69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26FA5B44-0C0B-4C69-BDF8-F4057B682A01}"/>
                    </a:ext>
                  </a:extLst>
                </p14:cNvPr>
                <p14:cNvContentPartPr/>
                <p14:nvPr/>
              </p14:nvContentPartPr>
              <p14:xfrm>
                <a:off x="5110000" y="4122427"/>
                <a:ext cx="360" cy="3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26FA5B44-0C0B-4C69-BDF8-F4057B682A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01000" y="41134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C0B8688A-4E74-4E57-B60E-430BEF263767}"/>
                    </a:ext>
                  </a:extLst>
                </p14:cNvPr>
                <p14:cNvContentPartPr/>
                <p14:nvPr/>
              </p14:nvContentPartPr>
              <p14:xfrm>
                <a:off x="5110000" y="4002907"/>
                <a:ext cx="186480" cy="1803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C0B8688A-4E74-4E57-B60E-430BEF2637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01000" y="3994267"/>
                  <a:ext cx="204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CC8AF07-DE54-4B41-A88A-0508DEB23E71}"/>
                    </a:ext>
                  </a:extLst>
                </p14:cNvPr>
                <p14:cNvContentPartPr/>
                <p14:nvPr/>
              </p14:nvContentPartPr>
              <p14:xfrm>
                <a:off x="5222320" y="4076347"/>
                <a:ext cx="167040" cy="165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CC8AF07-DE54-4B41-A88A-0508DEB23E7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13320" y="4067347"/>
                  <a:ext cx="184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C46D9B2-D159-4495-9B6E-F653C2DDA7C6}"/>
                    </a:ext>
                  </a:extLst>
                </p14:cNvPr>
                <p14:cNvContentPartPr/>
                <p14:nvPr/>
              </p14:nvContentPartPr>
              <p14:xfrm>
                <a:off x="5366680" y="4148347"/>
                <a:ext cx="42120" cy="759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C46D9B2-D159-4495-9B6E-F653C2DDA7C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57680" y="4139707"/>
                  <a:ext cx="59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1EC6221-7A13-403B-AA77-BE6CF4010261}"/>
                    </a:ext>
                  </a:extLst>
                </p14:cNvPr>
                <p14:cNvContentPartPr/>
                <p14:nvPr/>
              </p14:nvContentPartPr>
              <p14:xfrm>
                <a:off x="5506720" y="4098667"/>
                <a:ext cx="55800" cy="194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1EC6221-7A13-403B-AA77-BE6CF401026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98080" y="4090027"/>
                  <a:ext cx="7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76C9E76-1983-4043-B639-0B8FF993DC6D}"/>
                    </a:ext>
                  </a:extLst>
                </p14:cNvPr>
                <p14:cNvContentPartPr/>
                <p14:nvPr/>
              </p14:nvContentPartPr>
              <p14:xfrm>
                <a:off x="5594200" y="4111627"/>
                <a:ext cx="35640" cy="770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76C9E76-1983-4043-B639-0B8FF993DC6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85560" y="4102627"/>
                  <a:ext cx="53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916C32F-985F-46DD-8854-D771EF8CC886}"/>
                    </a:ext>
                  </a:extLst>
                </p14:cNvPr>
                <p14:cNvContentPartPr/>
                <p14:nvPr/>
              </p14:nvContentPartPr>
              <p14:xfrm>
                <a:off x="5594200" y="4127107"/>
                <a:ext cx="192960" cy="550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916C32F-985F-46DD-8854-D771EF8CC8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85560" y="4118107"/>
                  <a:ext cx="210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944AC28-CFB4-43BE-8FDA-8A55D380A43C}"/>
                    </a:ext>
                  </a:extLst>
                </p14:cNvPr>
                <p14:cNvContentPartPr/>
                <p14:nvPr/>
              </p14:nvContentPartPr>
              <p14:xfrm>
                <a:off x="5812360" y="3891307"/>
                <a:ext cx="3600" cy="2700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944AC28-CFB4-43BE-8FDA-8A55D380A43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03720" y="3882667"/>
                  <a:ext cx="21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E6E48CE-4D6F-4B11-90E3-44D678AB9F1C}"/>
                    </a:ext>
                  </a:extLst>
                </p14:cNvPr>
                <p14:cNvContentPartPr/>
                <p14:nvPr/>
              </p14:nvContentPartPr>
              <p14:xfrm>
                <a:off x="5758000" y="4067707"/>
                <a:ext cx="122400" cy="234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E6E48CE-4D6F-4B11-90E3-44D678AB9F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49000" y="4058707"/>
                  <a:ext cx="140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92FBB7B-57D7-4FFA-A350-A97F3035C04C}"/>
                    </a:ext>
                  </a:extLst>
                </p14:cNvPr>
                <p14:cNvContentPartPr/>
                <p14:nvPr/>
              </p14:nvContentPartPr>
              <p14:xfrm>
                <a:off x="5889400" y="3983827"/>
                <a:ext cx="74160" cy="158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92FBB7B-57D7-4FFA-A350-A97F3035C04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80760" y="3974827"/>
                  <a:ext cx="91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B10A433-27ED-4E14-A2AA-408152A2D521}"/>
                    </a:ext>
                  </a:extLst>
                </p14:cNvPr>
                <p14:cNvContentPartPr/>
                <p14:nvPr/>
              </p14:nvContentPartPr>
              <p14:xfrm>
                <a:off x="5976160" y="4084627"/>
                <a:ext cx="51840" cy="51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B10A433-27ED-4E14-A2AA-408152A2D52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67160" y="4075987"/>
                  <a:ext cx="69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1EE5CC4-85CD-43E9-A09F-DDD3099A2605}"/>
                    </a:ext>
                  </a:extLst>
                </p14:cNvPr>
                <p14:cNvContentPartPr/>
                <p14:nvPr/>
              </p14:nvContentPartPr>
              <p14:xfrm>
                <a:off x="5976160" y="4091467"/>
                <a:ext cx="19440" cy="203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1EE5CC4-85CD-43E9-A09F-DDD3099A260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67160" y="4082827"/>
                  <a:ext cx="3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18975355-75FA-49EE-AE48-146A22B702E9}"/>
                    </a:ext>
                  </a:extLst>
                </p14:cNvPr>
                <p14:cNvContentPartPr/>
                <p14:nvPr/>
              </p14:nvContentPartPr>
              <p14:xfrm>
                <a:off x="6030520" y="4082827"/>
                <a:ext cx="61920" cy="138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18975355-75FA-49EE-AE48-146A22B702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21880" y="4074187"/>
                  <a:ext cx="79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8B859F4-C11F-4E7C-B898-BF6774EEA4B1}"/>
                    </a:ext>
                  </a:extLst>
                </p14:cNvPr>
                <p14:cNvContentPartPr/>
                <p14:nvPr/>
              </p14:nvContentPartPr>
              <p14:xfrm>
                <a:off x="6059680" y="4072387"/>
                <a:ext cx="19440" cy="676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8B859F4-C11F-4E7C-B898-BF6774EEA4B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50680" y="4063387"/>
                  <a:ext cx="37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F5ABB707-809E-4598-AACD-FDAF02AD5FF4}"/>
                    </a:ext>
                  </a:extLst>
                </p14:cNvPr>
                <p14:cNvContentPartPr/>
                <p14:nvPr/>
              </p14:nvContentPartPr>
              <p14:xfrm>
                <a:off x="6075520" y="4072387"/>
                <a:ext cx="360" cy="3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F5ABB707-809E-4598-AACD-FDAF02AD5F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6880" y="40633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073D105-BB48-4588-88FC-3D48A2BEEF9E}"/>
                    </a:ext>
                  </a:extLst>
                </p14:cNvPr>
                <p14:cNvContentPartPr/>
                <p14:nvPr/>
              </p14:nvContentPartPr>
              <p14:xfrm>
                <a:off x="6075520" y="4057627"/>
                <a:ext cx="138240" cy="842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073D105-BB48-4588-88FC-3D48A2BEEF9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066880" y="4048987"/>
                  <a:ext cx="1558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6B049011-40DE-4EC0-B8AF-5B98C13F8C61}"/>
                  </a:ext>
                </a:extLst>
              </p14:cNvPr>
              <p14:cNvContentPartPr/>
              <p14:nvPr/>
            </p14:nvContentPartPr>
            <p14:xfrm>
              <a:off x="10272040" y="2177347"/>
              <a:ext cx="360" cy="36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6B049011-40DE-4EC0-B8AF-5B98C13F8C6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254040" y="21597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1AE52F08-98BC-45D6-85DD-F0BA86782C5C}"/>
                  </a:ext>
                </a:extLst>
              </p14:cNvPr>
              <p14:cNvContentPartPr/>
              <p14:nvPr/>
            </p14:nvContentPartPr>
            <p14:xfrm>
              <a:off x="3627880" y="4439227"/>
              <a:ext cx="2737080" cy="13392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1AE52F08-98BC-45D6-85DD-F0BA86782C5C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609880" y="4421227"/>
                <a:ext cx="27727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10108016-59A3-4AE3-A183-AF937DE28DC7}"/>
              </a:ext>
            </a:extLst>
          </p:cNvPr>
          <p:cNvGrpSpPr/>
          <p:nvPr/>
        </p:nvGrpSpPr>
        <p:grpSpPr>
          <a:xfrm>
            <a:off x="1288960" y="1851907"/>
            <a:ext cx="7388640" cy="1909080"/>
            <a:chOff x="1288960" y="1851907"/>
            <a:chExt cx="7388640" cy="19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96255FBF-B3FD-4BC5-9968-8733777272EA}"/>
                    </a:ext>
                  </a:extLst>
                </p14:cNvPr>
                <p14:cNvContentPartPr/>
                <p14:nvPr/>
              </p14:nvContentPartPr>
              <p14:xfrm>
                <a:off x="8253880" y="2220547"/>
                <a:ext cx="360" cy="3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96255FBF-B3FD-4BC5-9968-8733777272E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36240" y="22029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5FB33BC-A35E-437D-BA16-13F4BEF2FB9D}"/>
                    </a:ext>
                  </a:extLst>
                </p14:cNvPr>
                <p14:cNvContentPartPr/>
                <p14:nvPr/>
              </p14:nvContentPartPr>
              <p14:xfrm>
                <a:off x="3528160" y="2247547"/>
                <a:ext cx="2505960" cy="60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5FB33BC-A35E-437D-BA16-13F4BEF2FB9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10520" y="2229907"/>
                  <a:ext cx="2541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39D45FE-ADE2-4440-9ED3-875C332F76DC}"/>
                    </a:ext>
                  </a:extLst>
                </p14:cNvPr>
                <p14:cNvContentPartPr/>
                <p14:nvPr/>
              </p14:nvContentPartPr>
              <p14:xfrm>
                <a:off x="5998480" y="2182027"/>
                <a:ext cx="112320" cy="98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39D45FE-ADE2-4440-9ED3-875C332F76D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980840" y="2164387"/>
                  <a:ext cx="147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7134166-6F9F-4A18-B657-07541C6E4117}"/>
                    </a:ext>
                  </a:extLst>
                </p14:cNvPr>
                <p14:cNvContentPartPr/>
                <p14:nvPr/>
              </p14:nvContentPartPr>
              <p14:xfrm>
                <a:off x="1288960" y="2094547"/>
                <a:ext cx="2174760" cy="66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7134166-6F9F-4A18-B657-07541C6E411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70960" y="2076547"/>
                  <a:ext cx="2210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CC4955D-5182-46BF-8BAF-A043A438B5A1}"/>
                    </a:ext>
                  </a:extLst>
                </p14:cNvPr>
                <p14:cNvContentPartPr/>
                <p14:nvPr/>
              </p14:nvContentPartPr>
              <p14:xfrm>
                <a:off x="3393520" y="2048467"/>
                <a:ext cx="94680" cy="105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CC4955D-5182-46BF-8BAF-A043A438B5A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75520" y="2030467"/>
                  <a:ext cx="130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200C7D7-633D-4750-8CDC-427102589813}"/>
                    </a:ext>
                  </a:extLst>
                </p14:cNvPr>
                <p14:cNvContentPartPr/>
                <p14:nvPr/>
              </p14:nvContentPartPr>
              <p14:xfrm>
                <a:off x="1394800" y="1958107"/>
                <a:ext cx="64800" cy="123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200C7D7-633D-4750-8CDC-42710258981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76800" y="1940467"/>
                  <a:ext cx="100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135E96-D5A1-4FB1-BE58-EAEA7C97A78B}"/>
                    </a:ext>
                  </a:extLst>
                </p14:cNvPr>
                <p14:cNvContentPartPr/>
                <p14:nvPr/>
              </p14:nvContentPartPr>
              <p14:xfrm>
                <a:off x="1381840" y="2048467"/>
                <a:ext cx="70920" cy="1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135E96-D5A1-4FB1-BE58-EAEA7C97A78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64200" y="2030467"/>
                  <a:ext cx="106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99F2794-45B6-445D-B07F-40A82486C9A7}"/>
                    </a:ext>
                  </a:extLst>
                </p14:cNvPr>
                <p14:cNvContentPartPr/>
                <p14:nvPr/>
              </p14:nvContentPartPr>
              <p14:xfrm>
                <a:off x="1475080" y="1978987"/>
                <a:ext cx="13320" cy="9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99F2794-45B6-445D-B07F-40A82486C9A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457080" y="1961347"/>
                  <a:ext cx="48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DD34749-B29D-44B3-AFD6-69C321154728}"/>
                    </a:ext>
                  </a:extLst>
                </p14:cNvPr>
                <p14:cNvContentPartPr/>
                <p14:nvPr/>
              </p14:nvContentPartPr>
              <p14:xfrm>
                <a:off x="1468600" y="1978267"/>
                <a:ext cx="80640" cy="10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DD34749-B29D-44B3-AFD6-69C32115472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450600" y="1960267"/>
                  <a:ext cx="116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C969994-C1EF-4F26-95AA-3F9487046574}"/>
                    </a:ext>
                  </a:extLst>
                </p14:cNvPr>
                <p14:cNvContentPartPr/>
                <p14:nvPr/>
              </p14:nvContentPartPr>
              <p14:xfrm>
                <a:off x="1584160" y="1965667"/>
                <a:ext cx="360" cy="81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C969994-C1EF-4F26-95AA-3F948704657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566160" y="1947667"/>
                  <a:ext cx="36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B80FDE-0D7F-498E-81F7-3543B0F3A411}"/>
                    </a:ext>
                  </a:extLst>
                </p14:cNvPr>
                <p14:cNvContentPartPr/>
                <p14:nvPr/>
              </p14:nvContentPartPr>
              <p14:xfrm>
                <a:off x="1584160" y="1965667"/>
                <a:ext cx="72000" cy="99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B80FDE-0D7F-498E-81F7-3543B0F3A41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566160" y="1947667"/>
                  <a:ext cx="107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9D67165-6C3C-40C8-AAC0-EC356D061F13}"/>
                    </a:ext>
                  </a:extLst>
                </p14:cNvPr>
                <p14:cNvContentPartPr/>
                <p14:nvPr/>
              </p14:nvContentPartPr>
              <p14:xfrm>
                <a:off x="1741120" y="1951267"/>
                <a:ext cx="3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9D67165-6C3C-40C8-AAC0-EC356D061F1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23480" y="1933267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B904F5A-EB26-4A68-AC2A-A4225625FB05}"/>
                    </a:ext>
                  </a:extLst>
                </p14:cNvPr>
                <p14:cNvContentPartPr/>
                <p14:nvPr/>
              </p14:nvContentPartPr>
              <p14:xfrm>
                <a:off x="1722400" y="1942627"/>
                <a:ext cx="90000" cy="128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B904F5A-EB26-4A68-AC2A-A4225625FB0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704760" y="1924627"/>
                  <a:ext cx="125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60CC49F-A489-4DF2-A23E-811752B89F58}"/>
                    </a:ext>
                  </a:extLst>
                </p14:cNvPr>
                <p14:cNvContentPartPr/>
                <p14:nvPr/>
              </p14:nvContentPartPr>
              <p14:xfrm>
                <a:off x="1744360" y="2026147"/>
                <a:ext cx="42120" cy="3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60CC49F-A489-4DF2-A23E-811752B89F5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726720" y="2008507"/>
                  <a:ext cx="77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7BC9942-6F0C-49F1-8C1E-984212098487}"/>
                    </a:ext>
                  </a:extLst>
                </p14:cNvPr>
                <p14:cNvContentPartPr/>
                <p14:nvPr/>
              </p14:nvContentPartPr>
              <p14:xfrm>
                <a:off x="1830760" y="1975747"/>
                <a:ext cx="59760" cy="170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7BC9942-6F0C-49F1-8C1E-98421209848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813120" y="1957747"/>
                  <a:ext cx="95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34E713D-64D4-4FB9-B36D-F882DC9D1FCF}"/>
                    </a:ext>
                  </a:extLst>
                </p14:cNvPr>
                <p14:cNvContentPartPr/>
                <p14:nvPr/>
              </p14:nvContentPartPr>
              <p14:xfrm>
                <a:off x="1919320" y="1957747"/>
                <a:ext cx="72720" cy="186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34E713D-64D4-4FB9-B36D-F882DC9D1FC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01680" y="1940107"/>
                  <a:ext cx="108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6FF3274-1A9C-40B9-BCC8-8B254AC221E5}"/>
                    </a:ext>
                  </a:extLst>
                </p14:cNvPr>
                <p14:cNvContentPartPr/>
                <p14:nvPr/>
              </p14:nvContentPartPr>
              <p14:xfrm>
                <a:off x="2020480" y="1940467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6FF3274-1A9C-40B9-BCC8-8B254AC221E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002480" y="1922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FD078B6-AF54-4211-A25B-03123BDD7DB3}"/>
                    </a:ext>
                  </a:extLst>
                </p14:cNvPr>
                <p14:cNvContentPartPr/>
                <p14:nvPr/>
              </p14:nvContentPartPr>
              <p14:xfrm>
                <a:off x="2014000" y="1917427"/>
                <a:ext cx="77400" cy="106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FD078B6-AF54-4211-A25B-03123BDD7DB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996000" y="1899787"/>
                  <a:ext cx="113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2163990-CF51-4557-BD19-C0338F561941}"/>
                    </a:ext>
                  </a:extLst>
                </p14:cNvPr>
                <p14:cNvContentPartPr/>
                <p14:nvPr/>
              </p14:nvContentPartPr>
              <p14:xfrm>
                <a:off x="2190400" y="1930027"/>
                <a:ext cx="16920" cy="83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2163990-CF51-4557-BD19-C0338F56194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172760" y="1912027"/>
                  <a:ext cx="5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49CF55D-C03D-4F3C-AF24-B2B21F823135}"/>
                    </a:ext>
                  </a:extLst>
                </p14:cNvPr>
                <p14:cNvContentPartPr/>
                <p14:nvPr/>
              </p14:nvContentPartPr>
              <p14:xfrm>
                <a:off x="2187880" y="1924267"/>
                <a:ext cx="73440" cy="95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49CF55D-C03D-4F3C-AF24-B2B21F82313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170240" y="1906267"/>
                  <a:ext cx="109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9F1E6B2-0423-4F45-8125-22ED20D9D634}"/>
                    </a:ext>
                  </a:extLst>
                </p14:cNvPr>
                <p14:cNvContentPartPr/>
                <p14:nvPr/>
              </p14:nvContentPartPr>
              <p14:xfrm>
                <a:off x="2283640" y="1967107"/>
                <a:ext cx="80640" cy="60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9F1E6B2-0423-4F45-8125-22ED20D9D63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265640" y="1949107"/>
                  <a:ext cx="116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08FC5AA-E4E7-4942-9689-35EE6F87D59E}"/>
                    </a:ext>
                  </a:extLst>
                </p14:cNvPr>
                <p14:cNvContentPartPr/>
                <p14:nvPr/>
              </p14:nvContentPartPr>
              <p14:xfrm>
                <a:off x="2383000" y="1851907"/>
                <a:ext cx="16560" cy="165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08FC5AA-E4E7-4942-9689-35EE6F87D59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365000" y="1834267"/>
                  <a:ext cx="52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E8A2C20-70BE-478A-A0FF-F3111AC5C116}"/>
                    </a:ext>
                  </a:extLst>
                </p14:cNvPr>
                <p14:cNvContentPartPr/>
                <p14:nvPr/>
              </p14:nvContentPartPr>
              <p14:xfrm>
                <a:off x="2360320" y="1926067"/>
                <a:ext cx="147960" cy="3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E8A2C20-70BE-478A-A0FF-F3111AC5C11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342680" y="1908427"/>
                  <a:ext cx="183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E2554E5-BA05-4C61-A2EB-20EAC3FA1FF8}"/>
                    </a:ext>
                  </a:extLst>
                </p14:cNvPr>
                <p14:cNvContentPartPr/>
                <p14:nvPr/>
              </p14:nvContentPartPr>
              <p14:xfrm>
                <a:off x="2475880" y="1950187"/>
                <a:ext cx="103320" cy="84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E2554E5-BA05-4C61-A2EB-20EAC3FA1FF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457880" y="1932547"/>
                  <a:ext cx="138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810165C-83C7-4737-B8D1-5317C8154118}"/>
                    </a:ext>
                  </a:extLst>
                </p14:cNvPr>
                <p14:cNvContentPartPr/>
                <p14:nvPr/>
              </p14:nvContentPartPr>
              <p14:xfrm>
                <a:off x="3688720" y="2153227"/>
                <a:ext cx="360" cy="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810165C-83C7-4737-B8D1-5317C815411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670720" y="21355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F34BF9A-5E22-49EC-83B3-2226C3BC42C4}"/>
                    </a:ext>
                  </a:extLst>
                </p14:cNvPr>
                <p14:cNvContentPartPr/>
                <p14:nvPr/>
              </p14:nvContentPartPr>
              <p14:xfrm>
                <a:off x="3613480" y="2130187"/>
                <a:ext cx="110880" cy="82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F34BF9A-5E22-49EC-83B3-2226C3BC42C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95480" y="2112547"/>
                  <a:ext cx="146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433B52D-D9A4-4EF4-8986-D385F767418B}"/>
                    </a:ext>
                  </a:extLst>
                </p14:cNvPr>
                <p14:cNvContentPartPr/>
                <p14:nvPr/>
              </p14:nvContentPartPr>
              <p14:xfrm>
                <a:off x="3711040" y="2007787"/>
                <a:ext cx="28800" cy="165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433B52D-D9A4-4EF4-8986-D385F767418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693400" y="1990147"/>
                  <a:ext cx="64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EB0DBCF-5D46-4EC4-8D18-B078A5BE38E5}"/>
                    </a:ext>
                  </a:extLst>
                </p14:cNvPr>
                <p14:cNvContentPartPr/>
                <p14:nvPr/>
              </p14:nvContentPartPr>
              <p14:xfrm>
                <a:off x="3778360" y="2102107"/>
                <a:ext cx="6840" cy="64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EB0DBCF-5D46-4EC4-8D18-B078A5BE38E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60720" y="2084467"/>
                  <a:ext cx="4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03C467E-CB2C-4E49-9B22-872471B57279}"/>
                    </a:ext>
                  </a:extLst>
                </p14:cNvPr>
                <p14:cNvContentPartPr/>
                <p14:nvPr/>
              </p14:nvContentPartPr>
              <p14:xfrm>
                <a:off x="3778360" y="2052067"/>
                <a:ext cx="19440" cy="50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03C467E-CB2C-4E49-9B22-872471B5727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760720" y="2034427"/>
                  <a:ext cx="55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BFFA2B6-3352-4C0E-8E00-1D1A9AAE1617}"/>
                    </a:ext>
                  </a:extLst>
                </p14:cNvPr>
                <p14:cNvContentPartPr/>
                <p14:nvPr/>
              </p14:nvContentPartPr>
              <p14:xfrm>
                <a:off x="3810400" y="2128387"/>
                <a:ext cx="121680" cy="73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BFFA2B6-3352-4C0E-8E00-1D1A9AAE161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792760" y="2110387"/>
                  <a:ext cx="157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82753EF-6D50-4F9F-A879-48F973160856}"/>
                    </a:ext>
                  </a:extLst>
                </p14:cNvPr>
                <p14:cNvContentPartPr/>
                <p14:nvPr/>
              </p14:nvContentPartPr>
              <p14:xfrm>
                <a:off x="3961240" y="1963867"/>
                <a:ext cx="13320" cy="183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82753EF-6D50-4F9F-A879-48F97316085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943600" y="1945867"/>
                  <a:ext cx="48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60AD830-A260-4A6F-8D0C-22CE66B5B577}"/>
                    </a:ext>
                  </a:extLst>
                </p14:cNvPr>
                <p14:cNvContentPartPr/>
                <p14:nvPr/>
              </p14:nvContentPartPr>
              <p14:xfrm>
                <a:off x="3916600" y="2094547"/>
                <a:ext cx="90360" cy="3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60AD830-A260-4A6F-8D0C-22CE66B5B57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898600" y="2076907"/>
                  <a:ext cx="12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F533DC5-321D-4832-A288-82B493CFA260}"/>
                    </a:ext>
                  </a:extLst>
                </p14:cNvPr>
                <p14:cNvContentPartPr/>
                <p14:nvPr/>
              </p14:nvContentPartPr>
              <p14:xfrm>
                <a:off x="4054480" y="2047387"/>
                <a:ext cx="16560" cy="135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F533DC5-321D-4832-A288-82B493CFA26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36480" y="2029747"/>
                  <a:ext cx="52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04FACB6-9A52-4977-AC46-F82A9DB55362}"/>
                    </a:ext>
                  </a:extLst>
                </p14:cNvPr>
                <p14:cNvContentPartPr/>
                <p14:nvPr/>
              </p14:nvContentPartPr>
              <p14:xfrm>
                <a:off x="4070320" y="1999507"/>
                <a:ext cx="109440" cy="18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04FACB6-9A52-4977-AC46-F82A9DB5536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052680" y="1981507"/>
                  <a:ext cx="145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744C01E-93B2-47CD-93A0-5E0D4E1450BB}"/>
                    </a:ext>
                  </a:extLst>
                </p14:cNvPr>
                <p14:cNvContentPartPr/>
                <p14:nvPr/>
              </p14:nvContentPartPr>
              <p14:xfrm>
                <a:off x="4234120" y="2155027"/>
                <a:ext cx="22680" cy="83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744C01E-93B2-47CD-93A0-5E0D4E1450B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16120" y="2137387"/>
                  <a:ext cx="5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D806332-82BF-4AF7-A42E-6A9820C073F3}"/>
                    </a:ext>
                  </a:extLst>
                </p14:cNvPr>
                <p14:cNvContentPartPr/>
                <p14:nvPr/>
              </p14:nvContentPartPr>
              <p14:xfrm>
                <a:off x="4317640" y="2027947"/>
                <a:ext cx="87120" cy="108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D806332-82BF-4AF7-A42E-6A9820C073F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299640" y="2010307"/>
                  <a:ext cx="122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E2602F0-A108-424E-B378-433E945B3425}"/>
                    </a:ext>
                  </a:extLst>
                </p14:cNvPr>
                <p14:cNvContentPartPr/>
                <p14:nvPr/>
              </p14:nvContentPartPr>
              <p14:xfrm>
                <a:off x="4396840" y="2081227"/>
                <a:ext cx="81360" cy="4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E2602F0-A108-424E-B378-433E945B342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379200" y="2063227"/>
                  <a:ext cx="117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1EC2FB-6927-4FF9-9A5B-A0262089E7A9}"/>
                    </a:ext>
                  </a:extLst>
                </p14:cNvPr>
                <p14:cNvContentPartPr/>
                <p14:nvPr/>
              </p14:nvContentPartPr>
              <p14:xfrm>
                <a:off x="4454080" y="1933987"/>
                <a:ext cx="1490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1EC2FB-6927-4FF9-9A5B-A0262089E7A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436440" y="1915987"/>
                  <a:ext cx="184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9C16B6B-76EB-4025-B674-B94A5A634AB4}"/>
                    </a:ext>
                  </a:extLst>
                </p14:cNvPr>
                <p14:cNvContentPartPr/>
                <p14:nvPr/>
              </p14:nvContentPartPr>
              <p14:xfrm>
                <a:off x="4599880" y="2019667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9C16B6B-76EB-4025-B674-B94A5A634AB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81880" y="20016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C4CF36-A2B3-42AD-B738-088252D1478D}"/>
                    </a:ext>
                  </a:extLst>
                </p14:cNvPr>
                <p14:cNvContentPartPr/>
                <p14:nvPr/>
              </p14:nvContentPartPr>
              <p14:xfrm>
                <a:off x="4644520" y="2049187"/>
                <a:ext cx="55080" cy="63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C4CF36-A2B3-42AD-B738-088252D1478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626880" y="2031547"/>
                  <a:ext cx="90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BF65734-850B-436B-A4E5-FB56493DF4EE}"/>
                    </a:ext>
                  </a:extLst>
                </p14:cNvPr>
                <p14:cNvContentPartPr/>
                <p14:nvPr/>
              </p14:nvContentPartPr>
              <p14:xfrm>
                <a:off x="4715440" y="2063947"/>
                <a:ext cx="15768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BF65734-850B-436B-A4E5-FB56493DF4E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697440" y="2045947"/>
                  <a:ext cx="193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CA00F35-DC6D-49A7-9CFC-7A53BE59D063}"/>
                    </a:ext>
                  </a:extLst>
                </p14:cNvPr>
                <p14:cNvContentPartPr/>
                <p14:nvPr/>
              </p14:nvContentPartPr>
              <p14:xfrm>
                <a:off x="4891840" y="1898347"/>
                <a:ext cx="3600" cy="178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CA00F35-DC6D-49A7-9CFC-7A53BE59D06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873840" y="1880347"/>
                  <a:ext cx="39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6456691-0553-4EFB-B30D-FD71E582C2D9}"/>
                    </a:ext>
                  </a:extLst>
                </p14:cNvPr>
                <p14:cNvContentPartPr/>
                <p14:nvPr/>
              </p14:nvContentPartPr>
              <p14:xfrm>
                <a:off x="4830640" y="1995547"/>
                <a:ext cx="99720" cy="7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6456691-0553-4EFB-B30D-FD71E582C2D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813000" y="1977547"/>
                  <a:ext cx="135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7869BA3-8E87-4F31-95AF-CFE977A3CB8F}"/>
                    </a:ext>
                  </a:extLst>
                </p14:cNvPr>
                <p14:cNvContentPartPr/>
                <p14:nvPr/>
              </p14:nvContentPartPr>
              <p14:xfrm>
                <a:off x="4946200" y="2089867"/>
                <a:ext cx="54720" cy="1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7869BA3-8E87-4F31-95AF-CFE977A3CB8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928560" y="2071867"/>
                  <a:ext cx="90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DB7FBD6-8DF1-453D-8390-FC88DF92856D}"/>
                    </a:ext>
                  </a:extLst>
                </p14:cNvPr>
                <p14:cNvContentPartPr/>
                <p14:nvPr/>
              </p14:nvContentPartPr>
              <p14:xfrm>
                <a:off x="5023240" y="2032987"/>
                <a:ext cx="99720" cy="71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DB7FBD6-8DF1-453D-8390-FC88DF92856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005600" y="2014987"/>
                  <a:ext cx="135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ECF5114-6AD4-4190-87ED-D191977FA845}"/>
                    </a:ext>
                  </a:extLst>
                </p14:cNvPr>
                <p14:cNvContentPartPr/>
                <p14:nvPr/>
              </p14:nvContentPartPr>
              <p14:xfrm>
                <a:off x="5166520" y="2022547"/>
                <a:ext cx="46440" cy="72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ECF5114-6AD4-4190-87ED-D191977FA84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148880" y="2004547"/>
                  <a:ext cx="82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B7E3021-FE6D-44B7-9AC4-3DE48D24944E}"/>
                    </a:ext>
                  </a:extLst>
                </p14:cNvPr>
                <p14:cNvContentPartPr/>
                <p14:nvPr/>
              </p14:nvContentPartPr>
              <p14:xfrm>
                <a:off x="5263720" y="1984747"/>
                <a:ext cx="13320" cy="99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B7E3021-FE6D-44B7-9AC4-3DE48D24944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246080" y="196710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D613583-914F-4CFB-8D7B-17124F1D87FA}"/>
                    </a:ext>
                  </a:extLst>
                </p14:cNvPr>
                <p14:cNvContentPartPr/>
                <p14:nvPr/>
              </p14:nvContentPartPr>
              <p14:xfrm>
                <a:off x="5353720" y="2104987"/>
                <a:ext cx="16560" cy="67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D613583-914F-4CFB-8D7B-17124F1D87F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336080" y="2087347"/>
                  <a:ext cx="52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BAA8562-BA5E-4BBF-AEF4-331B378E68DE}"/>
                    </a:ext>
                  </a:extLst>
                </p14:cNvPr>
                <p14:cNvContentPartPr/>
                <p14:nvPr/>
              </p14:nvContentPartPr>
              <p14:xfrm>
                <a:off x="3656680" y="2361307"/>
                <a:ext cx="13320" cy="97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BAA8562-BA5E-4BBF-AEF4-331B378E68D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638680" y="2343307"/>
                  <a:ext cx="4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702579-6DA6-4823-BDC5-5926C2F01E91}"/>
                    </a:ext>
                  </a:extLst>
                </p14:cNvPr>
                <p14:cNvContentPartPr/>
                <p14:nvPr/>
              </p14:nvContentPartPr>
              <p14:xfrm>
                <a:off x="3640480" y="2340067"/>
                <a:ext cx="196200" cy="1483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702579-6DA6-4823-BDC5-5926C2F01E9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622840" y="2322427"/>
                  <a:ext cx="23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42DD6FB-679B-4FCF-B28D-FD73A3ABD87F}"/>
                    </a:ext>
                  </a:extLst>
                </p14:cNvPr>
                <p14:cNvContentPartPr/>
                <p14:nvPr/>
              </p14:nvContentPartPr>
              <p14:xfrm>
                <a:off x="3871600" y="2384707"/>
                <a:ext cx="65160" cy="178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42DD6FB-679B-4FCF-B28D-FD73A3ABD87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853600" y="2366707"/>
                  <a:ext cx="100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4C71061-6040-4AE0-A187-08D8F2F5BCAF}"/>
                    </a:ext>
                  </a:extLst>
                </p14:cNvPr>
                <p14:cNvContentPartPr/>
                <p14:nvPr/>
              </p14:nvContentPartPr>
              <p14:xfrm>
                <a:off x="3951160" y="2411707"/>
                <a:ext cx="148320" cy="70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4C71061-6040-4AE0-A187-08D8F2F5BCA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933520" y="2393707"/>
                  <a:ext cx="183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73BA69E-5142-4AF4-A329-98A73FBD26C0}"/>
                    </a:ext>
                  </a:extLst>
                </p14:cNvPr>
                <p14:cNvContentPartPr/>
                <p14:nvPr/>
              </p14:nvContentPartPr>
              <p14:xfrm>
                <a:off x="4148800" y="2389027"/>
                <a:ext cx="156240" cy="86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73BA69E-5142-4AF4-A329-98A73FBD26C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131160" y="2371387"/>
                  <a:ext cx="191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D4698D2-69E0-4254-8306-53E1B0AE20B9}"/>
                    </a:ext>
                  </a:extLst>
                </p14:cNvPr>
                <p14:cNvContentPartPr/>
                <p14:nvPr/>
              </p14:nvContentPartPr>
              <p14:xfrm>
                <a:off x="4378480" y="2317027"/>
                <a:ext cx="22680" cy="134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D4698D2-69E0-4254-8306-53E1B0AE20B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360480" y="2299027"/>
                  <a:ext cx="58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6EEAF2E-5AE2-48BF-8A91-FD7BA434F0AD}"/>
                    </a:ext>
                  </a:extLst>
                </p14:cNvPr>
                <p14:cNvContentPartPr/>
                <p14:nvPr/>
              </p14:nvContentPartPr>
              <p14:xfrm>
                <a:off x="4314400" y="2381467"/>
                <a:ext cx="1191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6EEAF2E-5AE2-48BF-8A91-FD7BA434F0A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296400" y="2363467"/>
                  <a:ext cx="15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EB3E0AE-C444-4917-ADCE-1988BFDFAD51}"/>
                    </a:ext>
                  </a:extLst>
                </p14:cNvPr>
                <p14:cNvContentPartPr/>
                <p14:nvPr/>
              </p14:nvContentPartPr>
              <p14:xfrm>
                <a:off x="4458760" y="2373547"/>
                <a:ext cx="57960" cy="30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EB3E0AE-C444-4917-ADCE-1988BFDFAD5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440760" y="2355907"/>
                  <a:ext cx="93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66C9B43-1F36-4EE5-8640-4AB23B07D7C2}"/>
                    </a:ext>
                  </a:extLst>
                </p14:cNvPr>
                <p14:cNvContentPartPr/>
                <p14:nvPr/>
              </p14:nvContentPartPr>
              <p14:xfrm>
                <a:off x="4458760" y="2373547"/>
                <a:ext cx="55080" cy="159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66C9B43-1F36-4EE5-8640-4AB23B07D7C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440760" y="2355907"/>
                  <a:ext cx="90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5E3490B-0408-467A-833C-20B314B98FFD}"/>
                    </a:ext>
                  </a:extLst>
                </p14:cNvPr>
                <p14:cNvContentPartPr/>
                <p14:nvPr/>
              </p14:nvContentPartPr>
              <p14:xfrm>
                <a:off x="4571080" y="2365627"/>
                <a:ext cx="57960" cy="162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5E3490B-0408-467A-833C-20B314B98FF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553080" y="2347627"/>
                  <a:ext cx="93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3999740-2E71-40D6-9BF4-E138A84115A4}"/>
                    </a:ext>
                  </a:extLst>
                </p14:cNvPr>
                <p14:cNvContentPartPr/>
                <p14:nvPr/>
              </p14:nvContentPartPr>
              <p14:xfrm>
                <a:off x="4641640" y="2371387"/>
                <a:ext cx="93240" cy="9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3999740-2E71-40D6-9BF4-E138A84115A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623640" y="2353747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E658014-0DBF-4056-B630-2B7A76CD8D1E}"/>
                    </a:ext>
                  </a:extLst>
                </p14:cNvPr>
                <p14:cNvContentPartPr/>
                <p14:nvPr/>
              </p14:nvContentPartPr>
              <p14:xfrm>
                <a:off x="4795360" y="2372827"/>
                <a:ext cx="3600" cy="13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E658014-0DBF-4056-B630-2B7A76CD8D1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777720" y="2354827"/>
                  <a:ext cx="3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56C9C73-9D43-4F84-90A9-6925B20C11BC}"/>
                    </a:ext>
                  </a:extLst>
                </p14:cNvPr>
                <p14:cNvContentPartPr/>
                <p14:nvPr/>
              </p14:nvContentPartPr>
              <p14:xfrm>
                <a:off x="4786000" y="2456347"/>
                <a:ext cx="360" cy="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56C9C73-9D43-4F84-90A9-6925B20C11B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68000" y="24387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575F5D1-2C29-48BD-B007-503DF6FFEDB0}"/>
                    </a:ext>
                  </a:extLst>
                </p14:cNvPr>
                <p14:cNvContentPartPr/>
                <p14:nvPr/>
              </p14:nvContentPartPr>
              <p14:xfrm>
                <a:off x="4846840" y="2371747"/>
                <a:ext cx="173880" cy="85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575F5D1-2C29-48BD-B007-503DF6FFEDB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829200" y="2354107"/>
                  <a:ext cx="209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59B55EC-8767-40C4-AA2F-F22E578D46F4}"/>
                    </a:ext>
                  </a:extLst>
                </p14:cNvPr>
                <p14:cNvContentPartPr/>
                <p14:nvPr/>
              </p14:nvContentPartPr>
              <p14:xfrm>
                <a:off x="5059240" y="2287507"/>
                <a:ext cx="217800" cy="146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59B55EC-8767-40C4-AA2F-F22E578D46F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041600" y="2269867"/>
                  <a:ext cx="253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30E6694-8209-4AD0-AD83-6CE6F8C7C2CA}"/>
                    </a:ext>
                  </a:extLst>
                </p14:cNvPr>
                <p14:cNvContentPartPr/>
                <p14:nvPr/>
              </p14:nvContentPartPr>
              <p14:xfrm>
                <a:off x="3643720" y="2560747"/>
                <a:ext cx="170640" cy="97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30E6694-8209-4AD0-AD83-6CE6F8C7C2C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626080" y="2542747"/>
                  <a:ext cx="206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FFF1BDB-AF54-4C3D-8476-607AB472C166}"/>
                    </a:ext>
                  </a:extLst>
                </p14:cNvPr>
                <p14:cNvContentPartPr/>
                <p14:nvPr/>
              </p14:nvContentPartPr>
              <p14:xfrm>
                <a:off x="3810400" y="2616187"/>
                <a:ext cx="360" cy="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FFF1BDB-AF54-4C3D-8476-607AB472C1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92760" y="25985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F8F76D9-E3D8-4B09-8C52-C89890C1E5F0}"/>
                    </a:ext>
                  </a:extLst>
                </p14:cNvPr>
                <p14:cNvContentPartPr/>
                <p14:nvPr/>
              </p14:nvContentPartPr>
              <p14:xfrm>
                <a:off x="3810400" y="2616187"/>
                <a:ext cx="36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F8F76D9-E3D8-4B09-8C52-C89890C1E5F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92760" y="25985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B7D3460-D0AE-4F5A-A8F1-90E2EFF7F015}"/>
                    </a:ext>
                  </a:extLst>
                </p14:cNvPr>
                <p14:cNvContentPartPr/>
                <p14:nvPr/>
              </p14:nvContentPartPr>
              <p14:xfrm>
                <a:off x="3810400" y="2563987"/>
                <a:ext cx="154440" cy="91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B7D3460-D0AE-4F5A-A8F1-90E2EFF7F01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792760" y="2545987"/>
                  <a:ext cx="190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73DD143-A73B-42D5-9AA1-8CCC11C9C918}"/>
                    </a:ext>
                  </a:extLst>
                </p14:cNvPr>
                <p14:cNvContentPartPr/>
                <p14:nvPr/>
              </p14:nvContentPartPr>
              <p14:xfrm>
                <a:off x="3955120" y="2580547"/>
                <a:ext cx="58680" cy="74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73DD143-A73B-42D5-9AA1-8CCC11C9C91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937120" y="2562907"/>
                  <a:ext cx="94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D6E7257-291C-49EE-A321-59AA372BD819}"/>
                    </a:ext>
                  </a:extLst>
                </p14:cNvPr>
                <p14:cNvContentPartPr/>
                <p14:nvPr/>
              </p14:nvContentPartPr>
              <p14:xfrm>
                <a:off x="4043680" y="2516467"/>
                <a:ext cx="219600" cy="139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D6E7257-291C-49EE-A321-59AA372BD81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025680" y="2498467"/>
                  <a:ext cx="255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0F2D47B-EB88-4D6E-9DB6-4BCAF017DAE6}"/>
                    </a:ext>
                  </a:extLst>
                </p14:cNvPr>
                <p14:cNvContentPartPr/>
                <p14:nvPr/>
              </p14:nvContentPartPr>
              <p14:xfrm>
                <a:off x="4086520" y="2529787"/>
                <a:ext cx="69120" cy="191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0F2D47B-EB88-4D6E-9DB6-4BCAF017DAE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068520" y="2511787"/>
                  <a:ext cx="104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187D4E6-82D9-416B-B3D0-E4ED7AB37B89}"/>
                    </a:ext>
                  </a:extLst>
                </p14:cNvPr>
                <p14:cNvContentPartPr/>
                <p14:nvPr/>
              </p14:nvContentPartPr>
              <p14:xfrm>
                <a:off x="3656680" y="2727067"/>
                <a:ext cx="115920" cy="100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187D4E6-82D9-416B-B3D0-E4ED7AB37B8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638680" y="2709067"/>
                  <a:ext cx="151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214F5FD-3795-4CF6-A678-791C9FDCEC9A}"/>
                    </a:ext>
                  </a:extLst>
                </p14:cNvPr>
                <p14:cNvContentPartPr/>
                <p14:nvPr/>
              </p14:nvContentPartPr>
              <p14:xfrm>
                <a:off x="3800320" y="2767387"/>
                <a:ext cx="116640" cy="62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214F5FD-3795-4CF6-A678-791C9FDCEC9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782320" y="2749387"/>
                  <a:ext cx="152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A20F813-34B5-40CE-B914-2BD036010DA9}"/>
                    </a:ext>
                  </a:extLst>
                </p14:cNvPr>
                <p14:cNvContentPartPr/>
                <p14:nvPr/>
              </p14:nvContentPartPr>
              <p14:xfrm>
                <a:off x="3918400" y="2770627"/>
                <a:ext cx="73800" cy="54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A20F813-34B5-40CE-B914-2BD036010DA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900400" y="2752987"/>
                  <a:ext cx="109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F3B7066-B74E-4FA2-9FED-835050A3A595}"/>
                    </a:ext>
                  </a:extLst>
                </p14:cNvPr>
                <p14:cNvContentPartPr/>
                <p14:nvPr/>
              </p14:nvContentPartPr>
              <p14:xfrm>
                <a:off x="3938920" y="2779987"/>
                <a:ext cx="360" cy="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F3B7066-B74E-4FA2-9FED-835050A3A59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20920" y="27619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3759F01-FE16-4A36-8088-BBAFB6F64A81}"/>
                    </a:ext>
                  </a:extLst>
                </p14:cNvPr>
                <p14:cNvContentPartPr/>
                <p14:nvPr/>
              </p14:nvContentPartPr>
              <p14:xfrm>
                <a:off x="3938920" y="2750107"/>
                <a:ext cx="250560" cy="154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3759F01-FE16-4A36-8088-BBAFB6F64A8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920920" y="2732107"/>
                  <a:ext cx="286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88C2027-2F9E-4987-A052-B80110F7E077}"/>
                    </a:ext>
                  </a:extLst>
                </p14:cNvPr>
                <p14:cNvContentPartPr/>
                <p14:nvPr/>
              </p14:nvContentPartPr>
              <p14:xfrm>
                <a:off x="4266160" y="2753707"/>
                <a:ext cx="360" cy="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88C2027-2F9E-4987-A052-B80110F7E07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248160" y="27360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30C2033-DD2F-4038-9AB7-C047B1E24252}"/>
                    </a:ext>
                  </a:extLst>
                </p14:cNvPr>
                <p14:cNvContentPartPr/>
                <p14:nvPr/>
              </p14:nvContentPartPr>
              <p14:xfrm>
                <a:off x="4266160" y="2753707"/>
                <a:ext cx="10080" cy="6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30C2033-DD2F-4038-9AB7-C047B1E2425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48160" y="2736067"/>
                  <a:ext cx="45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2FA6901-4258-41F3-A097-6A791D44AB4D}"/>
                    </a:ext>
                  </a:extLst>
                </p14:cNvPr>
                <p14:cNvContentPartPr/>
                <p14:nvPr/>
              </p14:nvContentPartPr>
              <p14:xfrm>
                <a:off x="4323760" y="2550667"/>
                <a:ext cx="360" cy="32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2FA6901-4258-41F3-A097-6A791D44AB4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306120" y="2533027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0B8BDA4-F63A-4567-ACD9-B2DF85338A08}"/>
                    </a:ext>
                  </a:extLst>
                </p14:cNvPr>
                <p14:cNvContentPartPr/>
                <p14:nvPr/>
              </p14:nvContentPartPr>
              <p14:xfrm>
                <a:off x="4323760" y="2550667"/>
                <a:ext cx="6840" cy="666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0B8BDA4-F63A-4567-ACD9-B2DF85338A0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306120" y="2533027"/>
                  <a:ext cx="42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CE4098E-A370-426C-A57E-0F7C9A22C975}"/>
                    </a:ext>
                  </a:extLst>
                </p14:cNvPr>
                <p14:cNvContentPartPr/>
                <p14:nvPr/>
              </p14:nvContentPartPr>
              <p14:xfrm>
                <a:off x="4439320" y="2530507"/>
                <a:ext cx="32400" cy="111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CE4098E-A370-426C-A57E-0F7C9A22C97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421680" y="2512867"/>
                  <a:ext cx="68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CED0AD2-24E2-47FD-9E5A-BEA2C1AE2F6B}"/>
                    </a:ext>
                  </a:extLst>
                </p14:cNvPr>
                <p14:cNvContentPartPr/>
                <p14:nvPr/>
              </p14:nvContentPartPr>
              <p14:xfrm>
                <a:off x="4423480" y="2530507"/>
                <a:ext cx="81720" cy="70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CED0AD2-24E2-47FD-9E5A-BEA2C1AE2F6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405480" y="2512867"/>
                  <a:ext cx="117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FC6A8A1-B53E-47C1-A66D-D41D7571A8FF}"/>
                    </a:ext>
                  </a:extLst>
                </p14:cNvPr>
                <p14:cNvContentPartPr/>
                <p14:nvPr/>
              </p14:nvContentPartPr>
              <p14:xfrm>
                <a:off x="4539400" y="2579467"/>
                <a:ext cx="51120" cy="64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FC6A8A1-B53E-47C1-A66D-D41D7571A8F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521400" y="2561827"/>
                  <a:ext cx="86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3BB524A-B779-4227-B278-671B585300C4}"/>
                    </a:ext>
                  </a:extLst>
                </p14:cNvPr>
                <p14:cNvContentPartPr/>
                <p14:nvPr/>
              </p14:nvContentPartPr>
              <p14:xfrm>
                <a:off x="4564600" y="2633467"/>
                <a:ext cx="360" cy="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3BB524A-B779-4227-B278-671B585300C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46600" y="2615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1A82614-DE36-4855-8D50-F209859212C1}"/>
                    </a:ext>
                  </a:extLst>
                </p14:cNvPr>
                <p14:cNvContentPartPr/>
                <p14:nvPr/>
              </p14:nvContentPartPr>
              <p14:xfrm>
                <a:off x="4564600" y="2600707"/>
                <a:ext cx="74880" cy="45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1A82614-DE36-4855-8D50-F209859212C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546600" y="2583067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034DAF3-E8E8-449B-8304-87F46FD5AF12}"/>
                    </a:ext>
                  </a:extLst>
                </p14:cNvPr>
                <p14:cNvContentPartPr/>
                <p14:nvPr/>
              </p14:nvContentPartPr>
              <p14:xfrm>
                <a:off x="4641640" y="2537707"/>
                <a:ext cx="122040" cy="200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034DAF3-E8E8-449B-8304-87F46FD5AF1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623640" y="2520067"/>
                  <a:ext cx="157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952D04F-1A31-40F3-8FB2-150BD25901C1}"/>
                    </a:ext>
                  </a:extLst>
                </p14:cNvPr>
                <p14:cNvContentPartPr/>
                <p14:nvPr/>
              </p14:nvContentPartPr>
              <p14:xfrm>
                <a:off x="4776280" y="2577667"/>
                <a:ext cx="36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952D04F-1A31-40F3-8FB2-150BD25901C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58280" y="25600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F35A44-D757-47AD-8D11-8D350BA4301D}"/>
                    </a:ext>
                  </a:extLst>
                </p14:cNvPr>
                <p14:cNvContentPartPr/>
                <p14:nvPr/>
              </p14:nvContentPartPr>
              <p14:xfrm>
                <a:off x="4824160" y="2529427"/>
                <a:ext cx="109440" cy="108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F35A44-D757-47AD-8D11-8D350BA4301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806520" y="2511787"/>
                  <a:ext cx="145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4D24BB6-53DC-4B6F-BD00-8C3941731A6C}"/>
                    </a:ext>
                  </a:extLst>
                </p14:cNvPr>
                <p14:cNvContentPartPr/>
                <p14:nvPr/>
              </p14:nvContentPartPr>
              <p14:xfrm>
                <a:off x="4969240" y="2549947"/>
                <a:ext cx="250200" cy="69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4D24BB6-53DC-4B6F-BD00-8C3941731A6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951240" y="2531947"/>
                  <a:ext cx="285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BA63DE0-1716-42FD-BDC3-3082C1426958}"/>
                    </a:ext>
                  </a:extLst>
                </p14:cNvPr>
                <p14:cNvContentPartPr/>
                <p14:nvPr/>
              </p14:nvContentPartPr>
              <p14:xfrm>
                <a:off x="5231680" y="2490187"/>
                <a:ext cx="70920" cy="131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BA63DE0-1716-42FD-BDC3-3082C142695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214040" y="2472187"/>
                  <a:ext cx="106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3EFC4AE-21A8-4903-BBD3-C9E827973589}"/>
                    </a:ext>
                  </a:extLst>
                </p14:cNvPr>
                <p14:cNvContentPartPr/>
                <p14:nvPr/>
              </p14:nvContentPartPr>
              <p14:xfrm>
                <a:off x="5219080" y="2520787"/>
                <a:ext cx="144720" cy="7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3EFC4AE-21A8-4903-BBD3-C9E82797358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201080" y="2503147"/>
                  <a:ext cx="180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057AC5B-ECF4-4E21-A3D7-432CA95E617F}"/>
                    </a:ext>
                  </a:extLst>
                </p14:cNvPr>
                <p14:cNvContentPartPr/>
                <p14:nvPr/>
              </p14:nvContentPartPr>
              <p14:xfrm>
                <a:off x="5372800" y="2523667"/>
                <a:ext cx="115920" cy="795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057AC5B-ECF4-4E21-A3D7-432CA95E617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355160" y="2506027"/>
                  <a:ext cx="151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F0472D6-296E-4211-8225-EF20B751337D}"/>
                    </a:ext>
                  </a:extLst>
                </p14:cNvPr>
                <p14:cNvContentPartPr/>
                <p14:nvPr/>
              </p14:nvContentPartPr>
              <p14:xfrm>
                <a:off x="5507800" y="2556427"/>
                <a:ext cx="51840" cy="61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F0472D6-296E-4211-8225-EF20B751337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489800" y="2538787"/>
                  <a:ext cx="87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4EFCB0F-1EDE-4EE8-91B8-D51FC7A4E211}"/>
                    </a:ext>
                  </a:extLst>
                </p14:cNvPr>
                <p14:cNvContentPartPr/>
                <p14:nvPr/>
              </p14:nvContentPartPr>
              <p14:xfrm>
                <a:off x="5562160" y="2399827"/>
                <a:ext cx="115920" cy="167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4EFCB0F-1EDE-4EE8-91B8-D51FC7A4E21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544520" y="2381827"/>
                  <a:ext cx="151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6119191-DCE6-4A10-85EB-06138CCC0FFF}"/>
                    </a:ext>
                  </a:extLst>
                </p14:cNvPr>
                <p14:cNvContentPartPr/>
                <p14:nvPr/>
              </p14:nvContentPartPr>
              <p14:xfrm>
                <a:off x="5658640" y="2514307"/>
                <a:ext cx="72000" cy="1080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6119191-DCE6-4A10-85EB-06138CCC0FF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640640" y="2496307"/>
                  <a:ext cx="107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AF6E5F3-AD77-4329-BF19-87BB06312D40}"/>
                    </a:ext>
                  </a:extLst>
                </p14:cNvPr>
                <p14:cNvContentPartPr/>
                <p14:nvPr/>
              </p14:nvContentPartPr>
              <p14:xfrm>
                <a:off x="4349680" y="2722747"/>
                <a:ext cx="65520" cy="1054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AF6E5F3-AD77-4329-BF19-87BB06312D4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331680" y="2705107"/>
                  <a:ext cx="101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DD70DF1-7C2B-4D2D-968E-72F587365E19}"/>
                    </a:ext>
                  </a:extLst>
                </p14:cNvPr>
                <p14:cNvContentPartPr/>
                <p14:nvPr/>
              </p14:nvContentPartPr>
              <p14:xfrm>
                <a:off x="4445800" y="2755507"/>
                <a:ext cx="68760" cy="1206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DD70DF1-7C2B-4D2D-968E-72F587365E19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428160" y="2737867"/>
                  <a:ext cx="104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E12A4FC-3972-4395-BDF6-AB7CC22309D7}"/>
                    </a:ext>
                  </a:extLst>
                </p14:cNvPr>
                <p14:cNvContentPartPr/>
                <p14:nvPr/>
              </p14:nvContentPartPr>
              <p14:xfrm>
                <a:off x="4538680" y="2761267"/>
                <a:ext cx="151200" cy="507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E12A4FC-3972-4395-BDF6-AB7CC22309D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521040" y="2743267"/>
                  <a:ext cx="186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C89CBAE-A525-49C2-AFEF-18761CB44AED}"/>
                    </a:ext>
                  </a:extLst>
                </p14:cNvPr>
                <p14:cNvContentPartPr/>
                <p14:nvPr/>
              </p14:nvContentPartPr>
              <p14:xfrm>
                <a:off x="4728040" y="2710507"/>
                <a:ext cx="84240" cy="81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C89CBAE-A525-49C2-AFEF-18761CB44AE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710400" y="2692867"/>
                  <a:ext cx="119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5ED9DA7-DABC-427E-82D9-035495D8A80D}"/>
                    </a:ext>
                  </a:extLst>
                </p14:cNvPr>
                <p14:cNvContentPartPr/>
                <p14:nvPr/>
              </p14:nvContentPartPr>
              <p14:xfrm>
                <a:off x="4721560" y="2684587"/>
                <a:ext cx="80640" cy="26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5ED9DA7-DABC-427E-82D9-035495D8A80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703920" y="2666587"/>
                  <a:ext cx="116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3155A34-DC3C-46D8-84FC-CF0D0D79DFA8}"/>
                    </a:ext>
                  </a:extLst>
                </p14:cNvPr>
                <p14:cNvContentPartPr/>
                <p14:nvPr/>
              </p14:nvContentPartPr>
              <p14:xfrm>
                <a:off x="4850080" y="2697907"/>
                <a:ext cx="6840" cy="648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3155A34-DC3C-46D8-84FC-CF0D0D79DFA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832080" y="2680267"/>
                  <a:ext cx="4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FFBC38E-5D8A-40D1-B83D-5436FF5760EA}"/>
                    </a:ext>
                  </a:extLst>
                </p14:cNvPr>
                <p14:cNvContentPartPr/>
                <p14:nvPr/>
              </p14:nvContentPartPr>
              <p14:xfrm>
                <a:off x="4850080" y="2688547"/>
                <a:ext cx="70920" cy="842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FFBC38E-5D8A-40D1-B83D-5436FF5760E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832080" y="2670547"/>
                  <a:ext cx="106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1DFA465-B1FA-4162-9C47-CDA5A25EAA7C}"/>
                    </a:ext>
                  </a:extLst>
                </p14:cNvPr>
                <p14:cNvContentPartPr/>
                <p14:nvPr/>
              </p14:nvContentPartPr>
              <p14:xfrm>
                <a:off x="4994440" y="2696467"/>
                <a:ext cx="72720" cy="1123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1DFA465-B1FA-4162-9C47-CDA5A25EAA7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976440" y="2678827"/>
                  <a:ext cx="108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99C38C3-04BF-4D76-8B48-4136195C7965}"/>
                    </a:ext>
                  </a:extLst>
                </p14:cNvPr>
                <p14:cNvContentPartPr/>
                <p14:nvPr/>
              </p14:nvContentPartPr>
              <p14:xfrm>
                <a:off x="5114680" y="2691427"/>
                <a:ext cx="43560" cy="741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99C38C3-04BF-4D76-8B48-4136195C796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097040" y="2673427"/>
                  <a:ext cx="7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4C35860-085D-4EDB-B211-6DE814691583}"/>
                    </a:ext>
                  </a:extLst>
                </p14:cNvPr>
                <p14:cNvContentPartPr/>
                <p14:nvPr/>
              </p14:nvContentPartPr>
              <p14:xfrm>
                <a:off x="5119360" y="2723467"/>
                <a:ext cx="115200" cy="457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4C35860-085D-4EDB-B211-6DE81469158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101720" y="2705827"/>
                  <a:ext cx="150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C9A84F5-B452-48FA-A53C-A583AE381A9A}"/>
                    </a:ext>
                  </a:extLst>
                </p14:cNvPr>
                <p14:cNvContentPartPr/>
                <p14:nvPr/>
              </p14:nvContentPartPr>
              <p14:xfrm>
                <a:off x="5228440" y="2663707"/>
                <a:ext cx="126360" cy="2077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C9A84F5-B452-48FA-A53C-A583AE381A9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210800" y="2646067"/>
                  <a:ext cx="162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501B183-73AE-40FC-A0E3-FCA7E4CEA51F}"/>
                    </a:ext>
                  </a:extLst>
                </p14:cNvPr>
                <p14:cNvContentPartPr/>
                <p14:nvPr/>
              </p14:nvContentPartPr>
              <p14:xfrm>
                <a:off x="5334640" y="2758747"/>
                <a:ext cx="38880" cy="43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501B183-73AE-40FC-A0E3-FCA7E4CEA51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316640" y="2740747"/>
                  <a:ext cx="74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62A99EB-C6B0-4238-87C2-A4B649A62357}"/>
                    </a:ext>
                  </a:extLst>
                </p14:cNvPr>
                <p14:cNvContentPartPr/>
                <p14:nvPr/>
              </p14:nvContentPartPr>
              <p14:xfrm>
                <a:off x="5372800" y="2687467"/>
                <a:ext cx="360" cy="1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62A99EB-C6B0-4238-87C2-A4B649A6235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355160" y="2669467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EFAA465-1838-4C08-834B-0D671E2E11F0}"/>
                    </a:ext>
                  </a:extLst>
                </p14:cNvPr>
                <p14:cNvContentPartPr/>
                <p14:nvPr/>
              </p14:nvContentPartPr>
              <p14:xfrm>
                <a:off x="5434000" y="2696107"/>
                <a:ext cx="151200" cy="828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EFAA465-1838-4C08-834B-0D671E2E11F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416000" y="2678107"/>
                  <a:ext cx="186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7E01ED9-6078-475A-BB18-91ACB42FF1E1}"/>
                    </a:ext>
                  </a:extLst>
                </p14:cNvPr>
                <p14:cNvContentPartPr/>
                <p14:nvPr/>
              </p14:nvContentPartPr>
              <p14:xfrm>
                <a:off x="1500640" y="2966467"/>
                <a:ext cx="4664520" cy="155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7E01ED9-6078-475A-BB18-91ACB42FF1E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483000" y="2948827"/>
                  <a:ext cx="4700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4496582-1C09-4F12-8B79-940EBF1AF0D0}"/>
                    </a:ext>
                  </a:extLst>
                </p14:cNvPr>
                <p14:cNvContentPartPr/>
                <p14:nvPr/>
              </p14:nvContentPartPr>
              <p14:xfrm>
                <a:off x="1405240" y="2997787"/>
                <a:ext cx="147600" cy="1335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4496582-1C09-4F12-8B79-940EBF1AF0D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387600" y="2980147"/>
                  <a:ext cx="183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14C017A-E38C-41E5-94DA-C531311FC200}"/>
                    </a:ext>
                  </a:extLst>
                </p14:cNvPr>
                <p14:cNvContentPartPr/>
                <p14:nvPr/>
              </p14:nvContentPartPr>
              <p14:xfrm>
                <a:off x="1895920" y="2905987"/>
                <a:ext cx="30780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14C017A-E38C-41E5-94DA-C531311FC20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877920" y="2887987"/>
                  <a:ext cx="343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B8979CF-2912-472A-B4A5-8A85EB947245}"/>
                    </a:ext>
                  </a:extLst>
                </p14:cNvPr>
                <p14:cNvContentPartPr/>
                <p14:nvPr/>
              </p14:nvContentPartPr>
              <p14:xfrm>
                <a:off x="2202640" y="2742547"/>
                <a:ext cx="155160" cy="2962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B8979CF-2912-472A-B4A5-8A85EB94724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184640" y="2724907"/>
                  <a:ext cx="190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0CEB12C-EB57-49EA-A4D4-0D8F1F84FDFE}"/>
                    </a:ext>
                  </a:extLst>
                </p14:cNvPr>
                <p14:cNvContentPartPr/>
                <p14:nvPr/>
              </p14:nvContentPartPr>
              <p14:xfrm>
                <a:off x="2469400" y="2858827"/>
                <a:ext cx="29160" cy="457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0CEB12C-EB57-49EA-A4D4-0D8F1F84FDF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451760" y="2840827"/>
                  <a:ext cx="64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05946B9-798E-44D5-BC2E-4537F8574252}"/>
                    </a:ext>
                  </a:extLst>
                </p14:cNvPr>
                <p14:cNvContentPartPr/>
                <p14:nvPr/>
              </p14:nvContentPartPr>
              <p14:xfrm>
                <a:off x="2484880" y="2737147"/>
                <a:ext cx="35640" cy="270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05946B9-798E-44D5-BC2E-4537F8574252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467240" y="2719147"/>
                  <a:ext cx="71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D201E2A-4AF5-4C95-A320-B927525FD1D6}"/>
                    </a:ext>
                  </a:extLst>
                </p14:cNvPr>
                <p14:cNvContentPartPr/>
                <p14:nvPr/>
              </p14:nvContentPartPr>
              <p14:xfrm>
                <a:off x="2561560" y="2784667"/>
                <a:ext cx="123480" cy="169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D201E2A-4AF5-4C95-A320-B927525FD1D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543920" y="2766667"/>
                  <a:ext cx="159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99DED22-8C4F-4D15-ABBA-D5339B974023}"/>
                    </a:ext>
                  </a:extLst>
                </p14:cNvPr>
                <p14:cNvContentPartPr/>
                <p14:nvPr/>
              </p14:nvContentPartPr>
              <p14:xfrm>
                <a:off x="2722480" y="2910667"/>
                <a:ext cx="77760" cy="168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99DED22-8C4F-4D15-ABBA-D5339B97402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704480" y="2893027"/>
                  <a:ext cx="113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072B432-862F-4041-8EF8-52078861D0AD}"/>
                    </a:ext>
                  </a:extLst>
                </p14:cNvPr>
                <p14:cNvContentPartPr/>
                <p14:nvPr/>
              </p14:nvContentPartPr>
              <p14:xfrm>
                <a:off x="2857840" y="2871427"/>
                <a:ext cx="13320" cy="87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072B432-862F-4041-8EF8-52078861D0A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839840" y="2853427"/>
                  <a:ext cx="48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43AF736-B77B-422F-B9F1-BC88D5E0BEAE}"/>
                    </a:ext>
                  </a:extLst>
                </p14:cNvPr>
                <p14:cNvContentPartPr/>
                <p14:nvPr/>
              </p14:nvContentPartPr>
              <p14:xfrm>
                <a:off x="2880160" y="2811667"/>
                <a:ext cx="360" cy="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43AF736-B77B-422F-B9F1-BC88D5E0BEA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862520" y="27936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71527F3-D094-4E2E-9D9D-CC2E1685E770}"/>
                    </a:ext>
                  </a:extLst>
                </p14:cNvPr>
                <p14:cNvContentPartPr/>
                <p14:nvPr/>
              </p14:nvContentPartPr>
              <p14:xfrm>
                <a:off x="2928400" y="2891227"/>
                <a:ext cx="70920" cy="66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71527F3-D094-4E2E-9D9D-CC2E1685E770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910400" y="2873587"/>
                  <a:ext cx="106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086AD9A-A111-413C-9060-9B142CDD666F}"/>
                    </a:ext>
                  </a:extLst>
                </p14:cNvPr>
                <p14:cNvContentPartPr/>
                <p14:nvPr/>
              </p14:nvContentPartPr>
              <p14:xfrm>
                <a:off x="2992480" y="2762347"/>
                <a:ext cx="360" cy="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086AD9A-A111-413C-9060-9B142CDD666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974840" y="27447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18CCE00-27E3-4D5B-8074-C33D3EBD3EC3}"/>
                    </a:ext>
                  </a:extLst>
                </p14:cNvPr>
                <p14:cNvContentPartPr/>
                <p14:nvPr/>
              </p14:nvContentPartPr>
              <p14:xfrm>
                <a:off x="2992480" y="2756587"/>
                <a:ext cx="25920" cy="258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18CCE00-27E3-4D5B-8074-C33D3EBD3EC3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974840" y="2738587"/>
                  <a:ext cx="61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1597B4A-1D4F-4CEF-ACDE-275FFA7FE1CD}"/>
                    </a:ext>
                  </a:extLst>
                </p14:cNvPr>
                <p14:cNvContentPartPr/>
                <p14:nvPr/>
              </p14:nvContentPartPr>
              <p14:xfrm>
                <a:off x="1394800" y="3258067"/>
                <a:ext cx="4671360" cy="1620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1597B4A-1D4F-4CEF-ACDE-275FFA7FE1C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376800" y="3240067"/>
                  <a:ext cx="4707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2BB2F28-AE60-4B83-A89E-2D1C7917F73E}"/>
                    </a:ext>
                  </a:extLst>
                </p14:cNvPr>
                <p14:cNvContentPartPr/>
                <p14:nvPr/>
              </p14:nvContentPartPr>
              <p14:xfrm>
                <a:off x="1462120" y="3349507"/>
                <a:ext cx="360" cy="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2BB2F28-AE60-4B83-A89E-2D1C7917F7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44480" y="33318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B82D81A-D8F8-4B8E-9EF4-3BFB3ED343DD}"/>
                    </a:ext>
                  </a:extLst>
                </p14:cNvPr>
                <p14:cNvContentPartPr/>
                <p14:nvPr/>
              </p14:nvContentPartPr>
              <p14:xfrm>
                <a:off x="1356280" y="3336187"/>
                <a:ext cx="141480" cy="79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B82D81A-D8F8-4B8E-9EF4-3BFB3ED343D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38280" y="3318187"/>
                  <a:ext cx="17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66742A8-D8CC-43B7-B30F-CAB6BBC547D9}"/>
                    </a:ext>
                  </a:extLst>
                </p14:cNvPr>
                <p14:cNvContentPartPr/>
                <p14:nvPr/>
              </p14:nvContentPartPr>
              <p14:xfrm>
                <a:off x="1907800" y="3270667"/>
                <a:ext cx="292680" cy="109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66742A8-D8CC-43B7-B30F-CAB6BBC547D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889800" y="3252667"/>
                  <a:ext cx="328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A295DF9-2681-4B36-ADC4-32BFF926C176}"/>
                    </a:ext>
                  </a:extLst>
                </p14:cNvPr>
                <p14:cNvContentPartPr/>
                <p14:nvPr/>
              </p14:nvContentPartPr>
              <p14:xfrm>
                <a:off x="2222440" y="3146467"/>
                <a:ext cx="157680" cy="201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A295DF9-2681-4B36-ADC4-32BFF926C17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204800" y="3128827"/>
                  <a:ext cx="193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5C57A15-0482-4177-B9B6-515DC0A5265F}"/>
                    </a:ext>
                  </a:extLst>
                </p14:cNvPr>
                <p14:cNvContentPartPr/>
                <p14:nvPr/>
              </p14:nvContentPartPr>
              <p14:xfrm>
                <a:off x="2497840" y="3228547"/>
                <a:ext cx="84960" cy="119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5C57A15-0482-4177-B9B6-515DC0A5265F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480200" y="3210907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75580A7-7778-494C-B216-1EB23EC90F47}"/>
                    </a:ext>
                  </a:extLst>
                </p14:cNvPr>
                <p14:cNvContentPartPr/>
                <p14:nvPr/>
              </p14:nvContentPartPr>
              <p14:xfrm>
                <a:off x="2609440" y="3227467"/>
                <a:ext cx="178200" cy="1130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75580A7-7778-494C-B216-1EB23EC90F4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591800" y="3209467"/>
                  <a:ext cx="213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F933C24-D779-4349-864F-0F34556729AC}"/>
                    </a:ext>
                  </a:extLst>
                </p14:cNvPr>
                <p14:cNvContentPartPr/>
                <p14:nvPr/>
              </p14:nvContentPartPr>
              <p14:xfrm>
                <a:off x="2803120" y="3247987"/>
                <a:ext cx="74520" cy="180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F933C24-D779-4349-864F-0F34556729A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785480" y="3230347"/>
                  <a:ext cx="110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8E4300B-2815-4961-A02F-98E2509AFCDD}"/>
                    </a:ext>
                  </a:extLst>
                </p14:cNvPr>
                <p14:cNvContentPartPr/>
                <p14:nvPr/>
              </p14:nvContentPartPr>
              <p14:xfrm>
                <a:off x="2898160" y="3256267"/>
                <a:ext cx="75240" cy="860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8E4300B-2815-4961-A02F-98E2509AFCD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880520" y="3238267"/>
                  <a:ext cx="110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555DB2E-4704-4DF4-A2B8-091D07501773}"/>
                    </a:ext>
                  </a:extLst>
                </p14:cNvPr>
                <p14:cNvContentPartPr/>
                <p14:nvPr/>
              </p14:nvContentPartPr>
              <p14:xfrm>
                <a:off x="3050080" y="3245467"/>
                <a:ext cx="6840" cy="79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555DB2E-4704-4DF4-A2B8-091D0750177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3032440" y="3227827"/>
                  <a:ext cx="42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D36E259-D9E2-4D7F-BF09-3D37B156B65B}"/>
                    </a:ext>
                  </a:extLst>
                </p14:cNvPr>
                <p14:cNvContentPartPr/>
                <p14:nvPr/>
              </p14:nvContentPartPr>
              <p14:xfrm>
                <a:off x="3056560" y="3346627"/>
                <a:ext cx="360" cy="3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D36E259-D9E2-4D7F-BF09-3D37B156B65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038920" y="33289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A8E6115-7CDC-412E-BDBD-C2C07A04037D}"/>
                    </a:ext>
                  </a:extLst>
                </p14:cNvPr>
                <p14:cNvContentPartPr/>
                <p14:nvPr/>
              </p14:nvContentPartPr>
              <p14:xfrm>
                <a:off x="3136840" y="3239707"/>
                <a:ext cx="38880" cy="80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A8E6115-7CDC-412E-BDBD-C2C07A04037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119200" y="3222067"/>
                  <a:ext cx="74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2FAC48E-2A77-4177-A3D8-D487A04A39F6}"/>
                    </a:ext>
                  </a:extLst>
                </p14:cNvPr>
                <p14:cNvContentPartPr/>
                <p14:nvPr/>
              </p14:nvContentPartPr>
              <p14:xfrm>
                <a:off x="3143320" y="3239707"/>
                <a:ext cx="360" cy="3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2FAC48E-2A77-4177-A3D8-D487A04A39F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25320" y="32220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2BCEE85-9334-4174-B1D7-B13E4AAADB29}"/>
                    </a:ext>
                  </a:extLst>
                </p14:cNvPr>
                <p14:cNvContentPartPr/>
                <p14:nvPr/>
              </p14:nvContentPartPr>
              <p14:xfrm>
                <a:off x="3143320" y="3233587"/>
                <a:ext cx="99720" cy="111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2BCEE85-9334-4174-B1D7-B13E4AAADB2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125320" y="3215587"/>
                  <a:ext cx="135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B98BDE8-89C4-412B-8023-532D27DB76A2}"/>
                    </a:ext>
                  </a:extLst>
                </p14:cNvPr>
                <p14:cNvContentPartPr/>
                <p14:nvPr/>
              </p14:nvContentPartPr>
              <p14:xfrm>
                <a:off x="3239440" y="3143587"/>
                <a:ext cx="22680" cy="1965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B98BDE8-89C4-412B-8023-532D27DB76A2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221800" y="3125947"/>
                  <a:ext cx="58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3506291-0C93-4551-97CC-BF7C004211E7}"/>
                    </a:ext>
                  </a:extLst>
                </p14:cNvPr>
                <p14:cNvContentPartPr/>
                <p14:nvPr/>
              </p14:nvContentPartPr>
              <p14:xfrm>
                <a:off x="3281200" y="3124507"/>
                <a:ext cx="119160" cy="244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3506291-0C93-4551-97CC-BF7C004211E7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263560" y="3106507"/>
                  <a:ext cx="154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13D571A-C1A5-45F2-97E7-3B29EBABC741}"/>
                    </a:ext>
                  </a:extLst>
                </p14:cNvPr>
                <p14:cNvContentPartPr/>
                <p14:nvPr/>
              </p14:nvContentPartPr>
              <p14:xfrm>
                <a:off x="3422320" y="3279307"/>
                <a:ext cx="138600" cy="71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13D571A-C1A5-45F2-97E7-3B29EBABC741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404680" y="3261667"/>
                  <a:ext cx="174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74AB22D-C7FD-4A82-97F6-17BA851ED301}"/>
                    </a:ext>
                  </a:extLst>
                </p14:cNvPr>
                <p14:cNvContentPartPr/>
                <p14:nvPr/>
              </p14:nvContentPartPr>
              <p14:xfrm>
                <a:off x="3643720" y="3235027"/>
                <a:ext cx="131760" cy="975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74AB22D-C7FD-4A82-97F6-17BA851ED301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626080" y="3217027"/>
                  <a:ext cx="167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8000706-902B-4782-87DD-C2A0E72DF721}"/>
                    </a:ext>
                  </a:extLst>
                </p14:cNvPr>
                <p14:cNvContentPartPr/>
                <p14:nvPr/>
              </p14:nvContentPartPr>
              <p14:xfrm>
                <a:off x="3772240" y="3280387"/>
                <a:ext cx="10080" cy="1450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8000706-902B-4782-87DD-C2A0E72DF721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754240" y="3262387"/>
                  <a:ext cx="45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9CB9237-6762-479A-B4E3-7F1FD52D0348}"/>
                    </a:ext>
                  </a:extLst>
                </p14:cNvPr>
                <p14:cNvContentPartPr/>
                <p14:nvPr/>
              </p14:nvContentPartPr>
              <p14:xfrm>
                <a:off x="3781600" y="3245827"/>
                <a:ext cx="38880" cy="72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9CB9237-6762-479A-B4E3-7F1FD52D034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763960" y="3227827"/>
                  <a:ext cx="74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01FDE99-49D9-48A4-B529-CEB79168C513}"/>
                    </a:ext>
                  </a:extLst>
                </p14:cNvPr>
                <p14:cNvContentPartPr/>
                <p14:nvPr/>
              </p14:nvContentPartPr>
              <p14:xfrm>
                <a:off x="3858640" y="3221707"/>
                <a:ext cx="57960" cy="2214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01FDE99-49D9-48A4-B529-CEB79168C513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841000" y="3204067"/>
                  <a:ext cx="93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320B9AC-D6C2-419D-9E1F-26A2C1193474}"/>
                    </a:ext>
                  </a:extLst>
                </p14:cNvPr>
                <p14:cNvContentPartPr/>
                <p14:nvPr/>
              </p14:nvContentPartPr>
              <p14:xfrm>
                <a:off x="3964480" y="3223507"/>
                <a:ext cx="360" cy="1033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320B9AC-D6C2-419D-9E1F-26A2C119347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3946840" y="3205507"/>
                  <a:ext cx="36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B0CB48-D47B-4359-A0D8-27A26E7C4BEB}"/>
                    </a:ext>
                  </a:extLst>
                </p14:cNvPr>
                <p14:cNvContentPartPr/>
                <p14:nvPr/>
              </p14:nvContentPartPr>
              <p14:xfrm>
                <a:off x="4108840" y="3113347"/>
                <a:ext cx="10080" cy="1666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B0CB48-D47B-4359-A0D8-27A26E7C4BEB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091200" y="3095707"/>
                  <a:ext cx="45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DEBBBEA-F647-4E04-A603-ECBDFFDE4D92}"/>
                    </a:ext>
                  </a:extLst>
                </p14:cNvPr>
                <p14:cNvContentPartPr/>
                <p14:nvPr/>
              </p14:nvContentPartPr>
              <p14:xfrm>
                <a:off x="4057720" y="3191827"/>
                <a:ext cx="115920" cy="158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DEBBBEA-F647-4E04-A603-ECBDFFDE4D9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039720" y="3173827"/>
                  <a:ext cx="15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20EC312-E9EF-4252-A5B3-A14BE385FA9E}"/>
                    </a:ext>
                  </a:extLst>
                </p14:cNvPr>
                <p14:cNvContentPartPr/>
                <p14:nvPr/>
              </p14:nvContentPartPr>
              <p14:xfrm>
                <a:off x="4179400" y="3235027"/>
                <a:ext cx="30240" cy="799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20EC312-E9EF-4252-A5B3-A14BE385FA9E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161760" y="3217387"/>
                  <a:ext cx="65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D5AB3CD-23AB-42FD-B2DC-B8631000831E}"/>
                    </a:ext>
                  </a:extLst>
                </p14:cNvPr>
                <p14:cNvContentPartPr/>
                <p14:nvPr/>
              </p14:nvContentPartPr>
              <p14:xfrm>
                <a:off x="4253560" y="3236827"/>
                <a:ext cx="96480" cy="70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D5AB3CD-23AB-42FD-B2DC-B8631000831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235560" y="3219187"/>
                  <a:ext cx="132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203C6CC-23EE-490B-AFC6-D336DE12BA73}"/>
                    </a:ext>
                  </a:extLst>
                </p14:cNvPr>
                <p14:cNvContentPartPr/>
                <p14:nvPr/>
              </p14:nvContentPartPr>
              <p14:xfrm>
                <a:off x="4362280" y="3230347"/>
                <a:ext cx="61200" cy="666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203C6CC-23EE-490B-AFC6-D336DE12BA73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344640" y="3212347"/>
                  <a:ext cx="96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D00604C-7A38-4644-9AF7-8CEF08088DC4}"/>
                    </a:ext>
                  </a:extLst>
                </p14:cNvPr>
                <p14:cNvContentPartPr/>
                <p14:nvPr/>
              </p14:nvContentPartPr>
              <p14:xfrm>
                <a:off x="4433560" y="3206227"/>
                <a:ext cx="182880" cy="928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D00604C-7A38-4644-9AF7-8CEF08088DC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415560" y="3188227"/>
                  <a:ext cx="218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503EB83-13A9-45D6-8AF6-535A97DCA84C}"/>
                    </a:ext>
                  </a:extLst>
                </p14:cNvPr>
                <p14:cNvContentPartPr/>
                <p14:nvPr/>
              </p14:nvContentPartPr>
              <p14:xfrm>
                <a:off x="4652080" y="3220627"/>
                <a:ext cx="90720" cy="896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503EB83-13A9-45D6-8AF6-535A97DCA84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634440" y="3202627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C671560-5A8E-4366-AF0E-0ED40BA56423}"/>
                    </a:ext>
                  </a:extLst>
                </p14:cNvPr>
                <p14:cNvContentPartPr/>
                <p14:nvPr/>
              </p14:nvContentPartPr>
              <p14:xfrm>
                <a:off x="4897240" y="3206947"/>
                <a:ext cx="164880" cy="183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C671560-5A8E-4366-AF0E-0ED40BA56423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4879600" y="3189307"/>
                  <a:ext cx="200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CB94E23-975B-4042-97D7-F5859D4F7DF3}"/>
                    </a:ext>
                  </a:extLst>
                </p14:cNvPr>
                <p14:cNvContentPartPr/>
                <p14:nvPr/>
              </p14:nvContentPartPr>
              <p14:xfrm>
                <a:off x="5096680" y="3151147"/>
                <a:ext cx="72000" cy="159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CB94E23-975B-4042-97D7-F5859D4F7DF3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079040" y="3133507"/>
                  <a:ext cx="107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9C1DB3E-8DC0-4396-ABBD-69BDC97A0CD5}"/>
                    </a:ext>
                  </a:extLst>
                </p14:cNvPr>
                <p14:cNvContentPartPr/>
                <p14:nvPr/>
              </p14:nvContentPartPr>
              <p14:xfrm>
                <a:off x="5227360" y="3106147"/>
                <a:ext cx="84960" cy="1501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9C1DB3E-8DC0-4396-ABBD-69BDC97A0CD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209720" y="3088147"/>
                  <a:ext cx="120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F5AD5A7-AC12-4902-8FEE-B3872996AA9D}"/>
                    </a:ext>
                  </a:extLst>
                </p14:cNvPr>
                <p14:cNvContentPartPr/>
                <p14:nvPr/>
              </p14:nvContentPartPr>
              <p14:xfrm>
                <a:off x="5321680" y="3119467"/>
                <a:ext cx="360" cy="3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F5AD5A7-AC12-4902-8FEE-B3872996AA9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303680" y="3101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8247373-6581-4E87-A73C-826CAF4566C7}"/>
                    </a:ext>
                  </a:extLst>
                </p14:cNvPr>
                <p14:cNvContentPartPr/>
                <p14:nvPr/>
              </p14:nvContentPartPr>
              <p14:xfrm>
                <a:off x="5321680" y="3119467"/>
                <a:ext cx="90360" cy="113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8247373-6581-4E87-A73C-826CAF4566C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303680" y="3101827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A619A24-1645-4D35-A303-025FE9B35F67}"/>
                    </a:ext>
                  </a:extLst>
                </p14:cNvPr>
                <p14:cNvContentPartPr/>
                <p14:nvPr/>
              </p14:nvContentPartPr>
              <p14:xfrm>
                <a:off x="5510680" y="3188587"/>
                <a:ext cx="85320" cy="199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A619A24-1645-4D35-A303-025FE9B35F6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492680" y="3170587"/>
                  <a:ext cx="120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A03469C-B7F9-4008-9642-46F9DBB3AF9D}"/>
                    </a:ext>
                  </a:extLst>
                </p14:cNvPr>
                <p14:cNvContentPartPr/>
                <p14:nvPr/>
              </p14:nvContentPartPr>
              <p14:xfrm>
                <a:off x="5648920" y="3168787"/>
                <a:ext cx="45360" cy="774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A03469C-B7F9-4008-9642-46F9DBB3AF9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5630920" y="3150787"/>
                  <a:ext cx="8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B41DAA2-9E20-46F2-A643-FD5DE48A82AE}"/>
                    </a:ext>
                  </a:extLst>
                </p14:cNvPr>
                <p14:cNvContentPartPr/>
                <p14:nvPr/>
              </p14:nvContentPartPr>
              <p14:xfrm>
                <a:off x="5713000" y="3178867"/>
                <a:ext cx="42480" cy="594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B41DAA2-9E20-46F2-A643-FD5DE48A82AE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5695360" y="3161227"/>
                  <a:ext cx="78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263887A-23B8-4768-BB30-4EABE274D0BC}"/>
                    </a:ext>
                  </a:extLst>
                </p14:cNvPr>
                <p14:cNvContentPartPr/>
                <p14:nvPr/>
              </p14:nvContentPartPr>
              <p14:xfrm>
                <a:off x="5709760" y="3104347"/>
                <a:ext cx="180000" cy="3304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263887A-23B8-4768-BB30-4EABE274D0BC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692120" y="3086347"/>
                  <a:ext cx="215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CC4202A-711F-4A61-9FAA-05F724ADF16B}"/>
                    </a:ext>
                  </a:extLst>
                </p14:cNvPr>
                <p14:cNvContentPartPr/>
                <p14:nvPr/>
              </p14:nvContentPartPr>
              <p14:xfrm>
                <a:off x="5908840" y="3127387"/>
                <a:ext cx="360" cy="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CC4202A-711F-4A61-9FAA-05F724ADF16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840" y="31093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A624BDB-5E7A-4EE0-BD76-A4AE27EA822F}"/>
                    </a:ext>
                  </a:extLst>
                </p14:cNvPr>
                <p14:cNvContentPartPr/>
                <p14:nvPr/>
              </p14:nvContentPartPr>
              <p14:xfrm>
                <a:off x="5908840" y="3091747"/>
                <a:ext cx="190440" cy="1252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A624BDB-5E7A-4EE0-BD76-A4AE27EA822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5890840" y="3074107"/>
                  <a:ext cx="226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5B3CB61-D225-4CAA-8E3C-D628F5B0FBE1}"/>
                    </a:ext>
                  </a:extLst>
                </p14:cNvPr>
                <p14:cNvContentPartPr/>
                <p14:nvPr/>
              </p14:nvContentPartPr>
              <p14:xfrm>
                <a:off x="1398040" y="3546787"/>
                <a:ext cx="4789080" cy="1425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5B3CB61-D225-4CAA-8E3C-D628F5B0FBE1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380040" y="3529147"/>
                  <a:ext cx="4824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E9A966B-1148-482B-BC8D-0269E870A550}"/>
                    </a:ext>
                  </a:extLst>
                </p14:cNvPr>
                <p14:cNvContentPartPr/>
                <p14:nvPr/>
              </p14:nvContentPartPr>
              <p14:xfrm>
                <a:off x="6178120" y="3493147"/>
                <a:ext cx="89640" cy="889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E9A966B-1148-482B-BC8D-0269E870A55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160480" y="3475147"/>
                  <a:ext cx="125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EB52639-DD2A-46A6-B8CE-39586C376944}"/>
                    </a:ext>
                  </a:extLst>
                </p14:cNvPr>
                <p14:cNvContentPartPr/>
                <p14:nvPr/>
              </p14:nvContentPartPr>
              <p14:xfrm>
                <a:off x="1882600" y="3533827"/>
                <a:ext cx="157680" cy="107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EB52639-DD2A-46A6-B8CE-39586C37694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64600" y="3515827"/>
                  <a:ext cx="193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8F494F6-022D-45CC-9511-E3E58CA23817}"/>
                    </a:ext>
                  </a:extLst>
                </p14:cNvPr>
                <p14:cNvContentPartPr/>
                <p14:nvPr/>
              </p14:nvContentPartPr>
              <p14:xfrm>
                <a:off x="2013640" y="3551467"/>
                <a:ext cx="93600" cy="194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8F494F6-022D-45CC-9511-E3E58CA2381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995640" y="3533827"/>
                  <a:ext cx="129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F4A3A86-CDF2-48CE-AD73-1DF7B7195E83}"/>
                    </a:ext>
                  </a:extLst>
                </p14:cNvPr>
                <p14:cNvContentPartPr/>
                <p14:nvPr/>
              </p14:nvContentPartPr>
              <p14:xfrm>
                <a:off x="2145400" y="3553627"/>
                <a:ext cx="16560" cy="579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F4A3A86-CDF2-48CE-AD73-1DF7B7195E83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127760" y="3535627"/>
                  <a:ext cx="52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C95986E-402F-4747-81A5-32B3FAB53C92}"/>
                    </a:ext>
                  </a:extLst>
                </p14:cNvPr>
                <p14:cNvContentPartPr/>
                <p14:nvPr/>
              </p14:nvContentPartPr>
              <p14:xfrm>
                <a:off x="2235400" y="3550747"/>
                <a:ext cx="36000" cy="583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C95986E-402F-4747-81A5-32B3FAB53C9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217400" y="3532747"/>
                  <a:ext cx="71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AA5DA8C-39D3-4F59-840A-B305392CC0D4}"/>
                    </a:ext>
                  </a:extLst>
                </p14:cNvPr>
                <p14:cNvContentPartPr/>
                <p14:nvPr/>
              </p14:nvContentPartPr>
              <p14:xfrm>
                <a:off x="2312440" y="3533107"/>
                <a:ext cx="99720" cy="597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AA5DA8C-39D3-4F59-840A-B305392CC0D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294440" y="3515107"/>
                  <a:ext cx="135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52CE044-E076-4497-9DBC-6EA50880006D}"/>
                    </a:ext>
                  </a:extLst>
                </p14:cNvPr>
                <p14:cNvContentPartPr/>
                <p14:nvPr/>
              </p14:nvContentPartPr>
              <p14:xfrm>
                <a:off x="2424760" y="3543907"/>
                <a:ext cx="77400" cy="550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52CE044-E076-4497-9DBC-6EA50880006D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406760" y="3526267"/>
                  <a:ext cx="113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07AB1555-1B37-48B5-A740-BFA8CC3A2E2D}"/>
                    </a:ext>
                  </a:extLst>
                </p14:cNvPr>
                <p14:cNvContentPartPr/>
                <p14:nvPr/>
              </p14:nvContentPartPr>
              <p14:xfrm>
                <a:off x="2507560" y="3494947"/>
                <a:ext cx="125640" cy="248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07AB1555-1B37-48B5-A740-BFA8CC3A2E2D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489920" y="3476947"/>
                  <a:ext cx="161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4EC97CD-7D32-4BD9-AEF3-0ED4C5A73CB7}"/>
                    </a:ext>
                  </a:extLst>
                </p14:cNvPr>
                <p14:cNvContentPartPr/>
                <p14:nvPr/>
              </p14:nvContentPartPr>
              <p14:xfrm>
                <a:off x="2655520" y="3543187"/>
                <a:ext cx="74160" cy="802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4EC97CD-7D32-4BD9-AEF3-0ED4C5A73CB7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637880" y="3525187"/>
                  <a:ext cx="109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A159C5D-2A12-4594-A2D6-0BE0EFDB2018}"/>
                    </a:ext>
                  </a:extLst>
                </p14:cNvPr>
                <p14:cNvContentPartPr/>
                <p14:nvPr/>
              </p14:nvContentPartPr>
              <p14:xfrm>
                <a:off x="2726080" y="3555787"/>
                <a:ext cx="96480" cy="514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A159C5D-2A12-4594-A2D6-0BE0EFDB201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708440" y="3537787"/>
                  <a:ext cx="132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30824F9-2166-4D59-B81B-A515F1791815}"/>
                    </a:ext>
                  </a:extLst>
                </p14:cNvPr>
                <p14:cNvContentPartPr/>
                <p14:nvPr/>
              </p14:nvContentPartPr>
              <p14:xfrm>
                <a:off x="2841640" y="3538147"/>
                <a:ext cx="48600" cy="2228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30824F9-2166-4D59-B81B-A515F1791815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2824000" y="3520507"/>
                  <a:ext cx="84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E7AF45F-9B4E-4798-B261-9C6B4D64F696}"/>
                    </a:ext>
                  </a:extLst>
                </p14:cNvPr>
                <p14:cNvContentPartPr/>
                <p14:nvPr/>
              </p14:nvContentPartPr>
              <p14:xfrm>
                <a:off x="2931640" y="3474787"/>
                <a:ext cx="3600" cy="331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E7AF45F-9B4E-4798-B261-9C6B4D64F696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2913640" y="3456787"/>
                  <a:ext cx="39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1A66C23-1E1D-46CC-8793-9313264B2BB9}"/>
                    </a:ext>
                  </a:extLst>
                </p14:cNvPr>
                <p14:cNvContentPartPr/>
                <p14:nvPr/>
              </p14:nvContentPartPr>
              <p14:xfrm>
                <a:off x="2934880" y="3536707"/>
                <a:ext cx="102960" cy="63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1A66C23-1E1D-46CC-8793-9313264B2BB9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2916880" y="3518707"/>
                  <a:ext cx="138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6375A72-34B1-42F3-A15E-02E801E02849}"/>
                    </a:ext>
                  </a:extLst>
                </p14:cNvPr>
                <p14:cNvContentPartPr/>
                <p14:nvPr/>
              </p14:nvContentPartPr>
              <p14:xfrm>
                <a:off x="3040360" y="3417907"/>
                <a:ext cx="109440" cy="187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6375A72-34B1-42F3-A15E-02E801E02849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3022720" y="3400267"/>
                  <a:ext cx="145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C24BC34-A0D6-4C51-922F-22A5F2674882}"/>
                    </a:ext>
                  </a:extLst>
                </p14:cNvPr>
                <p14:cNvContentPartPr/>
                <p14:nvPr/>
              </p14:nvContentPartPr>
              <p14:xfrm>
                <a:off x="3111280" y="3488107"/>
                <a:ext cx="147960" cy="97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C24BC34-A0D6-4C51-922F-22A5F2674882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3093280" y="3470467"/>
                  <a:ext cx="183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5BB2C4F-F2E6-4587-9539-725D1D1DAF1E}"/>
                    </a:ext>
                  </a:extLst>
                </p14:cNvPr>
                <p14:cNvContentPartPr/>
                <p14:nvPr/>
              </p14:nvContentPartPr>
              <p14:xfrm>
                <a:off x="3255640" y="3498907"/>
                <a:ext cx="35640" cy="47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5BB2C4F-F2E6-4587-9539-725D1D1DAF1E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237640" y="3480907"/>
                  <a:ext cx="71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C9B8C01-C309-4E2A-B162-F967AE6A64F7}"/>
                    </a:ext>
                  </a:extLst>
                </p14:cNvPr>
                <p14:cNvContentPartPr/>
                <p14:nvPr/>
              </p14:nvContentPartPr>
              <p14:xfrm>
                <a:off x="3306760" y="3559747"/>
                <a:ext cx="229320" cy="856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C9B8C01-C309-4E2A-B162-F967AE6A64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289120" y="3542107"/>
                  <a:ext cx="264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FCA0DDC-E954-4C58-AE2D-B04016225D35}"/>
                    </a:ext>
                  </a:extLst>
                </p14:cNvPr>
                <p14:cNvContentPartPr/>
                <p14:nvPr/>
              </p14:nvContentPartPr>
              <p14:xfrm>
                <a:off x="6149320" y="2258347"/>
                <a:ext cx="64440" cy="3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FCA0DDC-E954-4C58-AE2D-B04016225D35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131680" y="2240347"/>
                  <a:ext cx="100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E30BE491-3068-4859-AA1E-3AD915913F4C}"/>
                    </a:ext>
                  </a:extLst>
                </p14:cNvPr>
                <p14:cNvContentPartPr/>
                <p14:nvPr/>
              </p14:nvContentPartPr>
              <p14:xfrm>
                <a:off x="6319240" y="2252587"/>
                <a:ext cx="360" cy="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E30BE491-3068-4859-AA1E-3AD915913F4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01600" y="22345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B5B1E6A-F65C-4864-BC27-AD3E782CE35A}"/>
                    </a:ext>
                  </a:extLst>
                </p14:cNvPr>
                <p14:cNvContentPartPr/>
                <p14:nvPr/>
              </p14:nvContentPartPr>
              <p14:xfrm>
                <a:off x="6425440" y="2257267"/>
                <a:ext cx="170280" cy="32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B5B1E6A-F65C-4864-BC27-AD3E782CE35A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6407440" y="2239267"/>
                  <a:ext cx="205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D49C6DE4-B620-47F6-99B2-511B2518A608}"/>
                    </a:ext>
                  </a:extLst>
                </p14:cNvPr>
                <p14:cNvContentPartPr/>
                <p14:nvPr/>
              </p14:nvContentPartPr>
              <p14:xfrm>
                <a:off x="6681760" y="2258347"/>
                <a:ext cx="183240" cy="118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D49C6DE4-B620-47F6-99B2-511B2518A608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6664120" y="2240347"/>
                  <a:ext cx="21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E6266443-5CEA-45A7-A691-B4404B35F21A}"/>
                    </a:ext>
                  </a:extLst>
                </p14:cNvPr>
                <p14:cNvContentPartPr/>
                <p14:nvPr/>
              </p14:nvContentPartPr>
              <p14:xfrm>
                <a:off x="7038160" y="2236027"/>
                <a:ext cx="240840" cy="194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E6266443-5CEA-45A7-A691-B4404B35F21A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7020160" y="2218387"/>
                  <a:ext cx="276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D8066E7-B9D8-4943-B8B8-F1E8AE905C5B}"/>
                    </a:ext>
                  </a:extLst>
                </p14:cNvPr>
                <p14:cNvContentPartPr/>
                <p14:nvPr/>
              </p14:nvContentPartPr>
              <p14:xfrm>
                <a:off x="7483840" y="2225587"/>
                <a:ext cx="250560" cy="158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D8066E7-B9D8-4943-B8B8-F1E8AE905C5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7466200" y="2207587"/>
                  <a:ext cx="286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2475924-5BD4-47CC-A339-8F782AFBC497}"/>
                    </a:ext>
                  </a:extLst>
                </p14:cNvPr>
                <p14:cNvContentPartPr/>
                <p14:nvPr/>
              </p14:nvContentPartPr>
              <p14:xfrm>
                <a:off x="7875520" y="2221627"/>
                <a:ext cx="119160" cy="118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72475924-5BD4-47CC-A339-8F782AFBC497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7857520" y="2203627"/>
                  <a:ext cx="154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802783E-D0E6-4866-BA7B-A5C4B3962326}"/>
                    </a:ext>
                  </a:extLst>
                </p14:cNvPr>
                <p14:cNvContentPartPr/>
                <p14:nvPr/>
              </p14:nvContentPartPr>
              <p14:xfrm>
                <a:off x="6352000" y="2083747"/>
                <a:ext cx="147960" cy="871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802783E-D0E6-4866-BA7B-A5C4B3962326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334360" y="2066107"/>
                  <a:ext cx="18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BDB1A160-19C5-45FC-B836-74BDB3AE24CB}"/>
                    </a:ext>
                  </a:extLst>
                </p14:cNvPr>
                <p14:cNvContentPartPr/>
                <p14:nvPr/>
              </p14:nvContentPartPr>
              <p14:xfrm>
                <a:off x="6494200" y="2096347"/>
                <a:ext cx="240840" cy="694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BDB1A160-19C5-45FC-B836-74BDB3AE24CB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476560" y="2078707"/>
                  <a:ext cx="276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8A4DA98B-DC4B-415D-A70A-C2212C0E9646}"/>
                    </a:ext>
                  </a:extLst>
                </p14:cNvPr>
                <p14:cNvContentPartPr/>
                <p14:nvPr/>
              </p14:nvContentPartPr>
              <p14:xfrm>
                <a:off x="6762040" y="2080147"/>
                <a:ext cx="295560" cy="2055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8A4DA98B-DC4B-415D-A70A-C2212C0E9646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744400" y="2062147"/>
                  <a:ext cx="331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4C9867A4-7B3F-4A1B-B636-CE0185C6C521}"/>
                    </a:ext>
                  </a:extLst>
                </p14:cNvPr>
                <p14:cNvContentPartPr/>
                <p14:nvPr/>
              </p14:nvContentPartPr>
              <p14:xfrm>
                <a:off x="7102240" y="2057827"/>
                <a:ext cx="83880" cy="986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4C9867A4-7B3F-4A1B-B636-CE0185C6C521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084240" y="2040187"/>
                  <a:ext cx="119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012F414-C226-479A-BA3C-4C3C50EABFD9}"/>
                    </a:ext>
                  </a:extLst>
                </p14:cNvPr>
                <p14:cNvContentPartPr/>
                <p14:nvPr/>
              </p14:nvContentPartPr>
              <p14:xfrm>
                <a:off x="7236880" y="2084107"/>
                <a:ext cx="327600" cy="1947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012F414-C226-479A-BA3C-4C3C50EABFD9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219240" y="2066107"/>
                  <a:ext cx="363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0DC8ACD7-C6C7-403E-982E-1601A4F608AD}"/>
                    </a:ext>
                  </a:extLst>
                </p14:cNvPr>
                <p14:cNvContentPartPr/>
                <p14:nvPr/>
              </p14:nvContentPartPr>
              <p14:xfrm>
                <a:off x="7637920" y="2075467"/>
                <a:ext cx="10080" cy="813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0DC8ACD7-C6C7-403E-982E-1601A4F608AD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620280" y="2057467"/>
                  <a:ext cx="45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891F0A3-FF0D-4361-8350-2C05CB389119}"/>
                    </a:ext>
                  </a:extLst>
                </p14:cNvPr>
                <p14:cNvContentPartPr/>
                <p14:nvPr/>
              </p14:nvContentPartPr>
              <p14:xfrm>
                <a:off x="7637920" y="1997347"/>
                <a:ext cx="360" cy="3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891F0A3-FF0D-4361-8350-2C05CB38911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620280" y="19797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E29D2B4-B356-4C8D-ABF0-34FAF467C63A}"/>
                    </a:ext>
                  </a:extLst>
                </p14:cNvPr>
                <p14:cNvContentPartPr/>
                <p14:nvPr/>
              </p14:nvContentPartPr>
              <p14:xfrm>
                <a:off x="7670320" y="1969627"/>
                <a:ext cx="125280" cy="1767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E29D2B4-B356-4C8D-ABF0-34FAF467C63A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652320" y="1951627"/>
                  <a:ext cx="160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9A197DD-B3AB-4A20-9F9D-3AFCB91EC570}"/>
                    </a:ext>
                  </a:extLst>
                </p14:cNvPr>
                <p14:cNvContentPartPr/>
                <p14:nvPr/>
              </p14:nvContentPartPr>
              <p14:xfrm>
                <a:off x="7904320" y="2076907"/>
                <a:ext cx="83880" cy="2163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9A197DD-B3AB-4A20-9F9D-3AFCB91EC570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886320" y="2059267"/>
                  <a:ext cx="119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C68CD0E7-5A66-4048-BADD-81ECEC8448C9}"/>
                    </a:ext>
                  </a:extLst>
                </p14:cNvPr>
                <p14:cNvContentPartPr/>
                <p14:nvPr/>
              </p14:nvContentPartPr>
              <p14:xfrm>
                <a:off x="8060920" y="2069707"/>
                <a:ext cx="55440" cy="741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C68CD0E7-5A66-4048-BADD-81ECEC8448C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8042920" y="2051707"/>
                  <a:ext cx="91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3D06C64D-0F42-46F3-ABAD-6261BA846FF5}"/>
                    </a:ext>
                  </a:extLst>
                </p14:cNvPr>
                <p14:cNvContentPartPr/>
                <p14:nvPr/>
              </p14:nvContentPartPr>
              <p14:xfrm>
                <a:off x="8080720" y="2085907"/>
                <a:ext cx="103680" cy="662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3D06C64D-0F42-46F3-ABAD-6261BA846FF5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8062720" y="2067907"/>
                  <a:ext cx="139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537DEC34-559C-457B-8F25-87A212575488}"/>
                    </a:ext>
                  </a:extLst>
                </p14:cNvPr>
                <p14:cNvContentPartPr/>
                <p14:nvPr/>
              </p14:nvContentPartPr>
              <p14:xfrm>
                <a:off x="8180080" y="1964587"/>
                <a:ext cx="225000" cy="3758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537DEC34-559C-457B-8F25-87A212575488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8162440" y="1946947"/>
                  <a:ext cx="260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510AF5A3-86A2-434C-B548-C9ABE19E817B}"/>
                    </a:ext>
                  </a:extLst>
                </p14:cNvPr>
                <p14:cNvContentPartPr/>
                <p14:nvPr/>
              </p14:nvContentPartPr>
              <p14:xfrm>
                <a:off x="8417680" y="2027227"/>
                <a:ext cx="360" cy="3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510AF5A3-86A2-434C-B548-C9ABE19E817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399680" y="20092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D18DD87-3FB1-4A8F-B670-F1C800E65651}"/>
                    </a:ext>
                  </a:extLst>
                </p14:cNvPr>
                <p14:cNvContentPartPr/>
                <p14:nvPr/>
              </p14:nvContentPartPr>
              <p14:xfrm>
                <a:off x="8503000" y="1925347"/>
                <a:ext cx="174600" cy="2235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D18DD87-3FB1-4A8F-B670-F1C800E65651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8485360" y="1907347"/>
                  <a:ext cx="210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32664F6E-591D-4A20-845E-F91E8D5B4EFF}"/>
                    </a:ext>
                  </a:extLst>
                </p14:cNvPr>
                <p14:cNvContentPartPr/>
                <p14:nvPr/>
              </p14:nvContentPartPr>
              <p14:xfrm>
                <a:off x="7971640" y="2214427"/>
                <a:ext cx="77760" cy="615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32664F6E-591D-4A20-845E-F91E8D5B4EFF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953640" y="2196427"/>
                  <a:ext cx="11340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7ACBA52-6446-4C53-8307-121A4BFA59D6}"/>
              </a:ext>
            </a:extLst>
          </p:cNvPr>
          <p:cNvGrpSpPr/>
          <p:nvPr/>
        </p:nvGrpSpPr>
        <p:grpSpPr>
          <a:xfrm>
            <a:off x="7577080" y="634747"/>
            <a:ext cx="825120" cy="438120"/>
            <a:chOff x="7577080" y="634747"/>
            <a:chExt cx="825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ABE95B-AAB1-4C86-A619-5170ECDB5CB9}"/>
                    </a:ext>
                  </a:extLst>
                </p14:cNvPr>
                <p14:cNvContentPartPr/>
                <p14:nvPr/>
              </p14:nvContentPartPr>
              <p14:xfrm>
                <a:off x="7577080" y="682987"/>
                <a:ext cx="67680" cy="34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ABE95B-AAB1-4C86-A619-5170ECDB5CB9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568080" y="674347"/>
                  <a:ext cx="85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DD3B75B-C578-4676-9BEF-B58C3A94027B}"/>
                    </a:ext>
                  </a:extLst>
                </p14:cNvPr>
                <p14:cNvContentPartPr/>
                <p14:nvPr/>
              </p14:nvContentPartPr>
              <p14:xfrm>
                <a:off x="7644400" y="1034707"/>
                <a:ext cx="699840" cy="3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DD3B75B-C578-4676-9BEF-B58C3A94027B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635400" y="1025707"/>
                  <a:ext cx="717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A28B2E-9F28-4680-9A9B-388BF1A2BFE3}"/>
                    </a:ext>
                  </a:extLst>
                </p14:cNvPr>
                <p14:cNvContentPartPr/>
                <p14:nvPr/>
              </p14:nvContentPartPr>
              <p14:xfrm>
                <a:off x="8315080" y="650947"/>
                <a:ext cx="87120" cy="37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A28B2E-9F28-4680-9A9B-388BF1A2BFE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8306080" y="641947"/>
                  <a:ext cx="104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A3E67E-8F55-4C49-92F4-40B2F6F4A699}"/>
                    </a:ext>
                  </a:extLst>
                </p14:cNvPr>
                <p14:cNvContentPartPr/>
                <p14:nvPr/>
              </p14:nvContentPartPr>
              <p14:xfrm>
                <a:off x="7589680" y="634747"/>
                <a:ext cx="744840" cy="8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A3E67E-8F55-4C49-92F4-40B2F6F4A699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581040" y="625747"/>
                  <a:ext cx="762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244A7C6-050D-402F-B341-03CD5433F247}"/>
                    </a:ext>
                  </a:extLst>
                </p14:cNvPr>
                <p14:cNvContentPartPr/>
                <p14:nvPr/>
              </p14:nvContentPartPr>
              <p14:xfrm>
                <a:off x="7751680" y="797107"/>
                <a:ext cx="86040" cy="1015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244A7C6-050D-402F-B341-03CD5433F247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743040" y="788467"/>
                  <a:ext cx="103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AC75A2CB-AA74-423E-B600-5BBA9489ED87}"/>
                    </a:ext>
                  </a:extLst>
                </p14:cNvPr>
                <p14:cNvContentPartPr/>
                <p14:nvPr/>
              </p14:nvContentPartPr>
              <p14:xfrm>
                <a:off x="7920160" y="788467"/>
                <a:ext cx="116280" cy="1094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AC75A2CB-AA74-423E-B600-5BBA9489ED8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911160" y="779827"/>
                  <a:ext cx="133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A74B86EE-D894-4D53-BE07-6D8EF3E9A59F}"/>
                    </a:ext>
                  </a:extLst>
                </p14:cNvPr>
                <p14:cNvContentPartPr/>
                <p14:nvPr/>
              </p14:nvContentPartPr>
              <p14:xfrm>
                <a:off x="7939600" y="762547"/>
                <a:ext cx="80640" cy="50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A74B86EE-D894-4D53-BE07-6D8EF3E9A59F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930600" y="753907"/>
                  <a:ext cx="9828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E65ED940-F469-49EF-9D72-7CFD119E5B2F}"/>
              </a:ext>
            </a:extLst>
          </p:cNvPr>
          <p:cNvGrpSpPr/>
          <p:nvPr/>
        </p:nvGrpSpPr>
        <p:grpSpPr>
          <a:xfrm>
            <a:off x="9591640" y="531067"/>
            <a:ext cx="1062360" cy="4993920"/>
            <a:chOff x="9591640" y="531067"/>
            <a:chExt cx="1062360" cy="49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A45ABE-B926-4319-A940-010B40674663}"/>
                    </a:ext>
                  </a:extLst>
                </p14:cNvPr>
                <p14:cNvContentPartPr/>
                <p14:nvPr/>
              </p14:nvContentPartPr>
              <p14:xfrm>
                <a:off x="9591640" y="654187"/>
                <a:ext cx="36000" cy="317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A45ABE-B926-4319-A940-010B40674663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9583000" y="645187"/>
                  <a:ext cx="53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95B3E8-E32A-46B0-97B6-8C589C3C2211}"/>
                    </a:ext>
                  </a:extLst>
                </p14:cNvPr>
                <p14:cNvContentPartPr/>
                <p14:nvPr/>
              </p14:nvContentPartPr>
              <p14:xfrm>
                <a:off x="9659320" y="910867"/>
                <a:ext cx="837720" cy="74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95B3E8-E32A-46B0-97B6-8C589C3C2211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9650320" y="901867"/>
                  <a:ext cx="85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593DE4-6CA1-4170-BB52-3861CE3F2F80}"/>
                    </a:ext>
                  </a:extLst>
                </p14:cNvPr>
                <p14:cNvContentPartPr/>
                <p14:nvPr/>
              </p14:nvContentPartPr>
              <p14:xfrm>
                <a:off x="10416400" y="543307"/>
                <a:ext cx="51840" cy="286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593DE4-6CA1-4170-BB52-3861CE3F2F80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407400" y="534307"/>
                  <a:ext cx="69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D3A4A9E-08A9-4655-B87A-D34253627262}"/>
                    </a:ext>
                  </a:extLst>
                </p14:cNvPr>
                <p14:cNvContentPartPr/>
                <p14:nvPr/>
              </p14:nvContentPartPr>
              <p14:xfrm>
                <a:off x="9591640" y="531067"/>
                <a:ext cx="789120" cy="48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D3A4A9E-08A9-4655-B87A-D34253627262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9583000" y="522067"/>
                  <a:ext cx="806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D416B69-CAEF-4715-AA1C-FA650ABD3725}"/>
                    </a:ext>
                  </a:extLst>
                </p14:cNvPr>
                <p14:cNvContentPartPr/>
                <p14:nvPr/>
              </p14:nvContentPartPr>
              <p14:xfrm>
                <a:off x="10066480" y="858667"/>
                <a:ext cx="360" cy="17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D416B69-CAEF-4715-AA1C-FA650ABD3725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0057840" y="850027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083A40-A09A-4AC3-8772-884B626A6D11}"/>
                    </a:ext>
                  </a:extLst>
                </p14:cNvPr>
                <p14:cNvContentPartPr/>
                <p14:nvPr/>
              </p14:nvContentPartPr>
              <p14:xfrm>
                <a:off x="10062520" y="858667"/>
                <a:ext cx="591480" cy="4666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083A40-A09A-4AC3-8772-884B626A6D11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0053880" y="850027"/>
                  <a:ext cx="609120" cy="46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0B78DE6-284D-4B5F-A823-FA07CD2AEFDD}"/>
                    </a:ext>
                  </a:extLst>
                </p14:cNvPr>
                <p14:cNvContentPartPr/>
                <p14:nvPr/>
              </p14:nvContentPartPr>
              <p14:xfrm>
                <a:off x="9845080" y="705667"/>
                <a:ext cx="360" cy="1209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0B78DE6-284D-4B5F-A823-FA07CD2AEFDD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9836440" y="697027"/>
                  <a:ext cx="18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2E6524EE-EC87-41FB-B1B4-11CFDBD42D2B}"/>
                    </a:ext>
                  </a:extLst>
                </p14:cNvPr>
                <p14:cNvContentPartPr/>
                <p14:nvPr/>
              </p14:nvContentPartPr>
              <p14:xfrm>
                <a:off x="9838960" y="688747"/>
                <a:ext cx="144720" cy="1184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2E6524EE-EC87-41FB-B1B4-11CFDBD42D2B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9829960" y="680107"/>
                  <a:ext cx="162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364F3A7F-7A95-4E0C-A3D7-67FC865EDB54}"/>
                    </a:ext>
                  </a:extLst>
                </p14:cNvPr>
                <p14:cNvContentPartPr/>
                <p14:nvPr/>
              </p14:nvContentPartPr>
              <p14:xfrm>
                <a:off x="10001680" y="670027"/>
                <a:ext cx="101880" cy="1400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364F3A7F-7A95-4E0C-A3D7-67FC865EDB54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992680" y="661387"/>
                  <a:ext cx="11952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72684293-7EF9-41B8-A248-5D9771536A6F}"/>
                  </a:ext>
                </a:extLst>
              </p14:cNvPr>
              <p14:cNvContentPartPr/>
              <p14:nvPr/>
            </p14:nvContentPartPr>
            <p14:xfrm>
              <a:off x="3582160" y="4498627"/>
              <a:ext cx="85680" cy="10800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72684293-7EF9-41B8-A248-5D9771536A6F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3564160" y="4480987"/>
                <a:ext cx="121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F4F74AC7-B58B-43E9-A404-02932FCB145F}"/>
                  </a:ext>
                </a:extLst>
              </p14:cNvPr>
              <p14:cNvContentPartPr/>
              <p14:nvPr/>
            </p14:nvContentPartPr>
            <p14:xfrm>
              <a:off x="3781600" y="4354267"/>
              <a:ext cx="67680" cy="12348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F4F74AC7-B58B-43E9-A404-02932FCB145F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3763960" y="4336627"/>
                <a:ext cx="103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88B516F3-C1BA-42CC-856B-A1242BA6525F}"/>
                  </a:ext>
                </a:extLst>
              </p14:cNvPr>
              <p14:cNvContentPartPr/>
              <p14:nvPr/>
            </p14:nvContentPartPr>
            <p14:xfrm>
              <a:off x="3781600" y="4442827"/>
              <a:ext cx="67680" cy="216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88B516F3-C1BA-42CC-856B-A1242BA6525F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3763960" y="4425187"/>
                <a:ext cx="103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D190BF85-5C41-498F-90EB-582FE549809D}"/>
                  </a:ext>
                </a:extLst>
              </p14:cNvPr>
              <p14:cNvContentPartPr/>
              <p14:nvPr/>
            </p14:nvContentPartPr>
            <p14:xfrm>
              <a:off x="3848920" y="4395667"/>
              <a:ext cx="61200" cy="9072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D190BF85-5C41-498F-90EB-582FE549809D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3831280" y="4378027"/>
                <a:ext cx="968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28140C9B-F0D0-457F-B89E-6594BE937D07}"/>
                  </a:ext>
                </a:extLst>
              </p14:cNvPr>
              <p14:cNvContentPartPr/>
              <p14:nvPr/>
            </p14:nvContentPartPr>
            <p14:xfrm>
              <a:off x="3915160" y="4392787"/>
              <a:ext cx="85320" cy="10692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28140C9B-F0D0-457F-B89E-6594BE937D07}"/>
                  </a:ext>
                </a:extLst>
              </p:cNvPr>
              <p:cNvPicPr/>
              <p:nvPr/>
            </p:nvPicPr>
            <p:blipFill>
              <a:blip r:embed="rId731"/>
              <a:stretch>
                <a:fillRect/>
              </a:stretch>
            </p:blipFill>
            <p:spPr>
              <a:xfrm>
                <a:off x="3897160" y="4375147"/>
                <a:ext cx="1209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02D25557-60C3-4A78-9AFD-5A7C9FD3B0E4}"/>
                  </a:ext>
                </a:extLst>
              </p14:cNvPr>
              <p14:cNvContentPartPr/>
              <p14:nvPr/>
            </p14:nvContentPartPr>
            <p14:xfrm>
              <a:off x="3983920" y="4414387"/>
              <a:ext cx="87120" cy="7380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02D25557-60C3-4A78-9AFD-5A7C9FD3B0E4}"/>
                  </a:ext>
                </a:extLst>
              </p:cNvPr>
              <p:cNvPicPr/>
              <p:nvPr/>
            </p:nvPicPr>
            <p:blipFill>
              <a:blip r:embed="rId733"/>
              <a:stretch>
                <a:fillRect/>
              </a:stretch>
            </p:blipFill>
            <p:spPr>
              <a:xfrm>
                <a:off x="3965920" y="4396387"/>
                <a:ext cx="122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A44FB331-57CA-4E54-ABBF-AE964B769A93}"/>
                  </a:ext>
                </a:extLst>
              </p14:cNvPr>
              <p14:cNvContentPartPr/>
              <p14:nvPr/>
            </p14:nvContentPartPr>
            <p14:xfrm>
              <a:off x="4063480" y="4399627"/>
              <a:ext cx="54360" cy="9180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A44FB331-57CA-4E54-ABBF-AE964B769A93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4045840" y="4381627"/>
                <a:ext cx="90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37634EDE-0020-42CA-A47F-BB8784035284}"/>
                  </a:ext>
                </a:extLst>
              </p14:cNvPr>
              <p14:cNvContentPartPr/>
              <p14:nvPr/>
            </p14:nvContentPartPr>
            <p14:xfrm>
              <a:off x="4147360" y="4405387"/>
              <a:ext cx="57960" cy="9936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37634EDE-0020-42CA-A47F-BB8784035284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4129720" y="4387387"/>
                <a:ext cx="93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8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46F0A010-674D-43B8-AA11-10F978162315}"/>
                  </a:ext>
                </a:extLst>
              </p14:cNvPr>
              <p14:cNvContentPartPr/>
              <p14:nvPr/>
            </p14:nvContentPartPr>
            <p14:xfrm>
              <a:off x="4224400" y="4475587"/>
              <a:ext cx="61200" cy="792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46F0A010-674D-43B8-AA11-10F978162315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4206760" y="4457947"/>
                <a:ext cx="96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0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3A882FB8-4DB9-48E2-9FFC-AA3CDD4E5E1C}"/>
                  </a:ext>
                </a:extLst>
              </p14:cNvPr>
              <p14:cNvContentPartPr/>
              <p14:nvPr/>
            </p14:nvContentPartPr>
            <p14:xfrm>
              <a:off x="4339960" y="4329427"/>
              <a:ext cx="29160" cy="14580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A882FB8-4DB9-48E2-9FFC-AA3CDD4E5E1C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4321960" y="4311427"/>
                <a:ext cx="64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2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2A3DBAF3-ADB1-4FF2-8231-5977FA5C73FE}"/>
                  </a:ext>
                </a:extLst>
              </p14:cNvPr>
              <p14:cNvContentPartPr/>
              <p14:nvPr/>
            </p14:nvContentPartPr>
            <p14:xfrm>
              <a:off x="4320520" y="4402507"/>
              <a:ext cx="80640" cy="129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2A3DBAF3-ADB1-4FF2-8231-5977FA5C73FE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4302880" y="4384507"/>
                <a:ext cx="116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4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3F1CE687-96A6-415E-B6D1-08DF3154F708}"/>
                  </a:ext>
                </a:extLst>
              </p14:cNvPr>
              <p14:cNvContentPartPr/>
              <p14:nvPr/>
            </p14:nvContentPartPr>
            <p14:xfrm>
              <a:off x="4420600" y="4402147"/>
              <a:ext cx="58320" cy="6480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3F1CE687-96A6-415E-B6D1-08DF3154F708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4402600" y="4384507"/>
                <a:ext cx="939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6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ADD75694-29EE-46B9-8346-8D5556C49C24}"/>
                  </a:ext>
                </a:extLst>
              </p14:cNvPr>
              <p14:cNvContentPartPr/>
              <p14:nvPr/>
            </p14:nvContentPartPr>
            <p14:xfrm>
              <a:off x="4519600" y="4344907"/>
              <a:ext cx="29160" cy="12348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ADD75694-29EE-46B9-8346-8D5556C49C24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4501600" y="4326907"/>
                <a:ext cx="648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8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FBEEB2D2-51FA-4B90-BF6C-424718495596}"/>
                  </a:ext>
                </a:extLst>
              </p14:cNvPr>
              <p14:cNvContentPartPr/>
              <p14:nvPr/>
            </p14:nvContentPartPr>
            <p14:xfrm>
              <a:off x="4545160" y="4363987"/>
              <a:ext cx="266760" cy="10656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FBEEB2D2-51FA-4B90-BF6C-424718495596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4527520" y="4345987"/>
                <a:ext cx="302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CCB2C9C9-37ED-4342-8520-9D313EED39C1}"/>
                  </a:ext>
                </a:extLst>
              </p14:cNvPr>
              <p14:cNvContentPartPr/>
              <p14:nvPr/>
            </p14:nvContentPartPr>
            <p14:xfrm>
              <a:off x="3833080" y="4614187"/>
              <a:ext cx="3600" cy="504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CCB2C9C9-37ED-4342-8520-9D313EED39C1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3815080" y="4596547"/>
                <a:ext cx="39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2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00C07554-B863-4B04-836F-A6C9531E75ED}"/>
                  </a:ext>
                </a:extLst>
              </p14:cNvPr>
              <p14:cNvContentPartPr/>
              <p14:nvPr/>
            </p14:nvContentPartPr>
            <p14:xfrm>
              <a:off x="3833080" y="4591147"/>
              <a:ext cx="47880" cy="12420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00C07554-B863-4B04-836F-A6C9531E75ED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3815080" y="4573147"/>
                <a:ext cx="835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217EF084-0961-41C2-A1E8-AEC087D60E17}"/>
                  </a:ext>
                </a:extLst>
              </p14:cNvPr>
              <p14:cNvContentPartPr/>
              <p14:nvPr/>
            </p14:nvContentPartPr>
            <p14:xfrm>
              <a:off x="3762520" y="4660267"/>
              <a:ext cx="138240" cy="36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217EF084-0961-41C2-A1E8-AEC087D60E17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3744520" y="4642627"/>
                <a:ext cx="173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6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DC08A5F8-3C25-4DAE-AE90-E53777F8912E}"/>
                  </a:ext>
                </a:extLst>
              </p14:cNvPr>
              <p14:cNvContentPartPr/>
              <p14:nvPr/>
            </p14:nvContentPartPr>
            <p14:xfrm>
              <a:off x="3929200" y="4652707"/>
              <a:ext cx="52560" cy="5544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DC08A5F8-3C25-4DAE-AE90-E53777F8912E}"/>
                  </a:ext>
                </a:extLst>
              </p:cNvPr>
              <p:cNvPicPr/>
              <p:nvPr/>
            </p:nvPicPr>
            <p:blipFill>
              <a:blip r:embed="rId757"/>
              <a:stretch>
                <a:fillRect/>
              </a:stretch>
            </p:blipFill>
            <p:spPr>
              <a:xfrm>
                <a:off x="3911560" y="4634707"/>
                <a:ext cx="88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F22D91A3-BC96-4D96-949E-840A266D0A67}"/>
                  </a:ext>
                </a:extLst>
              </p14:cNvPr>
              <p14:cNvContentPartPr/>
              <p14:nvPr/>
            </p14:nvContentPartPr>
            <p14:xfrm>
              <a:off x="3996520" y="4594027"/>
              <a:ext cx="25920" cy="11988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F22D91A3-BC96-4D96-949E-840A266D0A67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3978880" y="4576027"/>
                <a:ext cx="61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5CF1ADBE-C71E-40BD-97D8-EA0951916B73}"/>
                  </a:ext>
                </a:extLst>
              </p14:cNvPr>
              <p14:cNvContentPartPr/>
              <p14:nvPr/>
            </p14:nvContentPartPr>
            <p14:xfrm>
              <a:off x="4051240" y="4602667"/>
              <a:ext cx="240840" cy="16488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5CF1ADBE-C71E-40BD-97D8-EA0951916B73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4033240" y="4584667"/>
                <a:ext cx="2764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2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5522C114-FC5B-498F-996E-55AA509769DE}"/>
                  </a:ext>
                </a:extLst>
              </p14:cNvPr>
              <p14:cNvContentPartPr/>
              <p14:nvPr/>
            </p14:nvContentPartPr>
            <p14:xfrm>
              <a:off x="4330240" y="4729747"/>
              <a:ext cx="86400" cy="216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5522C114-FC5B-498F-996E-55AA509769DE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4312600" y="4711747"/>
                <a:ext cx="122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4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709BAEED-36AD-454A-9778-4B1E69260473}"/>
                  </a:ext>
                </a:extLst>
              </p14:cNvPr>
              <p14:cNvContentPartPr/>
              <p14:nvPr/>
            </p14:nvContentPartPr>
            <p14:xfrm>
              <a:off x="4458760" y="4603747"/>
              <a:ext cx="16560" cy="13644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709BAEED-36AD-454A-9778-4B1E69260473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4440760" y="4585747"/>
                <a:ext cx="52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6B1AA6F1-00C6-437A-B9AD-9A347197655A}"/>
                  </a:ext>
                </a:extLst>
              </p14:cNvPr>
              <p14:cNvContentPartPr/>
              <p14:nvPr/>
            </p14:nvContentPartPr>
            <p14:xfrm>
              <a:off x="4394320" y="4645867"/>
              <a:ext cx="99720" cy="900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6B1AA6F1-00C6-437A-B9AD-9A347197655A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4376680" y="4628227"/>
                <a:ext cx="135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6674E919-29D9-40B0-BC4C-D02FAE3AAA36}"/>
                  </a:ext>
                </a:extLst>
              </p14:cNvPr>
              <p14:cNvContentPartPr/>
              <p14:nvPr/>
            </p14:nvContentPartPr>
            <p14:xfrm>
              <a:off x="4522840" y="4649107"/>
              <a:ext cx="77400" cy="3420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6674E919-29D9-40B0-BC4C-D02FAE3AAA36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4504840" y="4631467"/>
                <a:ext cx="113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BB428678-891E-410E-B2F9-C3E98923BE37}"/>
                  </a:ext>
                </a:extLst>
              </p14:cNvPr>
              <p14:cNvContentPartPr/>
              <p14:nvPr/>
            </p14:nvContentPartPr>
            <p14:xfrm>
              <a:off x="4522840" y="4651627"/>
              <a:ext cx="55080" cy="2102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BB428678-891E-410E-B2F9-C3E98923BE37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4504840" y="4633987"/>
                <a:ext cx="90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F8BEB47A-58DE-48FB-8A3C-0D840EAC72F6}"/>
                  </a:ext>
                </a:extLst>
              </p14:cNvPr>
              <p14:cNvContentPartPr/>
              <p14:nvPr/>
            </p14:nvContentPartPr>
            <p14:xfrm>
              <a:off x="4615720" y="4678627"/>
              <a:ext cx="16560" cy="6948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F8BEB47A-58DE-48FB-8A3C-0D840EAC72F6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4598080" y="4660987"/>
                <a:ext cx="52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DBFCE2B8-8A55-4605-8AAA-F3B37F4FA5B7}"/>
                  </a:ext>
                </a:extLst>
              </p14:cNvPr>
              <p14:cNvContentPartPr/>
              <p14:nvPr/>
            </p14:nvContentPartPr>
            <p14:xfrm>
              <a:off x="4615720" y="4678627"/>
              <a:ext cx="360" cy="36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DBFCE2B8-8A55-4605-8AAA-F3B37F4FA5B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598080" y="46609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3ACFD41A-70F1-4FF8-B1B9-B18B22CD3032}"/>
                  </a:ext>
                </a:extLst>
              </p14:cNvPr>
              <p14:cNvContentPartPr/>
              <p14:nvPr/>
            </p14:nvContentPartPr>
            <p14:xfrm>
              <a:off x="4615720" y="4615267"/>
              <a:ext cx="228240" cy="831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3ACFD41A-70F1-4FF8-B1B9-B18B22CD3032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4598080" y="4597267"/>
                <a:ext cx="263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38396E6-8C0D-4FBE-A419-6ACB9EDBC764}"/>
                  </a:ext>
                </a:extLst>
              </p14:cNvPr>
              <p14:cNvContentPartPr/>
              <p14:nvPr/>
            </p14:nvContentPartPr>
            <p14:xfrm>
              <a:off x="3618160" y="4621027"/>
              <a:ext cx="4838400" cy="2959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38396E6-8C0D-4FBE-A419-6ACB9EDBC764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3600160" y="4603027"/>
                <a:ext cx="48740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E0969863-FEBD-4E8E-A588-CD35F024D6AF}"/>
                  </a:ext>
                </a:extLst>
              </p14:cNvPr>
              <p14:cNvContentPartPr/>
              <p14:nvPr/>
            </p14:nvContentPartPr>
            <p14:xfrm>
              <a:off x="3550840" y="4816147"/>
              <a:ext cx="157680" cy="13248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E0969863-FEBD-4E8E-A588-CD35F024D6AF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3532840" y="4798507"/>
                <a:ext cx="193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00237B0E-73F8-4F28-9AFF-15513D7A91AA}"/>
                  </a:ext>
                </a:extLst>
              </p14:cNvPr>
              <p14:cNvContentPartPr/>
              <p14:nvPr/>
            </p14:nvContentPartPr>
            <p14:xfrm>
              <a:off x="3839200" y="4952947"/>
              <a:ext cx="6840" cy="8820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00237B0E-73F8-4F28-9AFF-15513D7A91AA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3821560" y="4935307"/>
                <a:ext cx="424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1B9B2E82-9FCB-4FC8-A6D6-ECB0C4C88330}"/>
                  </a:ext>
                </a:extLst>
              </p14:cNvPr>
              <p14:cNvContentPartPr/>
              <p14:nvPr/>
            </p14:nvContentPartPr>
            <p14:xfrm>
              <a:off x="3846040" y="4917307"/>
              <a:ext cx="360" cy="36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1B9B2E82-9FCB-4FC8-A6D6-ECB0C4C88330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828040" y="48996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74BEA6D1-D30B-4D37-87CF-737ABCA5B71F}"/>
                  </a:ext>
                </a:extLst>
              </p14:cNvPr>
              <p14:cNvContentPartPr/>
              <p14:nvPr/>
            </p14:nvContentPartPr>
            <p14:xfrm>
              <a:off x="3875560" y="4911547"/>
              <a:ext cx="92880" cy="12564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74BEA6D1-D30B-4D37-87CF-737ABCA5B71F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3857920" y="4893907"/>
                <a:ext cx="128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611532A3-7175-4FDF-B318-4AF41C685356}"/>
                  </a:ext>
                </a:extLst>
              </p14:cNvPr>
              <p14:cNvContentPartPr/>
              <p14:nvPr/>
            </p14:nvContentPartPr>
            <p14:xfrm>
              <a:off x="3925960" y="4871227"/>
              <a:ext cx="99720" cy="16776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611532A3-7175-4FDF-B318-4AF41C685356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3908320" y="4853227"/>
                <a:ext cx="135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6B20EE77-B777-4EEA-ACD1-5832F2E4F98C}"/>
                  </a:ext>
                </a:extLst>
              </p14:cNvPr>
              <p14:cNvContentPartPr/>
              <p14:nvPr/>
            </p14:nvContentPartPr>
            <p14:xfrm>
              <a:off x="4028560" y="5017387"/>
              <a:ext cx="54360" cy="396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6B20EE77-B777-4EEA-ACD1-5832F2E4F98C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4010920" y="4999747"/>
                <a:ext cx="90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056F62E1-99B6-4152-9B67-B2E27C3CB94B}"/>
                  </a:ext>
                </a:extLst>
              </p14:cNvPr>
              <p14:cNvContentPartPr/>
              <p14:nvPr/>
            </p14:nvContentPartPr>
            <p14:xfrm>
              <a:off x="4179400" y="4822267"/>
              <a:ext cx="10080" cy="23436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056F62E1-99B6-4152-9B67-B2E27C3CB94B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4161760" y="4804267"/>
                <a:ext cx="457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BA5B7A01-1FF0-47A1-B58F-A9180BDB5885}"/>
                  </a:ext>
                </a:extLst>
              </p14:cNvPr>
              <p14:cNvContentPartPr/>
              <p14:nvPr/>
            </p14:nvContentPartPr>
            <p14:xfrm>
              <a:off x="4121800" y="4956907"/>
              <a:ext cx="109440" cy="3420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BA5B7A01-1FF0-47A1-B58F-A9180BDB5885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4103800" y="4938907"/>
                <a:ext cx="1450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14C3E103-2B84-40FC-B74E-F9639341050B}"/>
                  </a:ext>
                </a:extLst>
              </p14:cNvPr>
              <p14:cNvContentPartPr/>
              <p14:nvPr/>
            </p14:nvContentPartPr>
            <p14:xfrm>
              <a:off x="4256440" y="4965547"/>
              <a:ext cx="72360" cy="6120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14C3E103-2B84-40FC-B74E-F9639341050B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4238800" y="4947547"/>
                <a:ext cx="1080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E64A7E32-B321-4A77-9685-36D9FF02084A}"/>
                  </a:ext>
                </a:extLst>
              </p14:cNvPr>
              <p14:cNvContentPartPr/>
              <p14:nvPr/>
            </p14:nvContentPartPr>
            <p14:xfrm>
              <a:off x="4368760" y="4878787"/>
              <a:ext cx="19440" cy="14472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E64A7E32-B321-4A77-9685-36D9FF02084A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4351120" y="4861147"/>
                <a:ext cx="55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99BC1DBA-8359-4AA8-AD1B-DB133291CC6E}"/>
                  </a:ext>
                </a:extLst>
              </p14:cNvPr>
              <p14:cNvContentPartPr/>
              <p14:nvPr/>
            </p14:nvContentPartPr>
            <p14:xfrm>
              <a:off x="4438600" y="4913347"/>
              <a:ext cx="101160" cy="9072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99BC1DBA-8359-4AA8-AD1B-DB133291CC6E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4420960" y="4895707"/>
                <a:ext cx="1368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6D650BBE-CD71-487E-8F0A-EE8A2916C4E5}"/>
                  </a:ext>
                </a:extLst>
              </p14:cNvPr>
              <p14:cNvContentPartPr/>
              <p14:nvPr/>
            </p14:nvContentPartPr>
            <p14:xfrm>
              <a:off x="4455520" y="4913347"/>
              <a:ext cx="225000" cy="10980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6D650BBE-CD71-487E-8F0A-EE8A2916C4E5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4437520" y="4895707"/>
                <a:ext cx="2606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46E40169-D1BC-4ACB-941C-0A1BC9F4E449}"/>
              </a:ext>
            </a:extLst>
          </p:cNvPr>
          <p:cNvGrpSpPr/>
          <p:nvPr/>
        </p:nvGrpSpPr>
        <p:grpSpPr>
          <a:xfrm>
            <a:off x="4846840" y="4276507"/>
            <a:ext cx="1094040" cy="431280"/>
            <a:chOff x="4846840" y="4276507"/>
            <a:chExt cx="109404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FE55391D-B8E5-4157-B30A-A79057C314A6}"/>
                    </a:ext>
                  </a:extLst>
                </p14:cNvPr>
                <p14:cNvContentPartPr/>
                <p14:nvPr/>
              </p14:nvContentPartPr>
              <p14:xfrm>
                <a:off x="4846840" y="4411867"/>
                <a:ext cx="42120" cy="104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FE55391D-B8E5-4157-B30A-A79057C314A6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4828840" y="4394227"/>
                  <a:ext cx="77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6E1C579-E0E5-4FC1-A1EF-2340D5C383CA}"/>
                    </a:ext>
                  </a:extLst>
                </p14:cNvPr>
                <p14:cNvContentPartPr/>
                <p14:nvPr/>
              </p14:nvContentPartPr>
              <p14:xfrm>
                <a:off x="4977520" y="4377667"/>
                <a:ext cx="100800" cy="784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6E1C579-E0E5-4FC1-A1EF-2340D5C383CA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4959520" y="4360027"/>
                  <a:ext cx="136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B96D417-D41F-4371-896A-9610BC5A38D3}"/>
                    </a:ext>
                  </a:extLst>
                </p14:cNvPr>
                <p14:cNvContentPartPr/>
                <p14:nvPr/>
              </p14:nvContentPartPr>
              <p14:xfrm>
                <a:off x="5093800" y="4394947"/>
                <a:ext cx="42120" cy="49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B96D417-D41F-4371-896A-9610BC5A38D3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5076160" y="4376947"/>
                  <a:ext cx="77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93057B96-49AE-4388-9E9A-DD8285176324}"/>
                    </a:ext>
                  </a:extLst>
                </p14:cNvPr>
                <p14:cNvContentPartPr/>
                <p14:nvPr/>
              </p14:nvContentPartPr>
              <p14:xfrm>
                <a:off x="5084080" y="4388827"/>
                <a:ext cx="112680" cy="543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93057B96-49AE-4388-9E9A-DD8285176324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5066440" y="4371187"/>
                  <a:ext cx="148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1A54D96-2414-4F20-A263-489333CA9BEF}"/>
                    </a:ext>
                  </a:extLst>
                </p14:cNvPr>
                <p14:cNvContentPartPr/>
                <p14:nvPr/>
              </p14:nvContentPartPr>
              <p14:xfrm>
                <a:off x="5199280" y="4393507"/>
                <a:ext cx="90360" cy="1987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1A54D96-2414-4F20-A263-489333CA9BEF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5181640" y="4375507"/>
                  <a:ext cx="126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3DE7C49-3985-4115-BBC0-ECDED1A32C53}"/>
                    </a:ext>
                  </a:extLst>
                </p14:cNvPr>
                <p14:cNvContentPartPr/>
                <p14:nvPr/>
              </p14:nvContentPartPr>
              <p14:xfrm>
                <a:off x="5340760" y="4324387"/>
                <a:ext cx="13320" cy="1371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3DE7C49-3985-4115-BBC0-ECDED1A32C53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5323120" y="4306747"/>
                  <a:ext cx="48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DEA6511-67DF-462D-848E-CF6796E61BB7}"/>
                    </a:ext>
                  </a:extLst>
                </p14:cNvPr>
                <p14:cNvContentPartPr/>
                <p14:nvPr/>
              </p14:nvContentPartPr>
              <p14:xfrm>
                <a:off x="5401960" y="4365787"/>
                <a:ext cx="29160" cy="975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DEA6511-67DF-462D-848E-CF6796E61BB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5383960" y="4348147"/>
                  <a:ext cx="64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142DCBDA-5450-429E-A3B8-BDCCF5D237BD}"/>
                    </a:ext>
                  </a:extLst>
                </p14:cNvPr>
                <p14:cNvContentPartPr/>
                <p14:nvPr/>
              </p14:nvContentPartPr>
              <p14:xfrm>
                <a:off x="5401960" y="4402507"/>
                <a:ext cx="115920" cy="29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142DCBDA-5450-429E-A3B8-BDCCF5D237BD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5383960" y="4384507"/>
                  <a:ext cx="151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A8067966-10CA-4604-8E3B-10D0042BBD80}"/>
                    </a:ext>
                  </a:extLst>
                </p14:cNvPr>
                <p14:cNvContentPartPr/>
                <p14:nvPr/>
              </p14:nvContentPartPr>
              <p14:xfrm>
                <a:off x="5481880" y="4388827"/>
                <a:ext cx="160920" cy="507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A8067966-10CA-4604-8E3B-10D0042BBD80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5464240" y="4371187"/>
                  <a:ext cx="196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ABF5D03-ABC4-44BD-B585-82E26F620009}"/>
                    </a:ext>
                  </a:extLst>
                </p14:cNvPr>
                <p14:cNvContentPartPr/>
                <p14:nvPr/>
              </p14:nvContentPartPr>
              <p14:xfrm>
                <a:off x="5696080" y="4336987"/>
                <a:ext cx="7920" cy="752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ABF5D03-ABC4-44BD-B585-82E26F620009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5678080" y="4319347"/>
                  <a:ext cx="43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75A15798-BD62-49CF-96EC-52BBDF74FD83}"/>
                    </a:ext>
                  </a:extLst>
                </p14:cNvPr>
                <p14:cNvContentPartPr/>
                <p14:nvPr/>
              </p14:nvContentPartPr>
              <p14:xfrm>
                <a:off x="5706520" y="4276507"/>
                <a:ext cx="360" cy="342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75A15798-BD62-49CF-96EC-52BBDF74FD83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5688880" y="4258507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304AAA6-F729-474A-9ECE-756B248897D8}"/>
                    </a:ext>
                  </a:extLst>
                </p14:cNvPr>
                <p14:cNvContentPartPr/>
                <p14:nvPr/>
              </p14:nvContentPartPr>
              <p14:xfrm>
                <a:off x="5764480" y="4336267"/>
                <a:ext cx="106200" cy="637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304AAA6-F729-474A-9ECE-756B248897D8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5746480" y="4318267"/>
                  <a:ext cx="141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D3435F3-FF4E-4F74-8E3A-614878B0F021}"/>
                    </a:ext>
                  </a:extLst>
                </p14:cNvPr>
                <p14:cNvContentPartPr/>
                <p14:nvPr/>
              </p14:nvContentPartPr>
              <p14:xfrm>
                <a:off x="5882920" y="4350667"/>
                <a:ext cx="57960" cy="1245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D3435F3-FF4E-4F74-8E3A-614878B0F021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5865280" y="4332667"/>
                  <a:ext cx="93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A7BE1008-948E-44DA-BEE2-120DB9BB3977}"/>
                    </a:ext>
                  </a:extLst>
                </p14:cNvPr>
                <p14:cNvContentPartPr/>
                <p14:nvPr/>
              </p14:nvContentPartPr>
              <p14:xfrm>
                <a:off x="4901200" y="4640467"/>
                <a:ext cx="360" cy="39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A7BE1008-948E-44DA-BEE2-120DB9BB3977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4883560" y="462246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4C7E9BBF-61F6-4DA8-971C-74A1E0F33BE4}"/>
                    </a:ext>
                  </a:extLst>
                </p14:cNvPr>
                <p14:cNvContentPartPr/>
                <p14:nvPr/>
              </p14:nvContentPartPr>
              <p14:xfrm>
                <a:off x="4875640" y="4582507"/>
                <a:ext cx="3600" cy="61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4C7E9BBF-61F6-4DA8-971C-74A1E0F33BE4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4858000" y="4564507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B215B76-A68A-4D8D-ABE8-1F1D1627EE75}"/>
                    </a:ext>
                  </a:extLst>
                </p14:cNvPr>
                <p14:cNvContentPartPr/>
                <p14:nvPr/>
              </p14:nvContentPartPr>
              <p14:xfrm>
                <a:off x="4978240" y="4536427"/>
                <a:ext cx="109800" cy="1713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B215B76-A68A-4D8D-ABE8-1F1D1627EE75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4960600" y="4518787"/>
                  <a:ext cx="14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4AA2F6D-9DC3-466D-B1C7-4335DDA27C73}"/>
                    </a:ext>
                  </a:extLst>
                </p14:cNvPr>
                <p14:cNvContentPartPr/>
                <p14:nvPr/>
              </p14:nvContentPartPr>
              <p14:xfrm>
                <a:off x="5112880" y="4624627"/>
                <a:ext cx="64800" cy="352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4AA2F6D-9DC3-466D-B1C7-4335DDA27C73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5094880" y="4606627"/>
                  <a:ext cx="100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EBF9A3A-F039-4059-BA39-B08FF31CA5B6}"/>
                    </a:ext>
                  </a:extLst>
                </p14:cNvPr>
                <p14:cNvContentPartPr/>
                <p14:nvPr/>
              </p14:nvContentPartPr>
              <p14:xfrm>
                <a:off x="5170480" y="4611307"/>
                <a:ext cx="103320" cy="720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EBF9A3A-F039-4059-BA39-B08FF31CA5B6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5152480" y="4593667"/>
                  <a:ext cx="138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9E46CAA6-0454-4993-946C-DBB5DD4CCA22}"/>
                    </a:ext>
                  </a:extLst>
                </p14:cNvPr>
                <p14:cNvContentPartPr/>
                <p14:nvPr/>
              </p14:nvContentPartPr>
              <p14:xfrm>
                <a:off x="5289280" y="4595107"/>
                <a:ext cx="58320" cy="658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9E46CAA6-0454-4993-946C-DBB5DD4CCA22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5271280" y="4577107"/>
                  <a:ext cx="93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B89206F-5497-4C7C-AD99-DFD61AF5594A}"/>
                    </a:ext>
                  </a:extLst>
                </p14:cNvPr>
                <p14:cNvContentPartPr/>
                <p14:nvPr/>
              </p14:nvContentPartPr>
              <p14:xfrm>
                <a:off x="5299360" y="4602667"/>
                <a:ext cx="102960" cy="406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B89206F-5497-4C7C-AD99-DFD61AF5594A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5281360" y="4584667"/>
                  <a:ext cx="138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95AC19E-3270-43B0-9BE2-CFB553C53BBD}"/>
                    </a:ext>
                  </a:extLst>
                </p14:cNvPr>
                <p14:cNvContentPartPr/>
                <p14:nvPr/>
              </p14:nvContentPartPr>
              <p14:xfrm>
                <a:off x="5389000" y="4553707"/>
                <a:ext cx="167040" cy="860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95AC19E-3270-43B0-9BE2-CFB553C53BBD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5371360" y="4535707"/>
                  <a:ext cx="20268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E1886290-DC9C-4AD5-8231-68DE26D0A5A3}"/>
                  </a:ext>
                </a:extLst>
              </p14:cNvPr>
              <p14:cNvContentPartPr/>
              <p14:nvPr/>
            </p14:nvContentPartPr>
            <p14:xfrm>
              <a:off x="3640120" y="5457307"/>
              <a:ext cx="193320" cy="107244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E1886290-DC9C-4AD5-8231-68DE26D0A5A3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3631480" y="5448307"/>
                <a:ext cx="21096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6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2C5F10DD-C213-4B96-BA1E-30200E95FDE0}"/>
                  </a:ext>
                </a:extLst>
              </p14:cNvPr>
              <p14:cNvContentPartPr/>
              <p14:nvPr/>
            </p14:nvContentPartPr>
            <p14:xfrm>
              <a:off x="6492400" y="5384947"/>
              <a:ext cx="200160" cy="117432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2C5F10DD-C213-4B96-BA1E-30200E95FDE0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6483760" y="5376307"/>
                <a:ext cx="21780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D009990D-B601-483F-AEDF-1EE8793EBAD4}"/>
                  </a:ext>
                </a:extLst>
              </p14:cNvPr>
              <p14:cNvContentPartPr/>
              <p14:nvPr/>
            </p14:nvContentPartPr>
            <p14:xfrm>
              <a:off x="8602720" y="5342467"/>
              <a:ext cx="251280" cy="126900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D009990D-B601-483F-AEDF-1EE8793EBAD4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8594080" y="5333467"/>
                <a:ext cx="26892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0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B7121C14-D009-4DB2-AA59-CB626E805142}"/>
                  </a:ext>
                </a:extLst>
              </p14:cNvPr>
              <p14:cNvContentPartPr/>
              <p14:nvPr/>
            </p14:nvContentPartPr>
            <p14:xfrm>
              <a:off x="10656880" y="5485387"/>
              <a:ext cx="126000" cy="117612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B7121C14-D009-4DB2-AA59-CB626E805142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10648240" y="5476747"/>
                <a:ext cx="143640" cy="11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" name="Group 593">
            <a:extLst>
              <a:ext uri="{FF2B5EF4-FFF2-40B4-BE49-F238E27FC236}">
                <a16:creationId xmlns:a16="http://schemas.microsoft.com/office/drawing/2014/main" id="{376865E1-5679-467A-88A9-D60AA8A8BD5C}"/>
              </a:ext>
            </a:extLst>
          </p:cNvPr>
          <p:cNvGrpSpPr/>
          <p:nvPr/>
        </p:nvGrpSpPr>
        <p:grpSpPr>
          <a:xfrm>
            <a:off x="3640480" y="5135827"/>
            <a:ext cx="5010120" cy="198720"/>
            <a:chOff x="3640480" y="5135827"/>
            <a:chExt cx="501012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99DA2BBC-29BF-40D2-9C71-2F37EE23307A}"/>
                    </a:ext>
                  </a:extLst>
                </p14:cNvPr>
                <p14:cNvContentPartPr/>
                <p14:nvPr/>
              </p14:nvContentPartPr>
              <p14:xfrm>
                <a:off x="3640480" y="5177227"/>
                <a:ext cx="5010120" cy="1573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99DA2BBC-29BF-40D2-9C71-2F37EE23307A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3631840" y="5168227"/>
                  <a:ext cx="5027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792822B0-C026-46B7-B55E-8C0484D24F85}"/>
                    </a:ext>
                  </a:extLst>
                </p14:cNvPr>
                <p14:cNvContentPartPr/>
                <p14:nvPr/>
              </p14:nvContentPartPr>
              <p14:xfrm>
                <a:off x="8433520" y="5135827"/>
                <a:ext cx="187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792822B0-C026-46B7-B55E-8C0484D24F85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8424880" y="5127187"/>
                  <a:ext cx="2048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91FD0CE2-F674-499E-BF7E-57C56977C12D}"/>
              </a:ext>
            </a:extLst>
          </p:cNvPr>
          <p:cNvGrpSpPr/>
          <p:nvPr/>
        </p:nvGrpSpPr>
        <p:grpSpPr>
          <a:xfrm>
            <a:off x="3720400" y="5408347"/>
            <a:ext cx="6889680" cy="365040"/>
            <a:chOff x="3720400" y="5408347"/>
            <a:chExt cx="688968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6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47DB07D0-D091-4453-A5E6-2EFD57BAD0FE}"/>
                    </a:ext>
                  </a:extLst>
                </p14:cNvPr>
                <p14:cNvContentPartPr/>
                <p14:nvPr/>
              </p14:nvContentPartPr>
              <p14:xfrm>
                <a:off x="3720400" y="5460187"/>
                <a:ext cx="6882480" cy="3132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47DB07D0-D091-4453-A5E6-2EFD57BAD0FE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3711400" y="5451187"/>
                  <a:ext cx="6900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7DB64BA7-8FE7-4680-AC70-5D0EFADAFF4B}"/>
                    </a:ext>
                  </a:extLst>
                </p14:cNvPr>
                <p14:cNvContentPartPr/>
                <p14:nvPr/>
              </p14:nvContentPartPr>
              <p14:xfrm>
                <a:off x="10541320" y="5408347"/>
                <a:ext cx="68760" cy="8208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7DB64BA7-8FE7-4680-AC70-5D0EFADAFF4B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10532680" y="5399347"/>
                  <a:ext cx="864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F9A35127-9336-4AEE-B285-374FFD81AB7B}"/>
              </a:ext>
            </a:extLst>
          </p:cNvPr>
          <p:cNvGrpSpPr/>
          <p:nvPr/>
        </p:nvGrpSpPr>
        <p:grpSpPr>
          <a:xfrm>
            <a:off x="3781600" y="5374507"/>
            <a:ext cx="3455640" cy="285120"/>
            <a:chOff x="3781600" y="5374507"/>
            <a:chExt cx="34556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6EE6E2B5-E707-4942-B598-C2334F8D20D2}"/>
                    </a:ext>
                  </a:extLst>
                </p14:cNvPr>
                <p14:cNvContentPartPr/>
                <p14:nvPr/>
              </p14:nvContentPartPr>
              <p14:xfrm>
                <a:off x="3781600" y="5538307"/>
                <a:ext cx="122400" cy="1213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6EE6E2B5-E707-4942-B598-C2334F8D20D2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3772600" y="5529307"/>
                  <a:ext cx="140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2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A1D98A7E-84BD-48D1-95FA-0382F8BE9EB0}"/>
                    </a:ext>
                  </a:extLst>
                </p14:cNvPr>
                <p14:cNvContentPartPr/>
                <p14:nvPr/>
              </p14:nvContentPartPr>
              <p14:xfrm>
                <a:off x="3910120" y="5578267"/>
                <a:ext cx="131760" cy="464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A1D98A7E-84BD-48D1-95FA-0382F8BE9EB0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3901120" y="5569627"/>
                  <a:ext cx="149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4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3239CAEC-7AC5-45E5-B9B1-12E89E495E09}"/>
                    </a:ext>
                  </a:extLst>
                </p14:cNvPr>
                <p14:cNvContentPartPr/>
                <p14:nvPr/>
              </p14:nvContentPartPr>
              <p14:xfrm>
                <a:off x="4028560" y="5411227"/>
                <a:ext cx="35640" cy="2167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3239CAEC-7AC5-45E5-B9B1-12E89E495E09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4019920" y="5402227"/>
                  <a:ext cx="53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6CF6458-0F5A-4203-A2A4-2BA873753164}"/>
                    </a:ext>
                  </a:extLst>
                </p14:cNvPr>
                <p14:cNvContentPartPr/>
                <p14:nvPr/>
              </p14:nvContentPartPr>
              <p14:xfrm>
                <a:off x="3977440" y="5499787"/>
                <a:ext cx="122400" cy="136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6CF6458-0F5A-4203-A2A4-2BA873753164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3968440" y="5490787"/>
                  <a:ext cx="140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1355088-0341-43AA-BC1F-0CD7F0638F9B}"/>
                    </a:ext>
                  </a:extLst>
                </p14:cNvPr>
                <p14:cNvContentPartPr/>
                <p14:nvPr/>
              </p14:nvContentPartPr>
              <p14:xfrm>
                <a:off x="4237360" y="5529667"/>
                <a:ext cx="83880" cy="1018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1355088-0341-43AA-BC1F-0CD7F0638F9B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4228360" y="5521027"/>
                  <a:ext cx="101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EFD1FC06-15A8-43E6-82BD-7E807EF72B79}"/>
                    </a:ext>
                  </a:extLst>
                </p14:cNvPr>
                <p14:cNvContentPartPr/>
                <p14:nvPr/>
              </p14:nvContentPartPr>
              <p14:xfrm>
                <a:off x="4240600" y="5598787"/>
                <a:ext cx="93240" cy="504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EFD1FC06-15A8-43E6-82BD-7E807EF72B79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4231600" y="5589787"/>
                  <a:ext cx="11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5FD285C4-8063-42D0-ACEB-B25DFE620CE3}"/>
                    </a:ext>
                  </a:extLst>
                </p14:cNvPr>
                <p14:cNvContentPartPr/>
                <p14:nvPr/>
              </p14:nvContentPartPr>
              <p14:xfrm>
                <a:off x="4336360" y="5532187"/>
                <a:ext cx="19800" cy="792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5FD285C4-8063-42D0-ACEB-B25DFE620CE3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4327360" y="5523547"/>
                  <a:ext cx="37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67FD378A-8C56-4D31-989E-987986FF21B5}"/>
                    </a:ext>
                  </a:extLst>
                </p14:cNvPr>
                <p14:cNvContentPartPr/>
                <p14:nvPr/>
              </p14:nvContentPartPr>
              <p14:xfrm>
                <a:off x="4328440" y="5510947"/>
                <a:ext cx="66240" cy="4500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67FD378A-8C56-4D31-989E-987986FF21B5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4319800" y="5501947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D88A3E68-EB70-4AB3-B7AA-AF7AB46AE388}"/>
                    </a:ext>
                  </a:extLst>
                </p14:cNvPr>
                <p14:cNvContentPartPr/>
                <p14:nvPr/>
              </p14:nvContentPartPr>
              <p14:xfrm>
                <a:off x="4418080" y="5514187"/>
                <a:ext cx="82440" cy="990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D88A3E68-EB70-4AB3-B7AA-AF7AB46AE388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4409440" y="5505187"/>
                  <a:ext cx="100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E7EDE1C-8062-423F-A381-2A873FED9AE7}"/>
                    </a:ext>
                  </a:extLst>
                </p14:cNvPr>
                <p14:cNvContentPartPr/>
                <p14:nvPr/>
              </p14:nvContentPartPr>
              <p14:xfrm>
                <a:off x="4413760" y="5508427"/>
                <a:ext cx="80640" cy="90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E7EDE1C-8062-423F-A381-2A873FED9AE7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4404760" y="5499427"/>
                  <a:ext cx="98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91F956FF-ECE8-4D0F-B12A-2A6774FE8383}"/>
                    </a:ext>
                  </a:extLst>
                </p14:cNvPr>
                <p14:cNvContentPartPr/>
                <p14:nvPr/>
              </p14:nvContentPartPr>
              <p14:xfrm>
                <a:off x="4503400" y="5589067"/>
                <a:ext cx="16920" cy="1512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91F956FF-ECE8-4D0F-B12A-2A6774FE8383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4494760" y="5580067"/>
                  <a:ext cx="3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8698A94-4667-448F-B3D5-9AB5E756F4A3}"/>
                    </a:ext>
                  </a:extLst>
                </p14:cNvPr>
                <p14:cNvContentPartPr/>
                <p14:nvPr/>
              </p14:nvContentPartPr>
              <p14:xfrm>
                <a:off x="4580440" y="5521747"/>
                <a:ext cx="104400" cy="763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8698A94-4667-448F-B3D5-9AB5E756F4A3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4571800" y="5513107"/>
                  <a:ext cx="122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1142FD21-E574-4938-9F1D-F357A96F308D}"/>
                    </a:ext>
                  </a:extLst>
                </p14:cNvPr>
                <p14:cNvContentPartPr/>
                <p14:nvPr/>
              </p14:nvContentPartPr>
              <p14:xfrm>
                <a:off x="4715440" y="5517067"/>
                <a:ext cx="83880" cy="986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1142FD21-E574-4938-9F1D-F357A96F308D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4706440" y="5508067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8F5E8244-B7F6-4A36-B194-40D7C1C3C8BE}"/>
                    </a:ext>
                  </a:extLst>
                </p14:cNvPr>
                <p14:cNvContentPartPr/>
                <p14:nvPr/>
              </p14:nvContentPartPr>
              <p14:xfrm>
                <a:off x="4728040" y="5567107"/>
                <a:ext cx="42120" cy="792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8F5E8244-B7F6-4A36-B194-40D7C1C3C8BE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4719400" y="5558107"/>
                  <a:ext cx="59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421278B8-AE1F-4BF3-BA33-5D9DA8962B43}"/>
                    </a:ext>
                  </a:extLst>
                </p14:cNvPr>
                <p14:cNvContentPartPr/>
                <p14:nvPr/>
              </p14:nvContentPartPr>
              <p14:xfrm>
                <a:off x="4705720" y="5504467"/>
                <a:ext cx="80640" cy="705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421278B8-AE1F-4BF3-BA33-5D9DA8962B43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4696720" y="5495467"/>
                  <a:ext cx="9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D9679D34-8AB0-450D-8D15-6B37EE3E6CDD}"/>
                    </a:ext>
                  </a:extLst>
                </p14:cNvPr>
                <p14:cNvContentPartPr/>
                <p14:nvPr/>
              </p14:nvContentPartPr>
              <p14:xfrm>
                <a:off x="4817320" y="5496907"/>
                <a:ext cx="84960" cy="12132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D9679D34-8AB0-450D-8D15-6B37EE3E6CDD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4808680" y="5488267"/>
                  <a:ext cx="102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AD77948C-3057-4284-B64C-0D0CDE2BB11F}"/>
                    </a:ext>
                  </a:extLst>
                </p14:cNvPr>
                <p14:cNvContentPartPr/>
                <p14:nvPr/>
              </p14:nvContentPartPr>
              <p14:xfrm>
                <a:off x="4924240" y="5499787"/>
                <a:ext cx="12600" cy="1288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AD77948C-3057-4284-B64C-0D0CDE2BB11F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4915600" y="5490787"/>
                  <a:ext cx="30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C6435633-95EE-4E0A-A46C-B9C0D1EF3EBB}"/>
                    </a:ext>
                  </a:extLst>
                </p14:cNvPr>
                <p14:cNvContentPartPr/>
                <p14:nvPr/>
              </p14:nvContentPartPr>
              <p14:xfrm>
                <a:off x="4907680" y="5493667"/>
                <a:ext cx="77400" cy="1188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C6435633-95EE-4E0A-A46C-B9C0D1EF3EBB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4899040" y="5485027"/>
                  <a:ext cx="95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12309FE-F506-49AF-8FB0-7892C03551EC}"/>
                    </a:ext>
                  </a:extLst>
                </p14:cNvPr>
                <p14:cNvContentPartPr/>
                <p14:nvPr/>
              </p14:nvContentPartPr>
              <p14:xfrm>
                <a:off x="5020000" y="5504467"/>
                <a:ext cx="3600" cy="957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12309FE-F506-49AF-8FB0-7892C03551EC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5011360" y="5495467"/>
                  <a:ext cx="21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1E1796F-286D-43DB-ADBE-FCCAFDA7CD2B}"/>
                    </a:ext>
                  </a:extLst>
                </p14:cNvPr>
                <p14:cNvContentPartPr/>
                <p14:nvPr/>
              </p14:nvContentPartPr>
              <p14:xfrm>
                <a:off x="5020000" y="5478547"/>
                <a:ext cx="65880" cy="648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1E1796F-286D-43DB-ADBE-FCCAFDA7CD2B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5011360" y="5469547"/>
                  <a:ext cx="83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F8D299AC-97E6-47CA-82A4-2B3A7C3EE48C}"/>
                    </a:ext>
                  </a:extLst>
                </p14:cNvPr>
                <p14:cNvContentPartPr/>
                <p14:nvPr/>
              </p14:nvContentPartPr>
              <p14:xfrm>
                <a:off x="5093800" y="5467747"/>
                <a:ext cx="67680" cy="132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F8D299AC-97E6-47CA-82A4-2B3A7C3EE48C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5085160" y="5458747"/>
                  <a:ext cx="85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397CC2EA-EE6F-4CE8-9E6B-623FD9567B07}"/>
                    </a:ext>
                  </a:extLst>
                </p14:cNvPr>
                <p14:cNvContentPartPr/>
                <p14:nvPr/>
              </p14:nvContentPartPr>
              <p14:xfrm>
                <a:off x="5180560" y="5480347"/>
                <a:ext cx="109440" cy="1080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397CC2EA-EE6F-4CE8-9E6B-623FD9567B07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5171560" y="5471707"/>
                  <a:ext cx="12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0D2A55FC-D0F4-49A6-8B0E-66578261B583}"/>
                    </a:ext>
                  </a:extLst>
                </p14:cNvPr>
                <p14:cNvContentPartPr/>
                <p14:nvPr/>
              </p14:nvContentPartPr>
              <p14:xfrm>
                <a:off x="5344000" y="5574667"/>
                <a:ext cx="3600" cy="90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0D2A55FC-D0F4-49A6-8B0E-66578261B583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5335360" y="5566027"/>
                  <a:ext cx="2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10701541-450D-4DE2-B850-AE44321C2DE9}"/>
                    </a:ext>
                  </a:extLst>
                </p14:cNvPr>
                <p14:cNvContentPartPr/>
                <p14:nvPr/>
              </p14:nvContentPartPr>
              <p14:xfrm>
                <a:off x="5385040" y="5476387"/>
                <a:ext cx="174600" cy="1105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10701541-450D-4DE2-B850-AE44321C2DE9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5376400" y="5467747"/>
                  <a:ext cx="192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34B500A-78B8-482C-9D6A-D154B900A204}"/>
                    </a:ext>
                  </a:extLst>
                </p14:cNvPr>
                <p14:cNvContentPartPr/>
                <p14:nvPr/>
              </p14:nvContentPartPr>
              <p14:xfrm>
                <a:off x="5574400" y="5461987"/>
                <a:ext cx="136080" cy="1072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34B500A-78B8-482C-9D6A-D154B900A204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5565760" y="5452987"/>
                  <a:ext cx="153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0DF19300-7B7F-46CC-985F-F9FD9DA41E5E}"/>
                    </a:ext>
                  </a:extLst>
                </p14:cNvPr>
                <p14:cNvContentPartPr/>
                <p14:nvPr/>
              </p14:nvContentPartPr>
              <p14:xfrm>
                <a:off x="5722720" y="5421307"/>
                <a:ext cx="80640" cy="208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0DF19300-7B7F-46CC-985F-F9FD9DA41E5E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5713720" y="5412307"/>
                  <a:ext cx="98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ECB7F62-217E-482D-B25A-BA782C4304FC}"/>
                    </a:ext>
                  </a:extLst>
                </p14:cNvPr>
                <p14:cNvContentPartPr/>
                <p14:nvPr/>
              </p14:nvContentPartPr>
              <p14:xfrm>
                <a:off x="5809840" y="5488267"/>
                <a:ext cx="41400" cy="1054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ECB7F62-217E-482D-B25A-BA782C4304FC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5800840" y="5479267"/>
                  <a:ext cx="59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E47AC79-2597-4410-B44D-87E11069B221}"/>
                    </a:ext>
                  </a:extLst>
                </p14:cNvPr>
                <p14:cNvContentPartPr/>
                <p14:nvPr/>
              </p14:nvContentPartPr>
              <p14:xfrm>
                <a:off x="5799760" y="5494027"/>
                <a:ext cx="64440" cy="694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E47AC79-2597-4410-B44D-87E11069B221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5790760" y="5485027"/>
                  <a:ext cx="82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2626B05-B8C3-4E0D-8BC7-CA09A0826EF4}"/>
                    </a:ext>
                  </a:extLst>
                </p14:cNvPr>
                <p14:cNvContentPartPr/>
                <p14:nvPr/>
              </p14:nvContentPartPr>
              <p14:xfrm>
                <a:off x="5902360" y="5461987"/>
                <a:ext cx="64440" cy="655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2626B05-B8C3-4E0D-8BC7-CA09A0826EF4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5893360" y="5453347"/>
                  <a:ext cx="82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17302EAC-F420-4CD6-8A91-FECAB244C39B}"/>
                    </a:ext>
                  </a:extLst>
                </p14:cNvPr>
                <p14:cNvContentPartPr/>
                <p14:nvPr/>
              </p14:nvContentPartPr>
              <p14:xfrm>
                <a:off x="5902360" y="5461987"/>
                <a:ext cx="45360" cy="1314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17302EAC-F420-4CD6-8A91-FECAB244C39B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5893360" y="5453347"/>
                  <a:ext cx="63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38CF9C5C-937D-4903-A7E5-30D97AB47977}"/>
                    </a:ext>
                  </a:extLst>
                </p14:cNvPr>
                <p14:cNvContentPartPr/>
                <p14:nvPr/>
              </p14:nvContentPartPr>
              <p14:xfrm>
                <a:off x="5989120" y="5469907"/>
                <a:ext cx="65520" cy="1134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38CF9C5C-937D-4903-A7E5-30D97AB47977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5980120" y="5460907"/>
                  <a:ext cx="83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39E387BF-2A7E-4C74-86F6-62CF4B93A805}"/>
                    </a:ext>
                  </a:extLst>
                </p14:cNvPr>
                <p14:cNvContentPartPr/>
                <p14:nvPr/>
              </p14:nvContentPartPr>
              <p14:xfrm>
                <a:off x="5989120" y="5502667"/>
                <a:ext cx="128520" cy="216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39E387BF-2A7E-4C74-86F6-62CF4B93A805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5980120" y="5493667"/>
                  <a:ext cx="146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5F2631F0-9464-428D-A404-D92D881E2236}"/>
                    </a:ext>
                  </a:extLst>
                </p14:cNvPr>
                <p14:cNvContentPartPr/>
                <p14:nvPr/>
              </p14:nvContentPartPr>
              <p14:xfrm>
                <a:off x="6123760" y="5374507"/>
                <a:ext cx="96480" cy="2433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5F2631F0-9464-428D-A404-D92D881E2236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6114760" y="5365867"/>
                  <a:ext cx="114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C5E9CD45-3A1A-42AF-A3E7-CD975399B0B8}"/>
                    </a:ext>
                  </a:extLst>
                </p14:cNvPr>
                <p14:cNvContentPartPr/>
                <p14:nvPr/>
              </p14:nvContentPartPr>
              <p14:xfrm>
                <a:off x="6253720" y="5458387"/>
                <a:ext cx="129240" cy="982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C5E9CD45-3A1A-42AF-A3E7-CD975399B0B8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6244720" y="5449747"/>
                  <a:ext cx="14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CD07C6E-0679-4006-9007-67EA716F7364}"/>
                    </a:ext>
                  </a:extLst>
                </p14:cNvPr>
                <p14:cNvContentPartPr/>
                <p14:nvPr/>
              </p14:nvContentPartPr>
              <p14:xfrm>
                <a:off x="6277840" y="5485027"/>
                <a:ext cx="77400" cy="302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CD07C6E-0679-4006-9007-67EA716F7364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6268840" y="5476387"/>
                  <a:ext cx="95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F08F0591-8DBF-4DEB-9B1C-B453211BFE1C}"/>
                    </a:ext>
                  </a:extLst>
                </p14:cNvPr>
                <p14:cNvContentPartPr/>
                <p14:nvPr/>
              </p14:nvContentPartPr>
              <p14:xfrm>
                <a:off x="6242560" y="5431387"/>
                <a:ext cx="135000" cy="50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F08F0591-8DBF-4DEB-9B1C-B453211BFE1C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6233560" y="5422387"/>
                  <a:ext cx="152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F4C5259E-8E06-4022-B495-F0679C666CB9}"/>
                    </a:ext>
                  </a:extLst>
                </p14:cNvPr>
                <p14:cNvContentPartPr/>
                <p14:nvPr/>
              </p14:nvContentPartPr>
              <p14:xfrm>
                <a:off x="6415720" y="5421667"/>
                <a:ext cx="119160" cy="997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F4C5259E-8E06-4022-B495-F0679C666CB9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6406720" y="5413027"/>
                  <a:ext cx="136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7D53FF0C-F9FD-4220-9536-A6456959DBB1}"/>
                    </a:ext>
                  </a:extLst>
                </p14:cNvPr>
                <p14:cNvContentPartPr/>
                <p14:nvPr/>
              </p14:nvContentPartPr>
              <p14:xfrm>
                <a:off x="6561880" y="5428867"/>
                <a:ext cx="126720" cy="1299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7D53FF0C-F9FD-4220-9536-A6456959DBB1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6553240" y="5419867"/>
                  <a:ext cx="144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EAC6B4F3-F1E8-4594-AF5A-502C7EC4CD8C}"/>
                    </a:ext>
                  </a:extLst>
                </p14:cNvPr>
                <p14:cNvContentPartPr/>
                <p14:nvPr/>
              </p14:nvContentPartPr>
              <p14:xfrm>
                <a:off x="6669160" y="5429227"/>
                <a:ext cx="66600" cy="666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EAC6B4F3-F1E8-4594-AF5A-502C7EC4CD8C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6660160" y="5420587"/>
                  <a:ext cx="84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B986B93C-D3FF-4FCB-BEEA-359802BE5438}"/>
                    </a:ext>
                  </a:extLst>
                </p14:cNvPr>
                <p14:cNvContentPartPr/>
                <p14:nvPr/>
              </p14:nvContentPartPr>
              <p14:xfrm>
                <a:off x="6765280" y="5450467"/>
                <a:ext cx="8712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B986B93C-D3FF-4FCB-BEEA-359802BE5438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6756640" y="5441827"/>
                  <a:ext cx="104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27BE6554-4FC4-47FC-8151-81DC41E706EF}"/>
                    </a:ext>
                  </a:extLst>
                </p14:cNvPr>
                <p14:cNvContentPartPr/>
                <p14:nvPr/>
              </p14:nvContentPartPr>
              <p14:xfrm>
                <a:off x="6857800" y="5447587"/>
                <a:ext cx="103680" cy="119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27BE6554-4FC4-47FC-8151-81DC41E706EF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6848800" y="5438947"/>
                  <a:ext cx="121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A3BD9402-3DD3-431D-899D-F7E45A07B5C0}"/>
                    </a:ext>
                  </a:extLst>
                </p14:cNvPr>
                <p14:cNvContentPartPr/>
                <p14:nvPr/>
              </p14:nvContentPartPr>
              <p14:xfrm>
                <a:off x="6970840" y="5434267"/>
                <a:ext cx="161640" cy="1101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A3BD9402-3DD3-431D-899D-F7E45A07B5C0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6961840" y="5425267"/>
                  <a:ext cx="179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070A5AF2-49AC-4F88-801F-C11795345715}"/>
                    </a:ext>
                  </a:extLst>
                </p14:cNvPr>
                <p14:cNvContentPartPr/>
                <p14:nvPr/>
              </p14:nvContentPartPr>
              <p14:xfrm>
                <a:off x="7082800" y="5425627"/>
                <a:ext cx="154440" cy="1137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070A5AF2-49AC-4F88-801F-C11795345715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7074160" y="5416627"/>
                  <a:ext cx="1720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C0DE59E-9C9F-4DE9-B7E7-E70DF359A261}"/>
              </a:ext>
            </a:extLst>
          </p:cNvPr>
          <p:cNvGrpSpPr/>
          <p:nvPr/>
        </p:nvGrpSpPr>
        <p:grpSpPr>
          <a:xfrm>
            <a:off x="7304200" y="5362987"/>
            <a:ext cx="1519920" cy="249480"/>
            <a:chOff x="7304200" y="5362987"/>
            <a:chExt cx="15199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E312B48F-8CED-40F6-98B6-FCC6841A153B}"/>
                    </a:ext>
                  </a:extLst>
                </p14:cNvPr>
                <p14:cNvContentPartPr/>
                <p14:nvPr/>
              </p14:nvContentPartPr>
              <p14:xfrm>
                <a:off x="7304200" y="5508427"/>
                <a:ext cx="38160" cy="1040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E312B48F-8CED-40F6-98B6-FCC6841A153B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7295560" y="5499787"/>
                  <a:ext cx="55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4A769281-4979-4268-9F46-CE04EDB385B4}"/>
                    </a:ext>
                  </a:extLst>
                </p14:cNvPr>
                <p14:cNvContentPartPr/>
                <p14:nvPr/>
              </p14:nvContentPartPr>
              <p14:xfrm>
                <a:off x="7435240" y="5386387"/>
                <a:ext cx="97200" cy="15696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4A769281-4979-4268-9F46-CE04EDB385B4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7426240" y="5377387"/>
                  <a:ext cx="114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9AFF0FD0-926E-4CD2-9507-DA9A19109A64}"/>
                    </a:ext>
                  </a:extLst>
                </p14:cNvPr>
                <p14:cNvContentPartPr/>
                <p14:nvPr/>
              </p14:nvContentPartPr>
              <p14:xfrm>
                <a:off x="7471240" y="5472787"/>
                <a:ext cx="74160" cy="21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9AFF0FD0-926E-4CD2-9507-DA9A19109A64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7462240" y="5463787"/>
                  <a:ext cx="91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015B0E79-4CBE-48A5-A067-E02C24EF6EF5}"/>
                    </a:ext>
                  </a:extLst>
                </p14:cNvPr>
                <p14:cNvContentPartPr/>
                <p14:nvPr/>
              </p14:nvContentPartPr>
              <p14:xfrm>
                <a:off x="7554400" y="5408347"/>
                <a:ext cx="93240" cy="10008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015B0E79-4CBE-48A5-A067-E02C24EF6EF5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7545760" y="5399347"/>
                  <a:ext cx="110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4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83ED072B-0B8A-4C14-BE9F-BD493EA20C43}"/>
                    </a:ext>
                  </a:extLst>
                </p14:cNvPr>
                <p14:cNvContentPartPr/>
                <p14:nvPr/>
              </p14:nvContentPartPr>
              <p14:xfrm>
                <a:off x="7705240" y="5376307"/>
                <a:ext cx="360" cy="1285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83ED072B-0B8A-4C14-BE9F-BD493EA20C43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7696600" y="5367667"/>
                  <a:ext cx="1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6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4F750253-F994-4F27-9173-A403F0148C97}"/>
                    </a:ext>
                  </a:extLst>
                </p14:cNvPr>
                <p14:cNvContentPartPr/>
                <p14:nvPr/>
              </p14:nvContentPartPr>
              <p14:xfrm>
                <a:off x="7660600" y="5413027"/>
                <a:ext cx="83880" cy="1656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4F750253-F994-4F27-9173-A403F0148C97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7651600" y="5404027"/>
                  <a:ext cx="101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94BAE546-D4DB-490F-8C4A-D99B850AB25E}"/>
                    </a:ext>
                  </a:extLst>
                </p14:cNvPr>
                <p14:cNvContentPartPr/>
                <p14:nvPr/>
              </p14:nvContentPartPr>
              <p14:xfrm>
                <a:off x="7785520" y="5403307"/>
                <a:ext cx="3600" cy="115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94BAE546-D4DB-490F-8C4A-D99B850AB25E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7776880" y="5394667"/>
                  <a:ext cx="2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161470A5-DB0B-4C31-99C1-B67F536DA22D}"/>
                    </a:ext>
                  </a:extLst>
                </p14:cNvPr>
                <p14:cNvContentPartPr/>
                <p14:nvPr/>
              </p14:nvContentPartPr>
              <p14:xfrm>
                <a:off x="7830520" y="5396827"/>
                <a:ext cx="360" cy="1188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161470A5-DB0B-4C31-99C1-B67F536DA22D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7821520" y="5387827"/>
                  <a:ext cx="1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21EF7F82-283F-43CA-9417-69ABCED0D39D}"/>
                    </a:ext>
                  </a:extLst>
                </p14:cNvPr>
                <p14:cNvContentPartPr/>
                <p14:nvPr/>
              </p14:nvContentPartPr>
              <p14:xfrm>
                <a:off x="7795240" y="5457307"/>
                <a:ext cx="61200" cy="72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21EF7F82-283F-43CA-9417-69ABCED0D39D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7786240" y="5448307"/>
                  <a:ext cx="78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4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BC149D62-0659-495C-9EA9-162FD775DBB2}"/>
                    </a:ext>
                  </a:extLst>
                </p14:cNvPr>
                <p14:cNvContentPartPr/>
                <p14:nvPr/>
              </p14:nvContentPartPr>
              <p14:xfrm>
                <a:off x="7888120" y="5390707"/>
                <a:ext cx="93600" cy="11916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BC149D62-0659-495C-9EA9-162FD775DBB2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7879480" y="5382067"/>
                  <a:ext cx="111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6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46D964C8-9934-4779-80F3-6C8B0A3839F8}"/>
                    </a:ext>
                  </a:extLst>
                </p14:cNvPr>
                <p14:cNvContentPartPr/>
                <p14:nvPr/>
              </p14:nvContentPartPr>
              <p14:xfrm>
                <a:off x="7894600" y="5453347"/>
                <a:ext cx="106200" cy="13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46D964C8-9934-4779-80F3-6C8B0A3839F8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7885960" y="5444707"/>
                  <a:ext cx="12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8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D79ED4DD-348A-4415-B47F-C0A8131CDB65}"/>
                    </a:ext>
                  </a:extLst>
                </p14:cNvPr>
                <p14:cNvContentPartPr/>
                <p14:nvPr/>
              </p14:nvContentPartPr>
              <p14:xfrm>
                <a:off x="8080720" y="5383147"/>
                <a:ext cx="163800" cy="9540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D79ED4DD-348A-4415-B47F-C0A8131CDB65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8071720" y="5374507"/>
                  <a:ext cx="181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0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7160DAA1-39DA-401F-9765-29D08388A2A6}"/>
                    </a:ext>
                  </a:extLst>
                </p14:cNvPr>
                <p14:cNvContentPartPr/>
                <p14:nvPr/>
              </p14:nvContentPartPr>
              <p14:xfrm>
                <a:off x="8221840" y="5390707"/>
                <a:ext cx="64440" cy="824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7160DAA1-39DA-401F-9765-29D08388A2A6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8213200" y="5382067"/>
                  <a:ext cx="82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2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ED2A49A9-F254-49C4-A949-1AE6643DD06C}"/>
                    </a:ext>
                  </a:extLst>
                </p14:cNvPr>
                <p14:cNvContentPartPr/>
                <p14:nvPr/>
              </p14:nvContentPartPr>
              <p14:xfrm>
                <a:off x="8330920" y="5396827"/>
                <a:ext cx="19440" cy="10908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ED2A49A9-F254-49C4-A949-1AE6643DD06C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8322280" y="5387827"/>
                  <a:ext cx="37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8A9953EE-96D7-475D-83E2-9FACBD3A7A62}"/>
                    </a:ext>
                  </a:extLst>
                </p14:cNvPr>
                <p14:cNvContentPartPr/>
                <p14:nvPr/>
              </p14:nvContentPartPr>
              <p14:xfrm>
                <a:off x="8350000" y="5381347"/>
                <a:ext cx="138600" cy="1083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8A9953EE-96D7-475D-83E2-9FACBD3A7A62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8341360" y="5372347"/>
                  <a:ext cx="156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6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85B6BF88-7E36-4524-9453-4546B33DDE28}"/>
                    </a:ext>
                  </a:extLst>
                </p14:cNvPr>
                <p14:cNvContentPartPr/>
                <p14:nvPr/>
              </p14:nvContentPartPr>
              <p14:xfrm>
                <a:off x="8459080" y="5400427"/>
                <a:ext cx="132120" cy="8424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85B6BF88-7E36-4524-9453-4546B33DDE28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8450440" y="5391787"/>
                  <a:ext cx="149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EB4B5A67-F086-4E8B-B593-FB64F63C8452}"/>
                    </a:ext>
                  </a:extLst>
                </p14:cNvPr>
                <p14:cNvContentPartPr/>
                <p14:nvPr/>
              </p14:nvContentPartPr>
              <p14:xfrm>
                <a:off x="8456200" y="5371627"/>
                <a:ext cx="147960" cy="792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EB4B5A67-F086-4E8B-B593-FB64F63C8452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8447200" y="5362987"/>
                  <a:ext cx="165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9DED05B0-FD6B-40DF-A783-B474E3516D96}"/>
                    </a:ext>
                  </a:extLst>
                </p14:cNvPr>
                <p14:cNvContentPartPr/>
                <p14:nvPr/>
              </p14:nvContentPartPr>
              <p14:xfrm>
                <a:off x="8651320" y="5362987"/>
                <a:ext cx="172800" cy="993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9DED05B0-FD6B-40DF-A783-B474E3516D96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8642320" y="5353987"/>
                  <a:ext cx="1904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137E0F3D-D4E6-4850-8252-2E2F59818DDD}"/>
              </a:ext>
            </a:extLst>
          </p:cNvPr>
          <p:cNvGrpSpPr/>
          <p:nvPr/>
        </p:nvGrpSpPr>
        <p:grpSpPr>
          <a:xfrm>
            <a:off x="3716440" y="4999027"/>
            <a:ext cx="2234520" cy="296280"/>
            <a:chOff x="3716440" y="4999027"/>
            <a:chExt cx="2234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2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C3EEC109-BD3E-48CF-8C6B-83D9DE621BD0}"/>
                    </a:ext>
                  </a:extLst>
                </p14:cNvPr>
                <p14:cNvContentPartPr/>
                <p14:nvPr/>
              </p14:nvContentPartPr>
              <p14:xfrm>
                <a:off x="3716440" y="5166067"/>
                <a:ext cx="97920" cy="7884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C3EEC109-BD3E-48CF-8C6B-83D9DE621BD0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3707440" y="5157427"/>
                  <a:ext cx="115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4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40BB29A5-211A-4372-AA4A-92094508E119}"/>
                    </a:ext>
                  </a:extLst>
                </p14:cNvPr>
                <p14:cNvContentPartPr/>
                <p14:nvPr/>
              </p14:nvContentPartPr>
              <p14:xfrm>
                <a:off x="3830200" y="5163907"/>
                <a:ext cx="240480" cy="10008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40BB29A5-211A-4372-AA4A-92094508E119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3821560" y="5154907"/>
                  <a:ext cx="258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6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74849413-415D-4882-AE7A-BF594FB56B28}"/>
                    </a:ext>
                  </a:extLst>
                </p14:cNvPr>
                <p14:cNvContentPartPr/>
                <p14:nvPr/>
              </p14:nvContentPartPr>
              <p14:xfrm>
                <a:off x="4120720" y="5098387"/>
                <a:ext cx="238680" cy="17244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74849413-415D-4882-AE7A-BF594FB56B28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4112080" y="5089747"/>
                  <a:ext cx="256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8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C7D68DC0-920F-4609-A017-CB4EC078512C}"/>
                    </a:ext>
                  </a:extLst>
                </p14:cNvPr>
                <p14:cNvContentPartPr/>
                <p14:nvPr/>
              </p14:nvContentPartPr>
              <p14:xfrm>
                <a:off x="4357960" y="5126107"/>
                <a:ext cx="17640" cy="14616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C7D68DC0-920F-4609-A017-CB4EC078512C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4349320" y="5117467"/>
                  <a:ext cx="35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0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935E3CC2-C06D-4828-88CD-7699411794CC}"/>
                    </a:ext>
                  </a:extLst>
                </p14:cNvPr>
                <p14:cNvContentPartPr/>
                <p14:nvPr/>
              </p14:nvContentPartPr>
              <p14:xfrm>
                <a:off x="4317640" y="5145547"/>
                <a:ext cx="128520" cy="313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935E3CC2-C06D-4828-88CD-7699411794CC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4308640" y="5136547"/>
                  <a:ext cx="146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2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5931D562-0D41-4E72-82BA-BEC7FEB95A2B}"/>
                    </a:ext>
                  </a:extLst>
                </p14:cNvPr>
                <p14:cNvContentPartPr/>
                <p14:nvPr/>
              </p14:nvContentPartPr>
              <p14:xfrm>
                <a:off x="4432120" y="5192707"/>
                <a:ext cx="84600" cy="6372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5931D562-0D41-4E72-82BA-BEC7FEB95A2B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4423480" y="5183707"/>
                  <a:ext cx="102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4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BFD72766-1304-49E6-ACC4-1209A2D1F8FB}"/>
                    </a:ext>
                  </a:extLst>
                </p14:cNvPr>
                <p14:cNvContentPartPr/>
                <p14:nvPr/>
              </p14:nvContentPartPr>
              <p14:xfrm>
                <a:off x="4602760" y="5209267"/>
                <a:ext cx="247680" cy="8604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BFD72766-1304-49E6-ACC4-1209A2D1F8FB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4593760" y="5200627"/>
                  <a:ext cx="265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6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402A5D7E-A5DD-4903-BA6E-13C2108C36FF}"/>
                    </a:ext>
                  </a:extLst>
                </p14:cNvPr>
                <p14:cNvContentPartPr/>
                <p14:nvPr/>
              </p14:nvContentPartPr>
              <p14:xfrm>
                <a:off x="4840360" y="5103067"/>
                <a:ext cx="196200" cy="1796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402A5D7E-A5DD-4903-BA6E-13C2108C36FF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4831720" y="5094427"/>
                  <a:ext cx="213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8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B8EC0C05-6C0D-4DC1-B4D4-8602486460EE}"/>
                    </a:ext>
                  </a:extLst>
                </p14:cNvPr>
                <p14:cNvContentPartPr/>
                <p14:nvPr/>
              </p14:nvContentPartPr>
              <p14:xfrm>
                <a:off x="5105680" y="5217547"/>
                <a:ext cx="119880" cy="6408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B8EC0C05-6C0D-4DC1-B4D4-8602486460EE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5097040" y="5208907"/>
                  <a:ext cx="137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3F5579A0-E99A-4EF2-8618-082A2A701743}"/>
                    </a:ext>
                  </a:extLst>
                </p14:cNvPr>
                <p14:cNvContentPartPr/>
                <p14:nvPr/>
              </p14:nvContentPartPr>
              <p14:xfrm>
                <a:off x="5247880" y="4999027"/>
                <a:ext cx="19440" cy="23292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3F5579A0-E99A-4EF2-8618-082A2A701743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5238880" y="4990387"/>
                  <a:ext cx="37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CA5C5166-DAF9-4209-985E-0DFD517A92E7}"/>
                    </a:ext>
                  </a:extLst>
                </p14:cNvPr>
                <p14:cNvContentPartPr/>
                <p14:nvPr/>
              </p14:nvContentPartPr>
              <p14:xfrm>
                <a:off x="5212600" y="5158147"/>
                <a:ext cx="135000" cy="147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CA5C5166-DAF9-4209-985E-0DFD517A92E7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5203600" y="5149147"/>
                  <a:ext cx="152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76D32B48-EABD-4499-BEB7-DA3EB2C41543}"/>
                    </a:ext>
                  </a:extLst>
                </p14:cNvPr>
                <p14:cNvContentPartPr/>
                <p14:nvPr/>
              </p14:nvContentPartPr>
              <p14:xfrm>
                <a:off x="5347240" y="5170387"/>
                <a:ext cx="70920" cy="8784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76D32B48-EABD-4499-BEB7-DA3EB2C41543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5338600" y="5161747"/>
                  <a:ext cx="88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D622B143-F89E-4728-A744-2E22A422E0EB}"/>
                    </a:ext>
                  </a:extLst>
                </p14:cNvPr>
                <p14:cNvContentPartPr/>
                <p14:nvPr/>
              </p14:nvContentPartPr>
              <p14:xfrm>
                <a:off x="5417800" y="5134027"/>
                <a:ext cx="19440" cy="590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D622B143-F89E-4728-A744-2E22A422E0EB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5409160" y="5125027"/>
                  <a:ext cx="37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BEE1AA2B-3B6C-4803-B7CD-5FA77BA76599}"/>
                    </a:ext>
                  </a:extLst>
                </p14:cNvPr>
                <p14:cNvContentPartPr/>
                <p14:nvPr/>
              </p14:nvContentPartPr>
              <p14:xfrm>
                <a:off x="5466040" y="5054827"/>
                <a:ext cx="173520" cy="20808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BEE1AA2B-3B6C-4803-B7CD-5FA77BA76599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5457040" y="5046187"/>
                  <a:ext cx="191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0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71479AF6-78FA-47CA-9947-12D2F5A08233}"/>
                    </a:ext>
                  </a:extLst>
                </p14:cNvPr>
                <p14:cNvContentPartPr/>
                <p14:nvPr/>
              </p14:nvContentPartPr>
              <p14:xfrm>
                <a:off x="5703280" y="5015587"/>
                <a:ext cx="6840" cy="24660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71479AF6-78FA-47CA-9947-12D2F5A08233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5694640" y="5006587"/>
                  <a:ext cx="24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2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2C098E1C-6B50-46A4-9CEC-48EF400C1C11}"/>
                    </a:ext>
                  </a:extLst>
                </p14:cNvPr>
                <p14:cNvContentPartPr/>
                <p14:nvPr/>
              </p14:nvContentPartPr>
              <p14:xfrm>
                <a:off x="5655400" y="5132947"/>
                <a:ext cx="151200" cy="8208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2C098E1C-6B50-46A4-9CEC-48EF400C1C11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5646400" y="5124307"/>
                  <a:ext cx="168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4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F74BFD70-6916-40CF-928B-0269E803EC32}"/>
                    </a:ext>
                  </a:extLst>
                </p14:cNvPr>
                <p14:cNvContentPartPr/>
                <p14:nvPr/>
              </p14:nvContentPartPr>
              <p14:xfrm>
                <a:off x="5780320" y="5175427"/>
                <a:ext cx="170640" cy="9144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F74BFD70-6916-40CF-928B-0269E803EC32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5771680" y="5166787"/>
                  <a:ext cx="1882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4B394353-0988-4EC6-963B-EB2F12E90E38}"/>
              </a:ext>
            </a:extLst>
          </p:cNvPr>
          <p:cNvGrpSpPr/>
          <p:nvPr/>
        </p:nvGrpSpPr>
        <p:grpSpPr>
          <a:xfrm>
            <a:off x="794680" y="374107"/>
            <a:ext cx="706320" cy="5107680"/>
            <a:chOff x="794680" y="374107"/>
            <a:chExt cx="706320" cy="51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D6F403-1933-4A43-9B71-5B6BB03125DA}"/>
                    </a:ext>
                  </a:extLst>
                </p14:cNvPr>
                <p14:cNvContentPartPr/>
                <p14:nvPr/>
              </p14:nvContentPartPr>
              <p14:xfrm>
                <a:off x="1003480" y="118806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D6F403-1933-4A43-9B71-5B6BB03125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480" y="1179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5CE7D8-A10E-4FB5-9ED1-DCB079365E27}"/>
                    </a:ext>
                  </a:extLst>
                </p14:cNvPr>
                <p14:cNvContentPartPr/>
                <p14:nvPr/>
              </p14:nvContentPartPr>
              <p14:xfrm>
                <a:off x="810880" y="907987"/>
                <a:ext cx="284400" cy="1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5CE7D8-A10E-4FB5-9ED1-DCB079365E27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802240" y="898987"/>
                  <a:ext cx="302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801E5B-7EBB-4EEA-B34F-62E1219D6539}"/>
                    </a:ext>
                  </a:extLst>
                </p14:cNvPr>
                <p14:cNvContentPartPr/>
                <p14:nvPr/>
              </p14:nvContentPartPr>
              <p14:xfrm>
                <a:off x="810880" y="842467"/>
                <a:ext cx="666000" cy="56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801E5B-7EBB-4EEA-B34F-62E1219D6539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802240" y="833467"/>
                  <a:ext cx="683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37D5DB-EA4E-42BD-BB3D-252CF292B4DE}"/>
                    </a:ext>
                  </a:extLst>
                </p14:cNvPr>
                <p14:cNvContentPartPr/>
                <p14:nvPr/>
              </p14:nvContentPartPr>
              <p14:xfrm>
                <a:off x="794680" y="847147"/>
                <a:ext cx="32400" cy="22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37D5DB-EA4E-42BD-BB3D-252CF292B4DE}"/>
                    </a:ext>
                  </a:extLst>
                </p:cNvPr>
                <p:cNvPicPr/>
                <p:nvPr/>
              </p:nvPicPr>
              <p:blipFill>
                <a:blip r:embed="rId1022"/>
                <a:stretch>
                  <a:fillRect/>
                </a:stretch>
              </p:blipFill>
              <p:spPr>
                <a:xfrm>
                  <a:off x="786040" y="838507"/>
                  <a:ext cx="50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64529D-F8EC-4201-B3B6-A1B7D8255B9C}"/>
                    </a:ext>
                  </a:extLst>
                </p14:cNvPr>
                <p14:cNvContentPartPr/>
                <p14:nvPr/>
              </p14:nvContentPartPr>
              <p14:xfrm>
                <a:off x="859120" y="1123627"/>
                <a:ext cx="605520" cy="1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64529D-F8EC-4201-B3B6-A1B7D8255B9C}"/>
                    </a:ext>
                  </a:extLst>
                </p:cNvPr>
                <p:cNvPicPr/>
                <p:nvPr/>
              </p:nvPicPr>
              <p:blipFill>
                <a:blip r:embed="rId1024"/>
                <a:stretch>
                  <a:fillRect/>
                </a:stretch>
              </p:blipFill>
              <p:spPr>
                <a:xfrm>
                  <a:off x="850120" y="1114627"/>
                  <a:ext cx="623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92D24D-5039-42C0-884C-8371C43FD5A9}"/>
                    </a:ext>
                  </a:extLst>
                </p14:cNvPr>
                <p14:cNvContentPartPr/>
                <p14:nvPr/>
              </p14:nvContentPartPr>
              <p14:xfrm>
                <a:off x="1426840" y="796387"/>
                <a:ext cx="51840" cy="235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92D24D-5039-42C0-884C-8371C43FD5A9}"/>
                    </a:ext>
                  </a:extLst>
                </p:cNvPr>
                <p:cNvPicPr/>
                <p:nvPr/>
              </p:nvPicPr>
              <p:blipFill>
                <a:blip r:embed="rId1026"/>
                <a:stretch>
                  <a:fillRect/>
                </a:stretch>
              </p:blipFill>
              <p:spPr>
                <a:xfrm>
                  <a:off x="1418200" y="787387"/>
                  <a:ext cx="69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0FE9BC-3CB3-4F8F-B580-99A30EC604FD}"/>
                    </a:ext>
                  </a:extLst>
                </p14:cNvPr>
                <p14:cNvContentPartPr/>
                <p14:nvPr/>
              </p14:nvContentPartPr>
              <p14:xfrm>
                <a:off x="1109320" y="1181227"/>
                <a:ext cx="391680" cy="4300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0FE9BC-3CB3-4F8F-B580-99A30EC604FD}"/>
                    </a:ext>
                  </a:extLst>
                </p:cNvPr>
                <p:cNvPicPr/>
                <p:nvPr/>
              </p:nvPicPr>
              <p:blipFill>
                <a:blip r:embed="rId1028"/>
                <a:stretch>
                  <a:fillRect/>
                </a:stretch>
              </p:blipFill>
              <p:spPr>
                <a:xfrm>
                  <a:off x="1100320" y="1172227"/>
                  <a:ext cx="409320" cy="43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DE3693-2771-41C0-A978-1EE0CCBF43EE}"/>
                    </a:ext>
                  </a:extLst>
                </p14:cNvPr>
                <p14:cNvContentPartPr/>
                <p14:nvPr/>
              </p14:nvContentPartPr>
              <p14:xfrm>
                <a:off x="926080" y="978547"/>
                <a:ext cx="68400" cy="13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DE3693-2771-41C0-A978-1EE0CCBF43EE}"/>
                    </a:ext>
                  </a:extLst>
                </p:cNvPr>
                <p:cNvPicPr/>
                <p:nvPr/>
              </p:nvPicPr>
              <p:blipFill>
                <a:blip r:embed="rId1030"/>
                <a:stretch>
                  <a:fillRect/>
                </a:stretch>
              </p:blipFill>
              <p:spPr>
                <a:xfrm>
                  <a:off x="917080" y="969547"/>
                  <a:ext cx="86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B868E6-A6FF-485B-AFF8-18691A7E8D5C}"/>
                    </a:ext>
                  </a:extLst>
                </p14:cNvPr>
                <p14:cNvContentPartPr/>
                <p14:nvPr/>
              </p14:nvContentPartPr>
              <p14:xfrm>
                <a:off x="1021120" y="986107"/>
                <a:ext cx="43560" cy="7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B868E6-A6FF-485B-AFF8-18691A7E8D5C}"/>
                    </a:ext>
                  </a:extLst>
                </p:cNvPr>
                <p:cNvPicPr/>
                <p:nvPr/>
              </p:nvPicPr>
              <p:blipFill>
                <a:blip r:embed="rId1032"/>
                <a:stretch>
                  <a:fillRect/>
                </a:stretch>
              </p:blipFill>
              <p:spPr>
                <a:xfrm>
                  <a:off x="1012120" y="977467"/>
                  <a:ext cx="61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AD001-AF6F-4387-979A-3E32B49ED3B4}"/>
                    </a:ext>
                  </a:extLst>
                </p14:cNvPr>
                <p14:cNvContentPartPr/>
                <p14:nvPr/>
              </p14:nvContentPartPr>
              <p14:xfrm>
                <a:off x="1025800" y="1005187"/>
                <a:ext cx="81000" cy="6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AD001-AF6F-4387-979A-3E32B49ED3B4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1017160" y="996187"/>
                  <a:ext cx="98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43B187-8DF2-43D8-9069-34696BD451AC}"/>
                    </a:ext>
                  </a:extLst>
                </p14:cNvPr>
                <p14:cNvContentPartPr/>
                <p14:nvPr/>
              </p14:nvContentPartPr>
              <p14:xfrm>
                <a:off x="1141360" y="994747"/>
                <a:ext cx="74520" cy="5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43B187-8DF2-43D8-9069-34696BD451AC}"/>
                    </a:ext>
                  </a:extLst>
                </p:cNvPr>
                <p:cNvPicPr/>
                <p:nvPr/>
              </p:nvPicPr>
              <p:blipFill>
                <a:blip r:embed="rId1036"/>
                <a:stretch>
                  <a:fillRect/>
                </a:stretch>
              </p:blipFill>
              <p:spPr>
                <a:xfrm>
                  <a:off x="1132360" y="985747"/>
                  <a:ext cx="92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6F540C-DBC3-4E49-BFED-7A01EE1E5F7D}"/>
                    </a:ext>
                  </a:extLst>
                </p14:cNvPr>
                <p14:cNvContentPartPr/>
                <p14:nvPr/>
              </p14:nvContentPartPr>
              <p14:xfrm>
                <a:off x="1237480" y="979267"/>
                <a:ext cx="119160" cy="83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6F540C-DBC3-4E49-BFED-7A01EE1E5F7D}"/>
                    </a:ext>
                  </a:extLst>
                </p:cNvPr>
                <p:cNvPicPr/>
                <p:nvPr/>
              </p:nvPicPr>
              <p:blipFill>
                <a:blip r:embed="rId1038"/>
                <a:stretch>
                  <a:fillRect/>
                </a:stretch>
              </p:blipFill>
              <p:spPr>
                <a:xfrm>
                  <a:off x="1228840" y="970267"/>
                  <a:ext cx="136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763CA74D-661D-426D-8B17-5E91854390F5}"/>
                    </a:ext>
                  </a:extLst>
                </p14:cNvPr>
                <p14:cNvContentPartPr/>
                <p14:nvPr/>
              </p14:nvContentPartPr>
              <p14:xfrm>
                <a:off x="1018240" y="637627"/>
                <a:ext cx="56160" cy="2419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763CA74D-661D-426D-8B17-5E91854390F5}"/>
                    </a:ext>
                  </a:extLst>
                </p:cNvPr>
                <p:cNvPicPr/>
                <p:nvPr/>
              </p:nvPicPr>
              <p:blipFill>
                <a:blip r:embed="rId1040"/>
                <a:stretch>
                  <a:fillRect/>
                </a:stretch>
              </p:blipFill>
              <p:spPr>
                <a:xfrm>
                  <a:off x="1009240" y="628627"/>
                  <a:ext cx="73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C04FDC0F-AD4A-4B03-B603-7001D78EE846}"/>
                    </a:ext>
                  </a:extLst>
                </p14:cNvPr>
                <p14:cNvContentPartPr/>
                <p14:nvPr/>
              </p14:nvContentPartPr>
              <p14:xfrm>
                <a:off x="1048480" y="672907"/>
                <a:ext cx="105840" cy="15048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C04FDC0F-AD4A-4B03-B603-7001D78EE846}"/>
                    </a:ext>
                  </a:extLst>
                </p:cNvPr>
                <p:cNvPicPr/>
                <p:nvPr/>
              </p:nvPicPr>
              <p:blipFill>
                <a:blip r:embed="rId1042"/>
                <a:stretch>
                  <a:fillRect/>
                </a:stretch>
              </p:blipFill>
              <p:spPr>
                <a:xfrm>
                  <a:off x="1039480" y="664267"/>
                  <a:ext cx="123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3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47C6C12-1D13-4C67-8E25-0BC02DF99B4D}"/>
                    </a:ext>
                  </a:extLst>
                </p14:cNvPr>
                <p14:cNvContentPartPr/>
                <p14:nvPr/>
              </p14:nvContentPartPr>
              <p14:xfrm>
                <a:off x="1025800" y="446107"/>
                <a:ext cx="42120" cy="2386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47C6C12-1D13-4C67-8E25-0BC02DF99B4D}"/>
                    </a:ext>
                  </a:extLst>
                </p:cNvPr>
                <p:cNvPicPr/>
                <p:nvPr/>
              </p:nvPicPr>
              <p:blipFill>
                <a:blip r:embed="rId1044"/>
                <a:stretch>
                  <a:fillRect/>
                </a:stretch>
              </p:blipFill>
              <p:spPr>
                <a:xfrm>
                  <a:off x="1017160" y="437467"/>
                  <a:ext cx="59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5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E80E08F9-2639-493D-82C4-B5E62F5EB839}"/>
                    </a:ext>
                  </a:extLst>
                </p14:cNvPr>
                <p14:cNvContentPartPr/>
                <p14:nvPr/>
              </p14:nvContentPartPr>
              <p14:xfrm>
                <a:off x="939040" y="539347"/>
                <a:ext cx="311400" cy="4572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E80E08F9-2639-493D-82C4-B5E62F5EB839}"/>
                    </a:ext>
                  </a:extLst>
                </p:cNvPr>
                <p:cNvPicPr/>
                <p:nvPr/>
              </p:nvPicPr>
              <p:blipFill>
                <a:blip r:embed="rId1046"/>
                <a:stretch>
                  <a:fillRect/>
                </a:stretch>
              </p:blipFill>
              <p:spPr>
                <a:xfrm>
                  <a:off x="930400" y="530347"/>
                  <a:ext cx="329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7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8E4E9FC-58D8-4AD9-A38C-647ECD4C292D}"/>
                    </a:ext>
                  </a:extLst>
                </p14:cNvPr>
                <p14:cNvContentPartPr/>
                <p14:nvPr/>
              </p14:nvContentPartPr>
              <p14:xfrm>
                <a:off x="952360" y="374107"/>
                <a:ext cx="128520" cy="10512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8E4E9FC-58D8-4AD9-A38C-647ECD4C292D}"/>
                    </a:ext>
                  </a:extLst>
                </p:cNvPr>
                <p:cNvPicPr/>
                <p:nvPr/>
              </p:nvPicPr>
              <p:blipFill>
                <a:blip r:embed="rId1048"/>
                <a:stretch>
                  <a:fillRect/>
                </a:stretch>
              </p:blipFill>
              <p:spPr>
                <a:xfrm>
                  <a:off x="943360" y="365107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9E495BDF-75C6-40D6-B210-F16C2287BEE6}"/>
              </a:ext>
            </a:extLst>
          </p:cNvPr>
          <p:cNvGrpSpPr/>
          <p:nvPr/>
        </p:nvGrpSpPr>
        <p:grpSpPr>
          <a:xfrm>
            <a:off x="191680" y="-5160"/>
            <a:ext cx="877320" cy="234907"/>
            <a:chOff x="191680" y="-5160"/>
            <a:chExt cx="877320" cy="2349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9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2C996E78-AF0E-4D8C-84EF-0F68C6609FD6}"/>
                    </a:ext>
                  </a:extLst>
                </p14:cNvPr>
                <p14:cNvContentPartPr/>
                <p14:nvPr/>
              </p14:nvContentPartPr>
              <p14:xfrm>
                <a:off x="191680" y="77827"/>
                <a:ext cx="154440" cy="1519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2C996E78-AF0E-4D8C-84EF-0F68C6609FD6}"/>
                    </a:ext>
                  </a:extLst>
                </p:cNvPr>
                <p:cNvPicPr/>
                <p:nvPr/>
              </p:nvPicPr>
              <p:blipFill>
                <a:blip r:embed="rId1050"/>
                <a:stretch>
                  <a:fillRect/>
                </a:stretch>
              </p:blipFill>
              <p:spPr>
                <a:xfrm>
                  <a:off x="183040" y="69187"/>
                  <a:ext cx="172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1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A0D7B630-2AC2-4E13-B03B-A4FD890A7D39}"/>
                    </a:ext>
                  </a:extLst>
                </p14:cNvPr>
                <p14:cNvContentPartPr/>
                <p14:nvPr/>
              </p14:nvContentPartPr>
              <p14:xfrm>
                <a:off x="387520" y="96547"/>
                <a:ext cx="19440" cy="1087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A0D7B630-2AC2-4E13-B03B-A4FD890A7D39}"/>
                    </a:ext>
                  </a:extLst>
                </p:cNvPr>
                <p:cNvPicPr/>
                <p:nvPr/>
              </p:nvPicPr>
              <p:blipFill>
                <a:blip r:embed="rId1052"/>
                <a:stretch>
                  <a:fillRect/>
                </a:stretch>
              </p:blipFill>
              <p:spPr>
                <a:xfrm>
                  <a:off x="378520" y="87907"/>
                  <a:ext cx="37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3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9F6097B8-098F-4F1C-903E-ABF8A537CEE6}"/>
                    </a:ext>
                  </a:extLst>
                </p14:cNvPr>
                <p14:cNvContentPartPr/>
                <p14:nvPr/>
              </p14:nvContentPartPr>
              <p14:xfrm>
                <a:off x="374560" y="50467"/>
                <a:ext cx="72360" cy="8136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9F6097B8-098F-4F1C-903E-ABF8A537CEE6}"/>
                    </a:ext>
                  </a:extLst>
                </p:cNvPr>
                <p:cNvPicPr/>
                <p:nvPr/>
              </p:nvPicPr>
              <p:blipFill>
                <a:blip r:embed="rId1054"/>
                <a:stretch>
                  <a:fillRect/>
                </a:stretch>
              </p:blipFill>
              <p:spPr>
                <a:xfrm>
                  <a:off x="365920" y="41467"/>
                  <a:ext cx="9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5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EDB3DCC9-8FC7-4D5D-9A5C-25D3DBBF154E}"/>
                    </a:ext>
                  </a:extLst>
                </p14:cNvPr>
                <p14:cNvContentPartPr/>
                <p14:nvPr/>
              </p14:nvContentPartPr>
              <p14:xfrm>
                <a:off x="477160" y="75307"/>
                <a:ext cx="93600" cy="11880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EDB3DCC9-8FC7-4D5D-9A5C-25D3DBBF154E}"/>
                    </a:ext>
                  </a:extLst>
                </p:cNvPr>
                <p:cNvPicPr/>
                <p:nvPr/>
              </p:nvPicPr>
              <p:blipFill>
                <a:blip r:embed="rId1056"/>
                <a:stretch>
                  <a:fillRect/>
                </a:stretch>
              </p:blipFill>
              <p:spPr>
                <a:xfrm>
                  <a:off x="468160" y="66667"/>
                  <a:ext cx="111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7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AE0AC5E1-4686-4E5F-B5C3-844C9E4C5208}"/>
                    </a:ext>
                  </a:extLst>
                </p14:cNvPr>
                <p14:cNvContentPartPr/>
                <p14:nvPr/>
              </p14:nvContentPartPr>
              <p14:xfrm>
                <a:off x="448360" y="99427"/>
                <a:ext cx="96480" cy="1368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AE0AC5E1-4686-4E5F-B5C3-844C9E4C5208}"/>
                    </a:ext>
                  </a:extLst>
                </p:cNvPr>
                <p:cNvPicPr/>
                <p:nvPr/>
              </p:nvPicPr>
              <p:blipFill>
                <a:blip r:embed="rId1058"/>
                <a:stretch>
                  <a:fillRect/>
                </a:stretch>
              </p:blipFill>
              <p:spPr>
                <a:xfrm>
                  <a:off x="439720" y="90787"/>
                  <a:ext cx="114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9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D4612F3E-153A-4F6B-8382-C2945E272ABC}"/>
                    </a:ext>
                  </a:extLst>
                </p14:cNvPr>
                <p14:cNvContentPartPr/>
                <p14:nvPr/>
              </p14:nvContentPartPr>
              <p14:xfrm>
                <a:off x="458080" y="44707"/>
                <a:ext cx="90360" cy="432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D4612F3E-153A-4F6B-8382-C2945E272ABC}"/>
                    </a:ext>
                  </a:extLst>
                </p:cNvPr>
                <p:cNvPicPr/>
                <p:nvPr/>
              </p:nvPicPr>
              <p:blipFill>
                <a:blip r:embed="rId1060"/>
                <a:stretch>
                  <a:fillRect/>
                </a:stretch>
              </p:blipFill>
              <p:spPr>
                <a:xfrm>
                  <a:off x="449080" y="35707"/>
                  <a:ext cx="10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1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2126156F-8EC2-47D0-9A8E-FFE6765D136B}"/>
                    </a:ext>
                  </a:extLst>
                </p14:cNvPr>
                <p14:cNvContentPartPr/>
                <p14:nvPr/>
              </p14:nvContentPartPr>
              <p14:xfrm>
                <a:off x="598840" y="53347"/>
                <a:ext cx="141840" cy="14472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2126156F-8EC2-47D0-9A8E-FFE6765D136B}"/>
                    </a:ext>
                  </a:extLst>
                </p:cNvPr>
                <p:cNvPicPr/>
                <p:nvPr/>
              </p:nvPicPr>
              <p:blipFill>
                <a:blip r:embed="rId1062"/>
                <a:stretch>
                  <a:fillRect/>
                </a:stretch>
              </p:blipFill>
              <p:spPr>
                <a:xfrm>
                  <a:off x="590200" y="44347"/>
                  <a:ext cx="159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3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84C2DACA-69D4-404C-9C1D-8EF1544D44A1}"/>
                    </a:ext>
                  </a:extLst>
                </p14:cNvPr>
                <p14:cNvContentPartPr/>
                <p14:nvPr/>
              </p14:nvContentPartPr>
              <p14:xfrm>
                <a:off x="807640" y="58027"/>
                <a:ext cx="125640" cy="14184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84C2DACA-69D4-404C-9C1D-8EF1544D44A1}"/>
                    </a:ext>
                  </a:extLst>
                </p:cNvPr>
                <p:cNvPicPr/>
                <p:nvPr/>
              </p:nvPicPr>
              <p:blipFill>
                <a:blip r:embed="rId1064"/>
                <a:stretch>
                  <a:fillRect/>
                </a:stretch>
              </p:blipFill>
              <p:spPr>
                <a:xfrm>
                  <a:off x="798640" y="49387"/>
                  <a:ext cx="143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5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111608A1-0AD4-4D20-B781-CD1BCFC3BB56}"/>
                    </a:ext>
                  </a:extLst>
                </p14:cNvPr>
                <p14:cNvContentPartPr/>
                <p14:nvPr/>
              </p14:nvContentPartPr>
              <p14:xfrm>
                <a:off x="778840" y="20587"/>
                <a:ext cx="102960" cy="432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111608A1-0AD4-4D20-B781-CD1BCFC3BB56}"/>
                    </a:ext>
                  </a:extLst>
                </p:cNvPr>
                <p:cNvPicPr/>
                <p:nvPr/>
              </p:nvPicPr>
              <p:blipFill>
                <a:blip r:embed="rId1066"/>
                <a:stretch>
                  <a:fillRect/>
                </a:stretch>
              </p:blipFill>
              <p:spPr>
                <a:xfrm>
                  <a:off x="769840" y="11587"/>
                  <a:ext cx="120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7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6A480B40-3D02-4B55-93EF-AECFA3E37212}"/>
                    </a:ext>
                  </a:extLst>
                </p14:cNvPr>
                <p14:cNvContentPartPr/>
                <p14:nvPr/>
              </p14:nvContentPartPr>
              <p14:xfrm>
                <a:off x="968200" y="13027"/>
                <a:ext cx="16560" cy="1249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6A480B40-3D02-4B55-93EF-AECFA3E37212}"/>
                    </a:ext>
                  </a:extLst>
                </p:cNvPr>
                <p:cNvPicPr/>
                <p:nvPr/>
              </p:nvPicPr>
              <p:blipFill>
                <a:blip r:embed="rId1068"/>
                <a:stretch>
                  <a:fillRect/>
                </a:stretch>
              </p:blipFill>
              <p:spPr>
                <a:xfrm>
                  <a:off x="959200" y="4027"/>
                  <a:ext cx="34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9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339E51A0-5A32-4CC2-8E17-1E9310406AEB}"/>
                    </a:ext>
                  </a:extLst>
                </p14:cNvPr>
                <p14:cNvContentPartPr/>
                <p14:nvPr/>
              </p14:nvContentPartPr>
              <p14:xfrm>
                <a:off x="952000" y="-5160"/>
                <a:ext cx="117000" cy="15804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339E51A0-5A32-4CC2-8E17-1E9310406AEB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943360" y="-13800"/>
                  <a:ext cx="1346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5FDD08AC-79BA-4D10-9288-C4B068B6C483}"/>
              </a:ext>
            </a:extLst>
          </p:cNvPr>
          <p:cNvGrpSpPr/>
          <p:nvPr/>
        </p:nvGrpSpPr>
        <p:grpSpPr>
          <a:xfrm>
            <a:off x="1260160" y="2573"/>
            <a:ext cx="2801160" cy="267840"/>
            <a:chOff x="1260160" y="2573"/>
            <a:chExt cx="280116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9F69F08D-58E3-4A01-8EA8-6282D01E588B}"/>
                    </a:ext>
                  </a:extLst>
                </p14:cNvPr>
                <p14:cNvContentPartPr/>
                <p14:nvPr/>
              </p14:nvContentPartPr>
              <p14:xfrm>
                <a:off x="1260160" y="63413"/>
                <a:ext cx="154440" cy="1656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9F69F08D-58E3-4A01-8EA8-6282D01E588B}"/>
                    </a:ext>
                  </a:extLst>
                </p:cNvPr>
                <p:cNvPicPr/>
                <p:nvPr/>
              </p:nvPicPr>
              <p:blipFill>
                <a:blip r:embed="rId1072"/>
                <a:stretch>
                  <a:fillRect/>
                </a:stretch>
              </p:blipFill>
              <p:spPr>
                <a:xfrm>
                  <a:off x="1251160" y="54413"/>
                  <a:ext cx="172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78E3941-707C-4055-AC44-B74EE08CD747}"/>
                    </a:ext>
                  </a:extLst>
                </p14:cNvPr>
                <p14:cNvContentPartPr/>
                <p14:nvPr/>
              </p14:nvContentPartPr>
              <p14:xfrm>
                <a:off x="1401280" y="80693"/>
                <a:ext cx="102960" cy="12564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78E3941-707C-4055-AC44-B74EE08CD747}"/>
                    </a:ext>
                  </a:extLst>
                </p:cNvPr>
                <p:cNvPicPr/>
                <p:nvPr/>
              </p:nvPicPr>
              <p:blipFill>
                <a:blip r:embed="rId1074"/>
                <a:stretch>
                  <a:fillRect/>
                </a:stretch>
              </p:blipFill>
              <p:spPr>
                <a:xfrm>
                  <a:off x="1392280" y="71693"/>
                  <a:ext cx="120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2ED7874C-6CCF-491C-8FBF-282BA1574C70}"/>
                    </a:ext>
                  </a:extLst>
                </p14:cNvPr>
                <p14:cNvContentPartPr/>
                <p14:nvPr/>
              </p14:nvContentPartPr>
              <p14:xfrm>
                <a:off x="1535920" y="69173"/>
                <a:ext cx="128880" cy="1173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2ED7874C-6CCF-491C-8FBF-282BA1574C70}"/>
                    </a:ext>
                  </a:extLst>
                </p:cNvPr>
                <p:cNvPicPr/>
                <p:nvPr/>
              </p:nvPicPr>
              <p:blipFill>
                <a:blip r:embed="rId1076"/>
                <a:stretch>
                  <a:fillRect/>
                </a:stretch>
              </p:blipFill>
              <p:spPr>
                <a:xfrm>
                  <a:off x="1526920" y="60173"/>
                  <a:ext cx="146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7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88345C14-32B4-49F8-938C-85D82D5CCE4F}"/>
                    </a:ext>
                  </a:extLst>
                </p14:cNvPr>
                <p14:cNvContentPartPr/>
                <p14:nvPr/>
              </p14:nvContentPartPr>
              <p14:xfrm>
                <a:off x="1696480" y="69893"/>
                <a:ext cx="13320" cy="4860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88345C14-32B4-49F8-938C-85D82D5CCE4F}"/>
                    </a:ext>
                  </a:extLst>
                </p:cNvPr>
                <p:cNvPicPr/>
                <p:nvPr/>
              </p:nvPicPr>
              <p:blipFill>
                <a:blip r:embed="rId1078"/>
                <a:stretch>
                  <a:fillRect/>
                </a:stretch>
              </p:blipFill>
              <p:spPr>
                <a:xfrm>
                  <a:off x="1687480" y="61253"/>
                  <a:ext cx="30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9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8DDA734F-4FE4-44F8-9711-3A0DA98A3769}"/>
                    </a:ext>
                  </a:extLst>
                </p14:cNvPr>
                <p14:cNvContentPartPr/>
                <p14:nvPr/>
              </p14:nvContentPartPr>
              <p14:xfrm>
                <a:off x="1690000" y="69893"/>
                <a:ext cx="145440" cy="13968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8DDA734F-4FE4-44F8-9711-3A0DA98A3769}"/>
                    </a:ext>
                  </a:extLst>
                </p:cNvPr>
                <p:cNvPicPr/>
                <p:nvPr/>
              </p:nvPicPr>
              <p:blipFill>
                <a:blip r:embed="rId1080"/>
                <a:stretch>
                  <a:fillRect/>
                </a:stretch>
              </p:blipFill>
              <p:spPr>
                <a:xfrm>
                  <a:off x="1681000" y="61253"/>
                  <a:ext cx="163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1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9B4FCF50-DB1E-4C68-9411-62426292A4B6}"/>
                    </a:ext>
                  </a:extLst>
                </p14:cNvPr>
                <p14:cNvContentPartPr/>
                <p14:nvPr/>
              </p14:nvContentPartPr>
              <p14:xfrm>
                <a:off x="1877920" y="68093"/>
                <a:ext cx="84960" cy="12456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9B4FCF50-DB1E-4C68-9411-62426292A4B6}"/>
                    </a:ext>
                  </a:extLst>
                </p:cNvPr>
                <p:cNvPicPr/>
                <p:nvPr/>
              </p:nvPicPr>
              <p:blipFill>
                <a:blip r:embed="rId1082"/>
                <a:stretch>
                  <a:fillRect/>
                </a:stretch>
              </p:blipFill>
              <p:spPr>
                <a:xfrm>
                  <a:off x="1869280" y="59453"/>
                  <a:ext cx="102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3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111DABC8-D63B-435E-A4A9-23FDE405980C}"/>
                    </a:ext>
                  </a:extLst>
                </p14:cNvPr>
                <p14:cNvContentPartPr/>
                <p14:nvPr/>
              </p14:nvContentPartPr>
              <p14:xfrm>
                <a:off x="1866400" y="54773"/>
                <a:ext cx="112680" cy="8208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111DABC8-D63B-435E-A4A9-23FDE405980C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1857760" y="45773"/>
                  <a:ext cx="130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5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8F3BE9BC-A081-48EB-AA1B-190DA8F4AC39}"/>
                    </a:ext>
                  </a:extLst>
                </p14:cNvPr>
                <p14:cNvContentPartPr/>
                <p14:nvPr/>
              </p14:nvContentPartPr>
              <p14:xfrm>
                <a:off x="2023360" y="54773"/>
                <a:ext cx="100080" cy="11232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8F3BE9BC-A081-48EB-AA1B-190DA8F4AC39}"/>
                    </a:ext>
                  </a:extLst>
                </p:cNvPr>
                <p:cNvPicPr/>
                <p:nvPr/>
              </p:nvPicPr>
              <p:blipFill>
                <a:blip r:embed="rId1086"/>
                <a:stretch>
                  <a:fillRect/>
                </a:stretch>
              </p:blipFill>
              <p:spPr>
                <a:xfrm>
                  <a:off x="2014360" y="45773"/>
                  <a:ext cx="117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7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E4C6ECC9-AC04-4070-BCA8-3EF268535715}"/>
                    </a:ext>
                  </a:extLst>
                </p14:cNvPr>
                <p14:cNvContentPartPr/>
                <p14:nvPr/>
              </p14:nvContentPartPr>
              <p14:xfrm>
                <a:off x="2164840" y="46853"/>
                <a:ext cx="360" cy="11016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E4C6ECC9-AC04-4070-BCA8-3EF268535715}"/>
                    </a:ext>
                  </a:extLst>
                </p:cNvPr>
                <p:cNvPicPr/>
                <p:nvPr/>
              </p:nvPicPr>
              <p:blipFill>
                <a:blip r:embed="rId1088"/>
                <a:stretch>
                  <a:fillRect/>
                </a:stretch>
              </p:blipFill>
              <p:spPr>
                <a:xfrm>
                  <a:off x="2155840" y="38213"/>
                  <a:ext cx="18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9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A62B1EA6-036D-44AE-8362-BD56F43F33BA}"/>
                    </a:ext>
                  </a:extLst>
                </p14:cNvPr>
                <p14:cNvContentPartPr/>
                <p14:nvPr/>
              </p14:nvContentPartPr>
              <p14:xfrm>
                <a:off x="2106880" y="73853"/>
                <a:ext cx="125640" cy="14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A62B1EA6-036D-44AE-8362-BD56F43F33BA}"/>
                    </a:ext>
                  </a:extLst>
                </p:cNvPr>
                <p:cNvPicPr/>
                <p:nvPr/>
              </p:nvPicPr>
              <p:blipFill>
                <a:blip r:embed="rId1090"/>
                <a:stretch>
                  <a:fillRect/>
                </a:stretch>
              </p:blipFill>
              <p:spPr>
                <a:xfrm>
                  <a:off x="2098240" y="65213"/>
                  <a:ext cx="143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1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7F17AFEF-9CBB-4508-B748-87F44F11977D}"/>
                    </a:ext>
                  </a:extLst>
                </p14:cNvPr>
                <p14:cNvContentPartPr/>
                <p14:nvPr/>
              </p14:nvContentPartPr>
              <p14:xfrm>
                <a:off x="2334760" y="2573"/>
                <a:ext cx="125640" cy="26784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7F17AFEF-9CBB-4508-B748-87F44F11977D}"/>
                    </a:ext>
                  </a:extLst>
                </p:cNvPr>
                <p:cNvPicPr/>
                <p:nvPr/>
              </p:nvPicPr>
              <p:blipFill>
                <a:blip r:embed="rId1092"/>
                <a:stretch>
                  <a:fillRect/>
                </a:stretch>
              </p:blipFill>
              <p:spPr>
                <a:xfrm>
                  <a:off x="2326120" y="-6067"/>
                  <a:ext cx="143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3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94DCDEF2-AEA0-4AB9-9CCC-0E1C3B3B7FB6}"/>
                    </a:ext>
                  </a:extLst>
                </p14:cNvPr>
                <p14:cNvContentPartPr/>
                <p14:nvPr/>
              </p14:nvContentPartPr>
              <p14:xfrm>
                <a:off x="2507920" y="76733"/>
                <a:ext cx="136440" cy="13428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94DCDEF2-AEA0-4AB9-9CCC-0E1C3B3B7FB6}"/>
                    </a:ext>
                  </a:extLst>
                </p:cNvPr>
                <p:cNvPicPr/>
                <p:nvPr/>
              </p:nvPicPr>
              <p:blipFill>
                <a:blip r:embed="rId1094"/>
                <a:stretch>
                  <a:fillRect/>
                </a:stretch>
              </p:blipFill>
              <p:spPr>
                <a:xfrm>
                  <a:off x="2499280" y="67733"/>
                  <a:ext cx="154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5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20E0D704-0481-4C5D-9B6A-01E4311E7A92}"/>
                    </a:ext>
                  </a:extLst>
                </p14:cNvPr>
                <p14:cNvContentPartPr/>
                <p14:nvPr/>
              </p14:nvContentPartPr>
              <p14:xfrm>
                <a:off x="2672080" y="40013"/>
                <a:ext cx="79920" cy="16380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20E0D704-0481-4C5D-9B6A-01E4311E7A92}"/>
                    </a:ext>
                  </a:extLst>
                </p:cNvPr>
                <p:cNvPicPr/>
                <p:nvPr/>
              </p:nvPicPr>
              <p:blipFill>
                <a:blip r:embed="rId1096"/>
                <a:stretch>
                  <a:fillRect/>
                </a:stretch>
              </p:blipFill>
              <p:spPr>
                <a:xfrm>
                  <a:off x="2663440" y="31373"/>
                  <a:ext cx="97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7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D05414C7-C6BC-4AE8-91C1-733BFB23CFF7}"/>
                    </a:ext>
                  </a:extLst>
                </p14:cNvPr>
                <p14:cNvContentPartPr/>
                <p14:nvPr/>
              </p14:nvContentPartPr>
              <p14:xfrm>
                <a:off x="2649040" y="165293"/>
                <a:ext cx="93240" cy="14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D05414C7-C6BC-4AE8-91C1-733BFB23CFF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40400" y="156653"/>
                  <a:ext cx="110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8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84359D01-08ED-4200-B815-97A9F9ACFB21}"/>
                    </a:ext>
                  </a:extLst>
                </p14:cNvPr>
                <p14:cNvContentPartPr/>
                <p14:nvPr/>
              </p14:nvContentPartPr>
              <p14:xfrm>
                <a:off x="2779720" y="65213"/>
                <a:ext cx="136440" cy="11952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84359D01-08ED-4200-B815-97A9F9ACFB21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2771080" y="56573"/>
                  <a:ext cx="154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0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00919F07-459F-4A7A-904C-8EAE833D284C}"/>
                    </a:ext>
                  </a:extLst>
                </p14:cNvPr>
                <p14:cNvContentPartPr/>
                <p14:nvPr/>
              </p14:nvContentPartPr>
              <p14:xfrm>
                <a:off x="2970160" y="70973"/>
                <a:ext cx="19440" cy="13500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00919F07-459F-4A7A-904C-8EAE833D284C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2961160" y="62333"/>
                  <a:ext cx="37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2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F68B5425-5800-49A4-9399-9CD4ADD53AF4}"/>
                    </a:ext>
                  </a:extLst>
                </p14:cNvPr>
                <p14:cNvContentPartPr/>
                <p14:nvPr/>
              </p14:nvContentPartPr>
              <p14:xfrm>
                <a:off x="2905720" y="74933"/>
                <a:ext cx="147960" cy="2556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F68B5425-5800-49A4-9399-9CD4ADD53AF4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2897080" y="65933"/>
                  <a:ext cx="16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4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C8C4D95D-A568-4398-8292-DF41B89E28E2}"/>
                    </a:ext>
                  </a:extLst>
                </p14:cNvPr>
                <p14:cNvContentPartPr/>
                <p14:nvPr/>
              </p14:nvContentPartPr>
              <p14:xfrm>
                <a:off x="3072760" y="76733"/>
                <a:ext cx="25920" cy="129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C8C4D95D-A568-4398-8292-DF41B89E28E2}"/>
                    </a:ext>
                  </a:extLst>
                </p:cNvPr>
                <p:cNvPicPr/>
                <p:nvPr/>
              </p:nvPicPr>
              <p:blipFill>
                <a:blip r:embed="rId1105"/>
                <a:stretch>
                  <a:fillRect/>
                </a:stretch>
              </p:blipFill>
              <p:spPr>
                <a:xfrm>
                  <a:off x="3063760" y="68093"/>
                  <a:ext cx="43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6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AEF2874B-8368-4D3F-964D-3AB2083B29E8}"/>
                    </a:ext>
                  </a:extLst>
                </p14:cNvPr>
                <p14:cNvContentPartPr/>
                <p14:nvPr/>
              </p14:nvContentPartPr>
              <p14:xfrm>
                <a:off x="3050080" y="73853"/>
                <a:ext cx="109440" cy="125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AEF2874B-8368-4D3F-964D-3AB2083B29E8}"/>
                    </a:ext>
                  </a:extLst>
                </p:cNvPr>
                <p:cNvPicPr/>
                <p:nvPr/>
              </p:nvPicPr>
              <p:blipFill>
                <a:blip r:embed="rId1107"/>
                <a:stretch>
                  <a:fillRect/>
                </a:stretch>
              </p:blipFill>
              <p:spPr>
                <a:xfrm>
                  <a:off x="3041440" y="65213"/>
                  <a:ext cx="127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8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A387D79A-889B-4DB8-8EBE-A058AE77D4BA}"/>
                    </a:ext>
                  </a:extLst>
                </p14:cNvPr>
                <p14:cNvContentPartPr/>
                <p14:nvPr/>
              </p14:nvContentPartPr>
              <p14:xfrm>
                <a:off x="3313240" y="42893"/>
                <a:ext cx="177840" cy="15552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A387D79A-889B-4DB8-8EBE-A058AE77D4BA}"/>
                    </a:ext>
                  </a:extLst>
                </p:cNvPr>
                <p:cNvPicPr/>
                <p:nvPr/>
              </p:nvPicPr>
              <p:blipFill>
                <a:blip r:embed="rId1109"/>
                <a:stretch>
                  <a:fillRect/>
                </a:stretch>
              </p:blipFill>
              <p:spPr>
                <a:xfrm>
                  <a:off x="3304600" y="34253"/>
                  <a:ext cx="195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0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DB6693C5-253F-4F28-8062-A4D8CD4BD3AA}"/>
                    </a:ext>
                  </a:extLst>
                </p14:cNvPr>
                <p14:cNvContentPartPr/>
                <p14:nvPr/>
              </p14:nvContentPartPr>
              <p14:xfrm>
                <a:off x="3534640" y="45053"/>
                <a:ext cx="80640" cy="9864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DB6693C5-253F-4F28-8062-A4D8CD4BD3AA}"/>
                    </a:ext>
                  </a:extLst>
                </p:cNvPr>
                <p:cNvPicPr/>
                <p:nvPr/>
              </p:nvPicPr>
              <p:blipFill>
                <a:blip r:embed="rId1111"/>
                <a:stretch>
                  <a:fillRect/>
                </a:stretch>
              </p:blipFill>
              <p:spPr>
                <a:xfrm>
                  <a:off x="3526000" y="36053"/>
                  <a:ext cx="98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2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BE352304-700F-45C7-8FD3-63414325E722}"/>
                    </a:ext>
                  </a:extLst>
                </p14:cNvPr>
                <p14:cNvContentPartPr/>
                <p14:nvPr/>
              </p14:nvContentPartPr>
              <p14:xfrm>
                <a:off x="3541120" y="104813"/>
                <a:ext cx="54720" cy="144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BE352304-700F-45C7-8FD3-63414325E722}"/>
                    </a:ext>
                  </a:extLst>
                </p:cNvPr>
                <p:cNvPicPr/>
                <p:nvPr/>
              </p:nvPicPr>
              <p:blipFill>
                <a:blip r:embed="rId1113"/>
                <a:stretch>
                  <a:fillRect/>
                </a:stretch>
              </p:blipFill>
              <p:spPr>
                <a:xfrm>
                  <a:off x="3532120" y="95813"/>
                  <a:ext cx="72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4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E5D1B16D-8946-4E89-8331-91A5206AA7A0}"/>
                    </a:ext>
                  </a:extLst>
                </p14:cNvPr>
                <p14:cNvContentPartPr/>
                <p14:nvPr/>
              </p14:nvContentPartPr>
              <p14:xfrm>
                <a:off x="3632920" y="55493"/>
                <a:ext cx="118440" cy="9756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E5D1B16D-8946-4E89-8331-91A5206AA7A0}"/>
                    </a:ext>
                  </a:extLst>
                </p:cNvPr>
                <p:cNvPicPr/>
                <p:nvPr/>
              </p:nvPicPr>
              <p:blipFill>
                <a:blip r:embed="rId1115"/>
                <a:stretch>
                  <a:fillRect/>
                </a:stretch>
              </p:blipFill>
              <p:spPr>
                <a:xfrm>
                  <a:off x="3624280" y="46853"/>
                  <a:ext cx="136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6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8640995F-2027-4003-BCF3-9BB9A94E4446}"/>
                    </a:ext>
                  </a:extLst>
                </p14:cNvPr>
                <p14:cNvContentPartPr/>
                <p14:nvPr/>
              </p14:nvContentPartPr>
              <p14:xfrm>
                <a:off x="3778360" y="57653"/>
                <a:ext cx="106200" cy="10944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8640995F-2027-4003-BCF3-9BB9A94E4446}"/>
                    </a:ext>
                  </a:extLst>
                </p:cNvPr>
                <p:cNvPicPr/>
                <p:nvPr/>
              </p:nvPicPr>
              <p:blipFill>
                <a:blip r:embed="rId1117"/>
                <a:stretch>
                  <a:fillRect/>
                </a:stretch>
              </p:blipFill>
              <p:spPr>
                <a:xfrm>
                  <a:off x="3769720" y="48653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8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D378B3FD-7AD7-4AF8-850A-9EABFBC84B47}"/>
                    </a:ext>
                  </a:extLst>
                </p14:cNvPr>
                <p14:cNvContentPartPr/>
                <p14:nvPr/>
              </p14:nvContentPartPr>
              <p14:xfrm>
                <a:off x="3762520" y="57653"/>
                <a:ext cx="115920" cy="1476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D378B3FD-7AD7-4AF8-850A-9EABFBC84B47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3753520" y="48653"/>
                  <a:ext cx="133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0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FAAF3E9B-47A4-4BE4-86AD-77DC7AF2AE29}"/>
                    </a:ext>
                  </a:extLst>
                </p14:cNvPr>
                <p14:cNvContentPartPr/>
                <p14:nvPr/>
              </p14:nvContentPartPr>
              <p14:xfrm>
                <a:off x="3915520" y="39293"/>
                <a:ext cx="145800" cy="11268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FAAF3E9B-47A4-4BE4-86AD-77DC7AF2AE29}"/>
                    </a:ext>
                  </a:extLst>
                </p:cNvPr>
                <p:cNvPicPr/>
                <p:nvPr/>
              </p:nvPicPr>
              <p:blipFill>
                <a:blip r:embed="rId1121"/>
                <a:stretch>
                  <a:fillRect/>
                </a:stretch>
              </p:blipFill>
              <p:spPr>
                <a:xfrm>
                  <a:off x="3906880" y="30293"/>
                  <a:ext cx="16344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2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2EE82901-672C-4F3A-83A2-03D4C1B7B19E}"/>
                  </a:ext>
                </a:extLst>
              </p14:cNvPr>
              <p14:cNvContentPartPr/>
              <p14:nvPr/>
            </p14:nvContentPartPr>
            <p14:xfrm>
              <a:off x="1494160" y="5457653"/>
              <a:ext cx="3600" cy="612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2EE82901-672C-4F3A-83A2-03D4C1B7B1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85520" y="5449013"/>
                <a:ext cx="21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3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10C7F1FD-6327-44EA-99B6-50993301128E}"/>
                  </a:ext>
                </a:extLst>
              </p14:cNvPr>
              <p14:cNvContentPartPr/>
              <p14:nvPr/>
            </p14:nvContentPartPr>
            <p14:xfrm>
              <a:off x="1484440" y="5464493"/>
              <a:ext cx="113040" cy="104940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10C7F1FD-6327-44EA-99B6-50993301128E}"/>
                  </a:ext>
                </a:extLst>
              </p:cNvPr>
              <p:cNvPicPr/>
              <p:nvPr/>
            </p:nvPicPr>
            <p:blipFill>
              <a:blip r:embed="rId1124"/>
              <a:stretch>
                <a:fillRect/>
              </a:stretch>
            </p:blipFill>
            <p:spPr>
              <a:xfrm>
                <a:off x="1475440" y="5455493"/>
                <a:ext cx="13068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5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C90C6A0D-53B8-49E1-860C-71D9F2BD7855}"/>
                  </a:ext>
                </a:extLst>
              </p14:cNvPr>
              <p14:cNvContentPartPr/>
              <p14:nvPr/>
            </p14:nvContentPartPr>
            <p14:xfrm>
              <a:off x="143440" y="216413"/>
              <a:ext cx="2133720" cy="106200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C90C6A0D-53B8-49E1-860C-71D9F2BD7855}"/>
                  </a:ext>
                </a:extLst>
              </p:cNvPr>
              <p:cNvPicPr/>
              <p:nvPr/>
            </p:nvPicPr>
            <p:blipFill>
              <a:blip r:embed="rId1126"/>
              <a:stretch>
                <a:fillRect/>
              </a:stretch>
            </p:blipFill>
            <p:spPr>
              <a:xfrm>
                <a:off x="125800" y="198413"/>
                <a:ext cx="21693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7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1FEAC3B3-EF88-44F7-B8A3-F67274F0E92D}"/>
                  </a:ext>
                </a:extLst>
              </p14:cNvPr>
              <p14:cNvContentPartPr/>
              <p14:nvPr/>
            </p14:nvContentPartPr>
            <p14:xfrm>
              <a:off x="2466160" y="193373"/>
              <a:ext cx="1655640" cy="9360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1FEAC3B3-EF88-44F7-B8A3-F67274F0E92D}"/>
                  </a:ext>
                </a:extLst>
              </p:cNvPr>
              <p:cNvPicPr/>
              <p:nvPr/>
            </p:nvPicPr>
            <p:blipFill>
              <a:blip r:embed="rId1128"/>
              <a:stretch>
                <a:fillRect/>
              </a:stretch>
            </p:blipFill>
            <p:spPr>
              <a:xfrm>
                <a:off x="2448520" y="175373"/>
                <a:ext cx="1691280" cy="1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4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1B7A6B-3566-4F25-9562-01B3BCE7A3A6}"/>
                  </a:ext>
                </a:extLst>
              </p14:cNvPr>
              <p14:cNvContentPartPr/>
              <p14:nvPr/>
            </p14:nvContentPartPr>
            <p14:xfrm>
              <a:off x="608920" y="1078267"/>
              <a:ext cx="3600" cy="11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1B7A6B-3566-4F25-9562-01B3BCE7A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920" y="1069267"/>
                <a:ext cx="21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4F8563C-D062-41C3-A285-D2878A5B6772}"/>
                  </a:ext>
                </a:extLst>
              </p14:cNvPr>
              <p14:cNvContentPartPr/>
              <p14:nvPr/>
            </p14:nvContentPartPr>
            <p14:xfrm>
              <a:off x="3445000" y="1130827"/>
              <a:ext cx="205560" cy="4352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4F8563C-D062-41C3-A285-D2878A5B6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6000" y="1122187"/>
                <a:ext cx="223200" cy="437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95D8491-C233-4685-BCA1-6486868C580E}"/>
              </a:ext>
            </a:extLst>
          </p:cNvPr>
          <p:cNvGrpSpPr/>
          <p:nvPr/>
        </p:nvGrpSpPr>
        <p:grpSpPr>
          <a:xfrm>
            <a:off x="2957200" y="270787"/>
            <a:ext cx="1540080" cy="824040"/>
            <a:chOff x="2957200" y="270787"/>
            <a:chExt cx="154008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2C3269-D00F-4899-98B7-92B130670896}"/>
                    </a:ext>
                  </a:extLst>
                </p14:cNvPr>
                <p14:cNvContentPartPr/>
                <p14:nvPr/>
              </p14:nvContentPartPr>
              <p14:xfrm>
                <a:off x="3059800" y="770107"/>
                <a:ext cx="38880" cy="28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2C3269-D00F-4899-98B7-92B1306708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51160" y="761467"/>
                  <a:ext cx="56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0AB2BF-11F7-4E26-9C9E-78305CD6F8BF}"/>
                    </a:ext>
                  </a:extLst>
                </p14:cNvPr>
                <p14:cNvContentPartPr/>
                <p14:nvPr/>
              </p14:nvContentPartPr>
              <p14:xfrm>
                <a:off x="3097960" y="1016707"/>
                <a:ext cx="722520" cy="61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0AB2BF-11F7-4E26-9C9E-78305CD6F8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8960" y="1007707"/>
                  <a:ext cx="740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B32D14-5601-4C3E-A536-09AA34AF4962}"/>
                    </a:ext>
                  </a:extLst>
                </p14:cNvPr>
                <p14:cNvContentPartPr/>
                <p14:nvPr/>
              </p14:nvContentPartPr>
              <p14:xfrm>
                <a:off x="3804280" y="694147"/>
                <a:ext cx="22680" cy="266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B32D14-5601-4C3E-A536-09AA34AF49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5280" y="685507"/>
                  <a:ext cx="40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70C22-33DD-4BD6-AEFC-E8E3765D124A}"/>
                    </a:ext>
                  </a:extLst>
                </p14:cNvPr>
                <p14:cNvContentPartPr/>
                <p14:nvPr/>
              </p14:nvContentPartPr>
              <p14:xfrm>
                <a:off x="3076000" y="720067"/>
                <a:ext cx="780480" cy="6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70C22-33DD-4BD6-AEFC-E8E3765D1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7000" y="711427"/>
                  <a:ext cx="798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2E8299-7ADE-46E9-8E72-01EAA160578C}"/>
                    </a:ext>
                  </a:extLst>
                </p14:cNvPr>
                <p14:cNvContentPartPr/>
                <p14:nvPr/>
              </p14:nvContentPartPr>
              <p14:xfrm>
                <a:off x="3230440" y="872707"/>
                <a:ext cx="92880" cy="13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2E8299-7ADE-46E9-8E72-01EAA16057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1440" y="864067"/>
                  <a:ext cx="110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2F0D65-C940-464D-86F5-D0393962AE84}"/>
                    </a:ext>
                  </a:extLst>
                </p14:cNvPr>
                <p14:cNvContentPartPr/>
                <p14:nvPr/>
              </p14:nvContentPartPr>
              <p14:xfrm>
                <a:off x="3245920" y="948307"/>
                <a:ext cx="8064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2F0D65-C940-464D-86F5-D0393962AE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37280" y="939667"/>
                  <a:ext cx="98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162563-AD98-4246-86B3-9CA0A3E3B2E4}"/>
                    </a:ext>
                  </a:extLst>
                </p14:cNvPr>
                <p14:cNvContentPartPr/>
                <p14:nvPr/>
              </p14:nvContentPartPr>
              <p14:xfrm>
                <a:off x="3344920" y="889267"/>
                <a:ext cx="43560" cy="18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162563-AD98-4246-86B3-9CA0A3E3B2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5920" y="880267"/>
                  <a:ext cx="61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E6768F-F6ED-40E5-8CA5-AFB5F0774145}"/>
                    </a:ext>
                  </a:extLst>
                </p14:cNvPr>
                <p14:cNvContentPartPr/>
                <p14:nvPr/>
              </p14:nvContentPartPr>
              <p14:xfrm>
                <a:off x="3348520" y="91446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E6768F-F6ED-40E5-8CA5-AFB5F07741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9880" y="9058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AF7996-68BC-484E-A33D-5943EBCBD94B}"/>
                    </a:ext>
                  </a:extLst>
                </p14:cNvPr>
                <p14:cNvContentPartPr/>
                <p14:nvPr/>
              </p14:nvContentPartPr>
              <p14:xfrm>
                <a:off x="3348520" y="901867"/>
                <a:ext cx="117000" cy="192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AF7996-68BC-484E-A33D-5943EBCBD9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39880" y="892867"/>
                  <a:ext cx="134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9410D9-6C7F-40C6-A332-CE2CD852DD92}"/>
                    </a:ext>
                  </a:extLst>
                </p14:cNvPr>
                <p14:cNvContentPartPr/>
                <p14:nvPr/>
              </p14:nvContentPartPr>
              <p14:xfrm>
                <a:off x="3509080" y="925267"/>
                <a:ext cx="6840" cy="104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9410D9-6C7F-40C6-A332-CE2CD852DD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0080" y="916267"/>
                  <a:ext cx="24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5E7730-AF9C-4539-B88D-71CE6CABB8A3}"/>
                    </a:ext>
                  </a:extLst>
                </p14:cNvPr>
                <p14:cNvContentPartPr/>
                <p14:nvPr/>
              </p14:nvContentPartPr>
              <p14:xfrm>
                <a:off x="2957200" y="554827"/>
                <a:ext cx="9972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5E7730-AF9C-4539-B88D-71CE6CABB8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8200" y="545827"/>
                  <a:ext cx="117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4DF2AE-9720-45BA-87FB-36A86D389EEB}"/>
                    </a:ext>
                  </a:extLst>
                </p14:cNvPr>
                <p14:cNvContentPartPr/>
                <p14:nvPr/>
              </p14:nvContentPartPr>
              <p14:xfrm>
                <a:off x="3048640" y="430627"/>
                <a:ext cx="101520" cy="20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4DF2AE-9720-45BA-87FB-36A86D389E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9640" y="421627"/>
                  <a:ext cx="119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089672-6CBB-4E88-82AE-906D6D6ED82A}"/>
                    </a:ext>
                  </a:extLst>
                </p14:cNvPr>
                <p14:cNvContentPartPr/>
                <p14:nvPr/>
              </p14:nvContentPartPr>
              <p14:xfrm>
                <a:off x="3140080" y="51990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089672-6CBB-4E88-82AE-906D6D6ED8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1080" y="5112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FE3861-8168-46B8-A5CC-D3E7733D2045}"/>
                    </a:ext>
                  </a:extLst>
                </p14:cNvPr>
                <p14:cNvContentPartPr/>
                <p14:nvPr/>
              </p14:nvContentPartPr>
              <p14:xfrm>
                <a:off x="3165280" y="573907"/>
                <a:ext cx="100080" cy="51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FE3861-8168-46B8-A5CC-D3E7733D20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56640" y="565267"/>
                  <a:ext cx="117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F515F9-CF51-4379-9A47-08565BBAEA82}"/>
                    </a:ext>
                  </a:extLst>
                </p14:cNvPr>
                <p14:cNvContentPartPr/>
                <p14:nvPr/>
              </p14:nvContentPartPr>
              <p14:xfrm>
                <a:off x="3277960" y="374827"/>
                <a:ext cx="29160" cy="25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F515F9-CF51-4379-9A47-08565BBAEA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69320" y="365827"/>
                  <a:ext cx="46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AF4B99-6D1F-41FF-9B31-0DABED7C10F1}"/>
                    </a:ext>
                  </a:extLst>
                </p14:cNvPr>
                <p14:cNvContentPartPr/>
                <p14:nvPr/>
              </p14:nvContentPartPr>
              <p14:xfrm>
                <a:off x="3262120" y="526747"/>
                <a:ext cx="93240" cy="4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AF4B99-6D1F-41FF-9B31-0DABED7C10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53120" y="518107"/>
                  <a:ext cx="110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439E73-85E6-426E-97CB-4ED7854D48C6}"/>
                    </a:ext>
                  </a:extLst>
                </p14:cNvPr>
                <p14:cNvContentPartPr/>
                <p14:nvPr/>
              </p14:nvContentPartPr>
              <p14:xfrm>
                <a:off x="3393520" y="270787"/>
                <a:ext cx="122400" cy="43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439E73-85E6-426E-97CB-4ED7854D48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84520" y="261787"/>
                  <a:ext cx="1400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1341145-D08A-472C-84D0-066567F7A052}"/>
                    </a:ext>
                  </a:extLst>
                </p14:cNvPr>
                <p14:cNvContentPartPr/>
                <p14:nvPr/>
              </p14:nvContentPartPr>
              <p14:xfrm>
                <a:off x="3541120" y="445027"/>
                <a:ext cx="96480" cy="177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1341145-D08A-472C-84D0-066567F7A0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32120" y="436027"/>
                  <a:ext cx="114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1E08E4-7F19-4C28-A7CF-1D5AB9CCB058}"/>
                    </a:ext>
                  </a:extLst>
                </p14:cNvPr>
                <p14:cNvContentPartPr/>
                <p14:nvPr/>
              </p14:nvContentPartPr>
              <p14:xfrm>
                <a:off x="3621400" y="509467"/>
                <a:ext cx="48600" cy="91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1E08E4-7F19-4C28-A7CF-1D5AB9CCB05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12400" y="500467"/>
                  <a:ext cx="66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3ACA39A-DE7C-4F55-A8F3-19732DE2A298}"/>
                    </a:ext>
                  </a:extLst>
                </p14:cNvPr>
                <p14:cNvContentPartPr/>
                <p14:nvPr/>
              </p14:nvContentPartPr>
              <p14:xfrm>
                <a:off x="3685480" y="282307"/>
                <a:ext cx="45360" cy="29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3ACA39A-DE7C-4F55-A8F3-19732DE2A2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76480" y="273667"/>
                  <a:ext cx="63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E25CBE-A745-4367-8927-A1D42B04F4A7}"/>
                    </a:ext>
                  </a:extLst>
                </p14:cNvPr>
                <p14:cNvContentPartPr/>
                <p14:nvPr/>
              </p14:nvContentPartPr>
              <p14:xfrm>
                <a:off x="3749560" y="474547"/>
                <a:ext cx="42480" cy="8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E25CBE-A745-4367-8927-A1D42B04F4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40920" y="465907"/>
                  <a:ext cx="6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C83E5D-6688-44A7-97C9-37148F6402A9}"/>
                    </a:ext>
                  </a:extLst>
                </p14:cNvPr>
                <p14:cNvContentPartPr/>
                <p14:nvPr/>
              </p14:nvContentPartPr>
              <p14:xfrm>
                <a:off x="3749560" y="492187"/>
                <a:ext cx="38880" cy="172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C83E5D-6688-44A7-97C9-37148F6402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40920" y="483187"/>
                  <a:ext cx="5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A6AA9C-5CB1-41B5-9F9B-E899AC8C4A1A}"/>
                    </a:ext>
                  </a:extLst>
                </p14:cNvPr>
                <p14:cNvContentPartPr/>
                <p14:nvPr/>
              </p14:nvContentPartPr>
              <p14:xfrm>
                <a:off x="3826600" y="505507"/>
                <a:ext cx="3600" cy="66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A6AA9C-5CB1-41B5-9F9B-E899AC8C4A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17960" y="496867"/>
                  <a:ext cx="21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F44433-A91B-47C9-8374-1E95828801DF}"/>
                    </a:ext>
                  </a:extLst>
                </p14:cNvPr>
                <p14:cNvContentPartPr/>
                <p14:nvPr/>
              </p14:nvContentPartPr>
              <p14:xfrm>
                <a:off x="3826600" y="436387"/>
                <a:ext cx="3600" cy="69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F44433-A91B-47C9-8374-1E95828801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17960" y="427387"/>
                  <a:ext cx="21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46F909-32A0-4118-8953-14CC0C49134E}"/>
                    </a:ext>
                  </a:extLst>
                </p14:cNvPr>
                <p14:cNvContentPartPr/>
                <p14:nvPr/>
              </p14:nvContentPartPr>
              <p14:xfrm>
                <a:off x="3868360" y="500107"/>
                <a:ext cx="151200" cy="263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46F909-32A0-4118-8953-14CC0C4913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59360" y="491107"/>
                  <a:ext cx="168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B8D8BB-2484-48B4-9E26-CDB065372903}"/>
                    </a:ext>
                  </a:extLst>
                </p14:cNvPr>
                <p14:cNvContentPartPr/>
                <p14:nvPr/>
              </p14:nvContentPartPr>
              <p14:xfrm>
                <a:off x="4073560" y="405427"/>
                <a:ext cx="16560" cy="153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B8D8BB-2484-48B4-9E26-CDB0653729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64920" y="396787"/>
                  <a:ext cx="34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407534-196E-4744-8045-EC1260B41433}"/>
                    </a:ext>
                  </a:extLst>
                </p14:cNvPr>
                <p14:cNvContentPartPr/>
                <p14:nvPr/>
              </p14:nvContentPartPr>
              <p14:xfrm>
                <a:off x="4099480" y="373747"/>
                <a:ext cx="81000" cy="9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407534-196E-4744-8045-EC1260B4143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90480" y="365107"/>
                  <a:ext cx="98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78F0BC-D0FE-4DD4-AC3A-ACAC9F19BEA4}"/>
                    </a:ext>
                  </a:extLst>
                </p14:cNvPr>
                <p14:cNvContentPartPr/>
                <p14:nvPr/>
              </p14:nvContentPartPr>
              <p14:xfrm>
                <a:off x="4157080" y="482467"/>
                <a:ext cx="109440" cy="59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78F0BC-D0FE-4DD4-AC3A-ACAC9F19BE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48080" y="473827"/>
                  <a:ext cx="127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179B16B-CB6D-4BC2-9357-6C924A18C6C4}"/>
                    </a:ext>
                  </a:extLst>
                </p14:cNvPr>
                <p14:cNvContentPartPr/>
                <p14:nvPr/>
              </p14:nvContentPartPr>
              <p14:xfrm>
                <a:off x="4317640" y="285187"/>
                <a:ext cx="3600" cy="24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179B16B-CB6D-4BC2-9357-6C924A18C6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08640" y="276547"/>
                  <a:ext cx="21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FA16129-9969-49CB-90C7-41E2794A9363}"/>
                    </a:ext>
                  </a:extLst>
                </p14:cNvPr>
                <p14:cNvContentPartPr/>
                <p14:nvPr/>
              </p14:nvContentPartPr>
              <p14:xfrm>
                <a:off x="4301440" y="448987"/>
                <a:ext cx="93240" cy="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FA16129-9969-49CB-90C7-41E2794A93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92440" y="439987"/>
                  <a:ext cx="11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169503-EA91-4500-8072-49A070FC6594}"/>
                    </a:ext>
                  </a:extLst>
                </p14:cNvPr>
                <p14:cNvContentPartPr/>
                <p14:nvPr/>
              </p14:nvContentPartPr>
              <p14:xfrm>
                <a:off x="4429600" y="448267"/>
                <a:ext cx="67680" cy="15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169503-EA91-4500-8072-49A070FC65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20960" y="439267"/>
                  <a:ext cx="85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E76A23-CDB9-4C8B-85C9-2BB3B06B34CD}"/>
              </a:ext>
            </a:extLst>
          </p:cNvPr>
          <p:cNvGrpSpPr/>
          <p:nvPr/>
        </p:nvGrpSpPr>
        <p:grpSpPr>
          <a:xfrm>
            <a:off x="5501320" y="665347"/>
            <a:ext cx="974160" cy="4781880"/>
            <a:chOff x="5501320" y="665347"/>
            <a:chExt cx="974160" cy="47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90B388-8AA7-4241-9EB2-9649AAA21E5C}"/>
                    </a:ext>
                  </a:extLst>
                </p14:cNvPr>
                <p14:cNvContentPartPr/>
                <p14:nvPr/>
              </p14:nvContentPartPr>
              <p14:xfrm>
                <a:off x="5501320" y="696667"/>
                <a:ext cx="64080" cy="354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90B388-8AA7-4241-9EB2-9649AAA21E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92320" y="687667"/>
                  <a:ext cx="81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0BA756-FC28-499A-BEEC-98034AE464D8}"/>
                    </a:ext>
                  </a:extLst>
                </p14:cNvPr>
                <p14:cNvContentPartPr/>
                <p14:nvPr/>
              </p14:nvContentPartPr>
              <p14:xfrm>
                <a:off x="5645680" y="1071427"/>
                <a:ext cx="661320" cy="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0BA756-FC28-499A-BEEC-98034AE464D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36680" y="1062787"/>
                  <a:ext cx="67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109371-3758-444E-99C6-EAA80888C57B}"/>
                    </a:ext>
                  </a:extLst>
                </p14:cNvPr>
                <p14:cNvContentPartPr/>
                <p14:nvPr/>
              </p14:nvContentPartPr>
              <p14:xfrm>
                <a:off x="6287200" y="665347"/>
                <a:ext cx="22320" cy="37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109371-3758-444E-99C6-EAA80888C5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78560" y="656707"/>
                  <a:ext cx="399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3F84A4-4E3B-4254-A639-F1E494E0411D}"/>
                    </a:ext>
                  </a:extLst>
                </p14:cNvPr>
                <p14:cNvContentPartPr/>
                <p14:nvPr/>
              </p14:nvContentPartPr>
              <p14:xfrm>
                <a:off x="5553880" y="675787"/>
                <a:ext cx="705960" cy="40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3F84A4-4E3B-4254-A639-F1E494E041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44880" y="667147"/>
                  <a:ext cx="723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C2F4B9-D220-4A73-B52E-BD8F76EB56FC}"/>
                    </a:ext>
                  </a:extLst>
                </p14:cNvPr>
                <p14:cNvContentPartPr/>
                <p14:nvPr/>
              </p14:nvContentPartPr>
              <p14:xfrm>
                <a:off x="5693920" y="814387"/>
                <a:ext cx="87120" cy="21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C2F4B9-D220-4A73-B52E-BD8F76EB56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4920" y="805747"/>
                  <a:ext cx="104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3E0417-5816-4BEE-93D9-57D093576631}"/>
                    </a:ext>
                  </a:extLst>
                </p14:cNvPr>
                <p14:cNvContentPartPr/>
                <p14:nvPr/>
              </p14:nvContentPartPr>
              <p14:xfrm>
                <a:off x="5725960" y="944347"/>
                <a:ext cx="64440" cy="15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3E0417-5816-4BEE-93D9-57D0935766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6960" y="935707"/>
                  <a:ext cx="82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9730C6-2507-4F73-AFE1-DE92ACB94B50}"/>
                    </a:ext>
                  </a:extLst>
                </p14:cNvPr>
                <p14:cNvContentPartPr/>
                <p14:nvPr/>
              </p14:nvContentPartPr>
              <p14:xfrm>
                <a:off x="5837560" y="840667"/>
                <a:ext cx="165240" cy="149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9730C6-2507-4F73-AFE1-DE92ACB94B5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28560" y="831667"/>
                  <a:ext cx="182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755AB6-9953-4543-BE69-A481A5F97B72}"/>
                    </a:ext>
                  </a:extLst>
                </p14:cNvPr>
                <p14:cNvContentPartPr/>
                <p14:nvPr/>
              </p14:nvContentPartPr>
              <p14:xfrm>
                <a:off x="5882920" y="1100587"/>
                <a:ext cx="592560" cy="434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755AB6-9953-4543-BE69-A481A5F97B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73920" y="1091587"/>
                  <a:ext cx="610200" cy="436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3CDFCD9-3317-41E7-A7D7-A8723EF892A2}"/>
                  </a:ext>
                </a:extLst>
              </p14:cNvPr>
              <p14:cNvContentPartPr/>
              <p14:nvPr/>
            </p14:nvContentPartPr>
            <p14:xfrm>
              <a:off x="7981360" y="1073587"/>
              <a:ext cx="645120" cy="43088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3CDFCD9-3317-41E7-A7D7-A8723EF892A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972360" y="1064947"/>
                <a:ext cx="662760" cy="43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8DD9C10-E8FE-470D-8088-918F024A49F6}"/>
                  </a:ext>
                </a:extLst>
              </p14:cNvPr>
              <p14:cNvContentPartPr/>
              <p14:nvPr/>
            </p14:nvContentPartPr>
            <p14:xfrm>
              <a:off x="4249960" y="1303627"/>
              <a:ext cx="64440" cy="75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8DD9C10-E8FE-470D-8088-918F024A49F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41320" y="1294627"/>
                <a:ext cx="8208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9F46089-B0D5-4E67-9757-5A0A302C5F88}"/>
              </a:ext>
            </a:extLst>
          </p:cNvPr>
          <p:cNvGrpSpPr/>
          <p:nvPr/>
        </p:nvGrpSpPr>
        <p:grpSpPr>
          <a:xfrm>
            <a:off x="820600" y="1042627"/>
            <a:ext cx="9746280" cy="867240"/>
            <a:chOff x="820600" y="1042627"/>
            <a:chExt cx="9746280" cy="8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E02786-AA8F-4DB1-B3AA-F29030B244C6}"/>
                    </a:ext>
                  </a:extLst>
                </p14:cNvPr>
                <p14:cNvContentPartPr/>
                <p14:nvPr/>
              </p14:nvContentPartPr>
              <p14:xfrm>
                <a:off x="3460840" y="1182307"/>
                <a:ext cx="2307240" cy="88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E02786-AA8F-4DB1-B3AA-F29030B244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2200" y="1173307"/>
                  <a:ext cx="2324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3DE81CF-1DF6-4CB6-923A-EC521DDD9C1F}"/>
                    </a:ext>
                  </a:extLst>
                </p14:cNvPr>
                <p14:cNvContentPartPr/>
                <p14:nvPr/>
              </p14:nvContentPartPr>
              <p14:xfrm>
                <a:off x="5751520" y="1140907"/>
                <a:ext cx="119520" cy="70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3DE81CF-1DF6-4CB6-923A-EC521DDD9C1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42880" y="1131907"/>
                  <a:ext cx="137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8B4FE34-9815-48AB-8247-0ED87CF4251B}"/>
                    </a:ext>
                  </a:extLst>
                </p14:cNvPr>
                <p14:cNvContentPartPr/>
                <p14:nvPr/>
              </p14:nvContentPartPr>
              <p14:xfrm>
                <a:off x="3575680" y="1096267"/>
                <a:ext cx="81000" cy="10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8B4FE34-9815-48AB-8247-0ED87CF425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66680" y="1087627"/>
                  <a:ext cx="98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B24856-ED15-475F-9DBB-4BB181C285D0}"/>
                    </a:ext>
                  </a:extLst>
                </p14:cNvPr>
                <p14:cNvContentPartPr/>
                <p14:nvPr/>
              </p14:nvContentPartPr>
              <p14:xfrm>
                <a:off x="3576400" y="1146667"/>
                <a:ext cx="64440" cy="2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B24856-ED15-475F-9DBB-4BB181C285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7400" y="1137667"/>
                  <a:ext cx="82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260E6F-C9A3-4D58-B33C-98B70727B1A7}"/>
                    </a:ext>
                  </a:extLst>
                </p14:cNvPr>
                <p14:cNvContentPartPr/>
                <p14:nvPr/>
              </p14:nvContentPartPr>
              <p14:xfrm>
                <a:off x="3669280" y="1135147"/>
                <a:ext cx="65520" cy="136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260E6F-C9A3-4D58-B33C-98B70727B1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60280" y="1126147"/>
                  <a:ext cx="8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CAA297-1388-4783-87C3-CE4E7D5371DA}"/>
                    </a:ext>
                  </a:extLst>
                </p14:cNvPr>
                <p14:cNvContentPartPr/>
                <p14:nvPr/>
              </p14:nvContentPartPr>
              <p14:xfrm>
                <a:off x="3748480" y="1143787"/>
                <a:ext cx="60120" cy="154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CAA297-1388-4783-87C3-CE4E7D5371D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39840" y="1135147"/>
                  <a:ext cx="7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89EE085-23C0-4E8E-86AB-686CC7F4387D}"/>
                    </a:ext>
                  </a:extLst>
                </p14:cNvPr>
                <p14:cNvContentPartPr/>
                <p14:nvPr/>
              </p14:nvContentPartPr>
              <p14:xfrm>
                <a:off x="3861880" y="1042627"/>
                <a:ext cx="75240" cy="120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89EE085-23C0-4E8E-86AB-686CC7F4387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2880" y="1033987"/>
                  <a:ext cx="92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2CD1328-3794-4826-BCBF-2A1F3F262B80}"/>
                    </a:ext>
                  </a:extLst>
                </p14:cNvPr>
                <p14:cNvContentPartPr/>
                <p14:nvPr/>
              </p14:nvContentPartPr>
              <p14:xfrm>
                <a:off x="3955120" y="1089787"/>
                <a:ext cx="305280" cy="65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2CD1328-3794-4826-BCBF-2A1F3F262B8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46120" y="1080787"/>
                  <a:ext cx="322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041482A-F4F2-43BC-A35E-6052FE4A7797}"/>
                    </a:ext>
                  </a:extLst>
                </p14:cNvPr>
                <p14:cNvContentPartPr/>
                <p14:nvPr/>
              </p14:nvContentPartPr>
              <p14:xfrm>
                <a:off x="3586120" y="1289947"/>
                <a:ext cx="90360" cy="61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041482A-F4F2-43BC-A35E-6052FE4A779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77120" y="1281307"/>
                  <a:ext cx="108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4B40B8-C66A-4B9D-A26C-83518A8912A8}"/>
                    </a:ext>
                  </a:extLst>
                </p14:cNvPr>
                <p14:cNvContentPartPr/>
                <p14:nvPr/>
              </p14:nvContentPartPr>
              <p14:xfrm>
                <a:off x="3701320" y="1265107"/>
                <a:ext cx="35640" cy="10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4B40B8-C66A-4B9D-A26C-83518A8912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92680" y="1256107"/>
                  <a:ext cx="53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9CB7C2A-1E73-4AC6-AB43-B4F6D791B7A9}"/>
                    </a:ext>
                  </a:extLst>
                </p14:cNvPr>
                <p14:cNvContentPartPr/>
                <p14:nvPr/>
              </p14:nvContentPartPr>
              <p14:xfrm>
                <a:off x="3762520" y="1322707"/>
                <a:ext cx="38880" cy="49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9CB7C2A-1E73-4AC6-AB43-B4F6D791B7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53520" y="1314067"/>
                  <a:ext cx="56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74C714-EAB8-4040-B34E-C3BE175B3045}"/>
                    </a:ext>
                  </a:extLst>
                </p14:cNvPr>
                <p14:cNvContentPartPr/>
                <p14:nvPr/>
              </p14:nvContentPartPr>
              <p14:xfrm>
                <a:off x="3724000" y="1326667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74C714-EAB8-4040-B34E-C3BE175B304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15000" y="1317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7A0247C-DAA9-456D-BEF4-607414685051}"/>
                    </a:ext>
                  </a:extLst>
                </p14:cNvPr>
                <p14:cNvContentPartPr/>
                <p14:nvPr/>
              </p14:nvContentPartPr>
              <p14:xfrm>
                <a:off x="3646960" y="1300387"/>
                <a:ext cx="74160" cy="68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7A0247C-DAA9-456D-BEF4-60741468505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37960" y="1291747"/>
                  <a:ext cx="91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ED4EC8-62FE-4F7F-B08D-96A3798349E7}"/>
                    </a:ext>
                  </a:extLst>
                </p14:cNvPr>
                <p14:cNvContentPartPr/>
                <p14:nvPr/>
              </p14:nvContentPartPr>
              <p14:xfrm>
                <a:off x="3739840" y="1241707"/>
                <a:ext cx="25920" cy="128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ED4EC8-62FE-4F7F-B08D-96A3798349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31200" y="1233067"/>
                  <a:ext cx="4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56ADC7-0940-45CA-8BC5-F41F9B9BEB30}"/>
                    </a:ext>
                  </a:extLst>
                </p14:cNvPr>
                <p14:cNvContentPartPr/>
                <p14:nvPr/>
              </p14:nvContentPartPr>
              <p14:xfrm>
                <a:off x="3816880" y="1246747"/>
                <a:ext cx="104400" cy="159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56ADC7-0940-45CA-8BC5-F41F9B9BEB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08240" y="1237747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D67996-BE1B-4163-AFE2-21233EDDCE73}"/>
                    </a:ext>
                  </a:extLst>
                </p14:cNvPr>
                <p14:cNvContentPartPr/>
                <p14:nvPr/>
              </p14:nvContentPartPr>
              <p14:xfrm>
                <a:off x="3916600" y="1358707"/>
                <a:ext cx="87120" cy="45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D67996-BE1B-4163-AFE2-21233EDDCE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07600" y="1350067"/>
                  <a:ext cx="104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2700B30-F84B-4E2F-90B7-4C74C4C4E714}"/>
                    </a:ext>
                  </a:extLst>
                </p14:cNvPr>
                <p14:cNvContentPartPr/>
                <p14:nvPr/>
              </p14:nvContentPartPr>
              <p14:xfrm>
                <a:off x="3967720" y="1358347"/>
                <a:ext cx="122400" cy="3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2700B30-F84B-4E2F-90B7-4C74C4C4E71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59080" y="1349347"/>
                  <a:ext cx="14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D6F8CCB-A99E-4496-B0D7-0004A08EFAF7}"/>
                    </a:ext>
                  </a:extLst>
                </p14:cNvPr>
                <p14:cNvContentPartPr/>
                <p14:nvPr/>
              </p14:nvContentPartPr>
              <p14:xfrm>
                <a:off x="4089760" y="1238827"/>
                <a:ext cx="16560" cy="154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D6F8CCB-A99E-4496-B0D7-0004A08EFA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80760" y="1230187"/>
                  <a:ext cx="3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3DD71E-86D1-4CDF-94A8-9E62FC1D01CE}"/>
                    </a:ext>
                  </a:extLst>
                </p14:cNvPr>
                <p14:cNvContentPartPr/>
                <p14:nvPr/>
              </p14:nvContentPartPr>
              <p14:xfrm>
                <a:off x="4127560" y="1288147"/>
                <a:ext cx="93960" cy="120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3DD71E-86D1-4CDF-94A8-9E62FC1D01C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18560" y="1279147"/>
                  <a:ext cx="111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DFC89B-2606-4009-9088-00B05C745598}"/>
                    </a:ext>
                  </a:extLst>
                </p14:cNvPr>
                <p14:cNvContentPartPr/>
                <p14:nvPr/>
              </p14:nvContentPartPr>
              <p14:xfrm>
                <a:off x="4348240" y="1306507"/>
                <a:ext cx="14400" cy="72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4DFC89B-2606-4009-9088-00B05C7455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39240" y="1297507"/>
                  <a:ext cx="32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86CAE95-D7A3-4EA9-9D3D-5DF12E499195}"/>
                    </a:ext>
                  </a:extLst>
                </p14:cNvPr>
                <p14:cNvContentPartPr/>
                <p14:nvPr/>
              </p14:nvContentPartPr>
              <p14:xfrm>
                <a:off x="4352920" y="1306507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86CAE95-D7A3-4EA9-9D3D-5DF12E4991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3920" y="1297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21011ED-B40B-465F-B4BB-DCB7DCBE6017}"/>
                    </a:ext>
                  </a:extLst>
                </p14:cNvPr>
                <p14:cNvContentPartPr/>
                <p14:nvPr/>
              </p14:nvContentPartPr>
              <p14:xfrm>
                <a:off x="4352920" y="1285987"/>
                <a:ext cx="90360" cy="90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21011ED-B40B-465F-B4BB-DCB7DCBE601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43920" y="1276987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2AB8D52-1ABB-466C-9BAD-D056AB26A208}"/>
                    </a:ext>
                  </a:extLst>
                </p14:cNvPr>
                <p14:cNvContentPartPr/>
                <p14:nvPr/>
              </p14:nvContentPartPr>
              <p14:xfrm>
                <a:off x="4450480" y="1282387"/>
                <a:ext cx="104760" cy="108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2AB8D52-1ABB-466C-9BAD-D056AB26A2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41840" y="1273387"/>
                  <a:ext cx="122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BE9370-2C68-4812-BA2B-48AFDA46B47D}"/>
                    </a:ext>
                  </a:extLst>
                </p14:cNvPr>
                <p14:cNvContentPartPr/>
                <p14:nvPr/>
              </p14:nvContentPartPr>
              <p14:xfrm>
                <a:off x="3492880" y="1500907"/>
                <a:ext cx="2396520" cy="71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BE9370-2C68-4812-BA2B-48AFDA46B4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84240" y="1491907"/>
                  <a:ext cx="2414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0C884E-2A3E-48A5-A7B5-24B45FD758D2}"/>
                    </a:ext>
                  </a:extLst>
                </p14:cNvPr>
                <p14:cNvContentPartPr/>
                <p14:nvPr/>
              </p14:nvContentPartPr>
              <p14:xfrm>
                <a:off x="3419080" y="1495867"/>
                <a:ext cx="196200" cy="98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0C884E-2A3E-48A5-A7B5-24B45FD758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10440" y="1487227"/>
                  <a:ext cx="213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237961-F794-401F-B48A-BC78BC7C9399}"/>
                    </a:ext>
                  </a:extLst>
                </p14:cNvPr>
                <p14:cNvContentPartPr/>
                <p14:nvPr/>
              </p14:nvContentPartPr>
              <p14:xfrm>
                <a:off x="3929200" y="1548427"/>
                <a:ext cx="121320" cy="9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237961-F794-401F-B48A-BC78BC7C93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20200" y="1539787"/>
                  <a:ext cx="138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E068EF6-870E-4244-BD0A-DF15B86C2FDA}"/>
                    </a:ext>
                  </a:extLst>
                </p14:cNvPr>
                <p14:cNvContentPartPr/>
                <p14:nvPr/>
              </p14:nvContentPartPr>
              <p14:xfrm>
                <a:off x="4053760" y="1465987"/>
                <a:ext cx="10440" cy="165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E068EF6-870E-4244-BD0A-DF15B86C2F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45120" y="1457347"/>
                  <a:ext cx="28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7F8799-483D-4966-86BC-55F52BF320C3}"/>
                    </a:ext>
                  </a:extLst>
                </p14:cNvPr>
                <p14:cNvContentPartPr/>
                <p14:nvPr/>
              </p14:nvContentPartPr>
              <p14:xfrm>
                <a:off x="4125040" y="1530427"/>
                <a:ext cx="360" cy="74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7F8799-483D-4966-86BC-55F52BF320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6040" y="1521787"/>
                  <a:ext cx="1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9DDB631-7D10-40F9-8E2A-B6E062BCF700}"/>
                    </a:ext>
                  </a:extLst>
                </p14:cNvPr>
                <p14:cNvContentPartPr/>
                <p14:nvPr/>
              </p14:nvContentPartPr>
              <p14:xfrm>
                <a:off x="4147360" y="1480387"/>
                <a:ext cx="3600" cy="41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9DDB631-7D10-40F9-8E2A-B6E062BCF70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38720" y="1471747"/>
                  <a:ext cx="21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1D92A08-C40B-47C1-9B3C-A995588797C2}"/>
                    </a:ext>
                  </a:extLst>
                </p14:cNvPr>
                <p14:cNvContentPartPr/>
                <p14:nvPr/>
              </p14:nvContentPartPr>
              <p14:xfrm>
                <a:off x="4153840" y="1545907"/>
                <a:ext cx="157680" cy="64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1D92A08-C40B-47C1-9B3C-A995588797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45200" y="1537267"/>
                  <a:ext cx="175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B8D9A1-1AB2-45D3-8CF9-99C8B6CA44A7}"/>
                    </a:ext>
                  </a:extLst>
                </p14:cNvPr>
                <p14:cNvContentPartPr/>
                <p14:nvPr/>
              </p14:nvContentPartPr>
              <p14:xfrm>
                <a:off x="4381720" y="1405507"/>
                <a:ext cx="19440" cy="226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B8D9A1-1AB2-45D3-8CF9-99C8B6CA44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72720" y="1396507"/>
                  <a:ext cx="37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8C314E-B896-4FB1-9B25-8D51405BF30B}"/>
                    </a:ext>
                  </a:extLst>
                </p14:cNvPr>
                <p14:cNvContentPartPr/>
                <p14:nvPr/>
              </p14:nvContentPartPr>
              <p14:xfrm>
                <a:off x="4339960" y="1537267"/>
                <a:ext cx="64440" cy="3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8C314E-B896-4FB1-9B25-8D51405BF3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30960" y="1528627"/>
                  <a:ext cx="82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F8AED3-1C9E-406A-9189-F4DC8A26455F}"/>
                    </a:ext>
                  </a:extLst>
                </p14:cNvPr>
                <p14:cNvContentPartPr/>
                <p14:nvPr/>
              </p14:nvContentPartPr>
              <p14:xfrm>
                <a:off x="4573960" y="1458427"/>
                <a:ext cx="6840" cy="11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F8AED3-1C9E-406A-9189-F4DC8A2645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65320" y="1449427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3C5571-FEE7-4D4D-8509-33FC1AC6CB9E}"/>
                    </a:ext>
                  </a:extLst>
                </p14:cNvPr>
                <p14:cNvContentPartPr/>
                <p14:nvPr/>
              </p14:nvContentPartPr>
              <p14:xfrm>
                <a:off x="4535800" y="1453747"/>
                <a:ext cx="32400" cy="146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3C5571-FEE7-4D4D-8509-33FC1AC6CB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26800" y="1444747"/>
                  <a:ext cx="5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CEFE70-60E8-454F-BD50-F67D61EECF62}"/>
                    </a:ext>
                  </a:extLst>
                </p14:cNvPr>
                <p14:cNvContentPartPr/>
                <p14:nvPr/>
              </p14:nvContentPartPr>
              <p14:xfrm>
                <a:off x="4580440" y="1395067"/>
                <a:ext cx="6840" cy="16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CEFE70-60E8-454F-BD50-F67D61EECF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71800" y="1386067"/>
                  <a:ext cx="24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7293DC8-E464-4DB9-9D12-EC1CB740610E}"/>
                    </a:ext>
                  </a:extLst>
                </p14:cNvPr>
                <p14:cNvContentPartPr/>
                <p14:nvPr/>
              </p14:nvContentPartPr>
              <p14:xfrm>
                <a:off x="4583680" y="1390387"/>
                <a:ext cx="96840" cy="190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7293DC8-E464-4DB9-9D12-EC1CB74061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74680" y="1381387"/>
                  <a:ext cx="114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E89990-4633-4106-A8E5-2044AD559D02}"/>
                    </a:ext>
                  </a:extLst>
                </p14:cNvPr>
                <p14:cNvContentPartPr/>
                <p14:nvPr/>
              </p14:nvContentPartPr>
              <p14:xfrm>
                <a:off x="4712200" y="1529707"/>
                <a:ext cx="45360" cy="10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E89990-4633-4106-A8E5-2044AD559D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03200" y="1520707"/>
                  <a:ext cx="63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982980-A280-4C3C-B73A-FEB6216BBF9F}"/>
                    </a:ext>
                  </a:extLst>
                </p14:cNvPr>
                <p14:cNvContentPartPr/>
                <p14:nvPr/>
              </p14:nvContentPartPr>
              <p14:xfrm>
                <a:off x="4841080" y="1456627"/>
                <a:ext cx="204840" cy="126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982980-A280-4C3C-B73A-FEB6216BBF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32440" y="1447627"/>
                  <a:ext cx="222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15ECC0-2797-4B07-9176-4E66990FE114}"/>
                    </a:ext>
                  </a:extLst>
                </p14:cNvPr>
                <p14:cNvContentPartPr/>
                <p14:nvPr/>
              </p14:nvContentPartPr>
              <p14:xfrm>
                <a:off x="5074000" y="1469947"/>
                <a:ext cx="93960" cy="83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15ECC0-2797-4B07-9176-4E66990FE1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65360" y="1461307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B41EB76-FF85-4684-819B-4AA7C7FC325E}"/>
                    </a:ext>
                  </a:extLst>
                </p14:cNvPr>
                <p14:cNvContentPartPr/>
                <p14:nvPr/>
              </p14:nvContentPartPr>
              <p14:xfrm>
                <a:off x="5193160" y="1450867"/>
                <a:ext cx="45360" cy="110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B41EB76-FF85-4684-819B-4AA7C7FC32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84520" y="1441867"/>
                  <a:ext cx="63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31308D-04F8-4CF7-92D9-2E23B63963F3}"/>
                    </a:ext>
                  </a:extLst>
                </p14:cNvPr>
                <p14:cNvContentPartPr/>
                <p14:nvPr/>
              </p14:nvContentPartPr>
              <p14:xfrm>
                <a:off x="5193160" y="1486147"/>
                <a:ext cx="199440" cy="71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31308D-04F8-4CF7-92D9-2E23B63963F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84520" y="1477507"/>
                  <a:ext cx="217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9E4512-DF42-41CF-9DCE-10150BF0C554}"/>
                    </a:ext>
                  </a:extLst>
                </p14:cNvPr>
                <p14:cNvContentPartPr/>
                <p14:nvPr/>
              </p14:nvContentPartPr>
              <p14:xfrm>
                <a:off x="5453080" y="1299667"/>
                <a:ext cx="6840" cy="240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9E4512-DF42-41CF-9DCE-10150BF0C5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44440" y="1290667"/>
                  <a:ext cx="24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FC51DB9-6248-40C6-A128-16352BA5CB65}"/>
                    </a:ext>
                  </a:extLst>
                </p14:cNvPr>
                <p14:cNvContentPartPr/>
                <p14:nvPr/>
              </p14:nvContentPartPr>
              <p14:xfrm>
                <a:off x="5324920" y="1384267"/>
                <a:ext cx="212040" cy="10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FC51DB9-6248-40C6-A128-16352BA5CB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15920" y="1375627"/>
                  <a:ext cx="229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0B48C3-2FC9-46BB-80B7-CDCCCDA9F274}"/>
                    </a:ext>
                  </a:extLst>
                </p14:cNvPr>
                <p14:cNvContentPartPr/>
                <p14:nvPr/>
              </p14:nvContentPartPr>
              <p14:xfrm>
                <a:off x="1134880" y="1881787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0B48C3-2FC9-46BB-80B7-CDCCCDA9F27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6240" y="1873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760B133-029A-464B-B3FA-3C88A886BA26}"/>
                    </a:ext>
                  </a:extLst>
                </p14:cNvPr>
                <p14:cNvContentPartPr/>
                <p14:nvPr/>
              </p14:nvContentPartPr>
              <p14:xfrm>
                <a:off x="820600" y="1794307"/>
                <a:ext cx="3583800" cy="115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760B133-029A-464B-B3FA-3C88A886BA2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1600" y="1785667"/>
                  <a:ext cx="3601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6C7369-7816-412C-8EF7-6F6073A10346}"/>
                    </a:ext>
                  </a:extLst>
                </p14:cNvPr>
                <p14:cNvContentPartPr/>
                <p14:nvPr/>
              </p14:nvContentPartPr>
              <p14:xfrm>
                <a:off x="4349680" y="1490107"/>
                <a:ext cx="6217200" cy="330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6C7369-7816-412C-8EF7-6F6073A103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40680" y="1481467"/>
                  <a:ext cx="623484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E7D97E-8F31-49C0-BA16-E1597E67ADC4}"/>
              </a:ext>
            </a:extLst>
          </p:cNvPr>
          <p:cNvGrpSpPr/>
          <p:nvPr/>
        </p:nvGrpSpPr>
        <p:grpSpPr>
          <a:xfrm>
            <a:off x="5347240" y="294907"/>
            <a:ext cx="5342400" cy="1059840"/>
            <a:chOff x="5347240" y="294907"/>
            <a:chExt cx="5342400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81F5A6E-C7C3-44D2-8B52-97C1C324F825}"/>
                    </a:ext>
                  </a:extLst>
                </p14:cNvPr>
                <p14:cNvContentPartPr/>
                <p14:nvPr/>
              </p14:nvContentPartPr>
              <p14:xfrm>
                <a:off x="5347240" y="466267"/>
                <a:ext cx="106200" cy="771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81F5A6E-C7C3-44D2-8B52-97C1C324F82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29600" y="448267"/>
                  <a:ext cx="1418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0F6D2F7-15EA-4A33-8026-75BB8E5DDE21}"/>
                    </a:ext>
                  </a:extLst>
                </p14:cNvPr>
                <p14:cNvContentPartPr/>
                <p14:nvPr/>
              </p14:nvContentPartPr>
              <p14:xfrm>
                <a:off x="5401960" y="294907"/>
                <a:ext cx="5146200" cy="230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0F6D2F7-15EA-4A33-8026-75BB8E5DDE2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83960" y="276907"/>
                  <a:ext cx="5181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34F127B-1B51-4BA3-8D63-F3C7F484BF4D}"/>
                    </a:ext>
                  </a:extLst>
                </p14:cNvPr>
                <p14:cNvContentPartPr/>
                <p14:nvPr/>
              </p14:nvContentPartPr>
              <p14:xfrm>
                <a:off x="5594200" y="1275547"/>
                <a:ext cx="5053680" cy="79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34F127B-1B51-4BA3-8D63-F3C7F484BF4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76560" y="1257547"/>
                  <a:ext cx="5089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32A8399-4F65-4CC6-8DCC-02C7983D9D6E}"/>
                    </a:ext>
                  </a:extLst>
                </p14:cNvPr>
                <p14:cNvContentPartPr/>
                <p14:nvPr/>
              </p14:nvContentPartPr>
              <p14:xfrm>
                <a:off x="10630600" y="370147"/>
                <a:ext cx="59040" cy="714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32A8399-4F65-4CC6-8DCC-02C7983D9D6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12960" y="352507"/>
                  <a:ext cx="94680" cy="74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BFC5321-371A-45B1-BBA5-F69025434FCB}"/>
              </a:ext>
            </a:extLst>
          </p:cNvPr>
          <p:cNvGrpSpPr/>
          <p:nvPr/>
        </p:nvGrpSpPr>
        <p:grpSpPr>
          <a:xfrm>
            <a:off x="7676440" y="110947"/>
            <a:ext cx="580680" cy="292680"/>
            <a:chOff x="7676440" y="110947"/>
            <a:chExt cx="5806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06CDE5B-6946-480F-BFBD-C9B70FFE80EB}"/>
                    </a:ext>
                  </a:extLst>
                </p14:cNvPr>
                <p14:cNvContentPartPr/>
                <p14:nvPr/>
              </p14:nvContentPartPr>
              <p14:xfrm>
                <a:off x="7676440" y="110947"/>
                <a:ext cx="167040" cy="218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06CDE5B-6946-480F-BFBD-C9B70FFE80E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58800" y="93307"/>
                  <a:ext cx="202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BD378CB-8809-44BC-A6D1-2CEC5462E912}"/>
                    </a:ext>
                  </a:extLst>
                </p14:cNvPr>
                <p14:cNvContentPartPr/>
                <p14:nvPr/>
              </p14:nvContentPartPr>
              <p14:xfrm>
                <a:off x="7686160" y="212107"/>
                <a:ext cx="90360" cy="5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BD378CB-8809-44BC-A6D1-2CEC5462E91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68160" y="194107"/>
                  <a:ext cx="12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30B0E7-E12D-4701-9245-6FEAFC574B55}"/>
                    </a:ext>
                  </a:extLst>
                </p14:cNvPr>
                <p14:cNvContentPartPr/>
                <p14:nvPr/>
              </p14:nvContentPartPr>
              <p14:xfrm>
                <a:off x="7836640" y="203467"/>
                <a:ext cx="97200" cy="173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30B0E7-E12D-4701-9245-6FEAFC574B5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19000" y="185467"/>
                  <a:ext cx="132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10D4E67-1DD1-429E-BD9E-94F541B1316F}"/>
                    </a:ext>
                  </a:extLst>
                </p14:cNvPr>
                <p14:cNvContentPartPr/>
                <p14:nvPr/>
              </p14:nvContentPartPr>
              <p14:xfrm>
                <a:off x="7971640" y="178987"/>
                <a:ext cx="100440" cy="224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10D4E67-1DD1-429E-BD9E-94F541B1316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54000" y="160987"/>
                  <a:ext cx="136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071D483-1DE1-401B-A2D8-3481E0967285}"/>
                    </a:ext>
                  </a:extLst>
                </p14:cNvPr>
                <p14:cNvContentPartPr/>
                <p14:nvPr/>
              </p14:nvContentPartPr>
              <p14:xfrm>
                <a:off x="7696240" y="252427"/>
                <a:ext cx="83160" cy="18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071D483-1DE1-401B-A2D8-3481E096728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78600" y="234787"/>
                  <a:ext cx="118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7CF729C-8C3D-47C9-AF99-040375574CEE}"/>
                    </a:ext>
                  </a:extLst>
                </p14:cNvPr>
                <p14:cNvContentPartPr/>
                <p14:nvPr/>
              </p14:nvContentPartPr>
              <p14:xfrm>
                <a:off x="8189800" y="141907"/>
                <a:ext cx="67320" cy="117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7CF729C-8C3D-47C9-AF99-040375574CE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71800" y="123907"/>
                  <a:ext cx="1029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FE410276-603B-4242-9A87-E1057DFC5D5A}"/>
              </a:ext>
            </a:extLst>
          </p:cNvPr>
          <p:cNvGrpSpPr/>
          <p:nvPr/>
        </p:nvGrpSpPr>
        <p:grpSpPr>
          <a:xfrm>
            <a:off x="3576400" y="3673867"/>
            <a:ext cx="2764440" cy="622800"/>
            <a:chOff x="3576400" y="3673867"/>
            <a:chExt cx="276444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2C2BF63-FEDD-4768-A731-4C4E521D40CD}"/>
                    </a:ext>
                  </a:extLst>
                </p14:cNvPr>
                <p14:cNvContentPartPr/>
                <p14:nvPr/>
              </p14:nvContentPartPr>
              <p14:xfrm>
                <a:off x="3675760" y="3823267"/>
                <a:ext cx="2573280" cy="2379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2C2BF63-FEDD-4768-A731-4C4E521D40C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67120" y="3814267"/>
                  <a:ext cx="2590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D7DB6F1F-AF4D-44D1-B6B8-DAE58BFCC8A2}"/>
                    </a:ext>
                  </a:extLst>
                </p14:cNvPr>
                <p14:cNvContentPartPr/>
                <p14:nvPr/>
              </p14:nvContentPartPr>
              <p14:xfrm>
                <a:off x="3576400" y="3955027"/>
                <a:ext cx="165240" cy="1004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7DB6F1F-AF4D-44D1-B6B8-DAE58BFCC8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67400" y="3946387"/>
                  <a:ext cx="182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9062CE8-5C96-4F35-BEE5-5F858672A57E}"/>
                    </a:ext>
                  </a:extLst>
                </p14:cNvPr>
                <p14:cNvContentPartPr/>
                <p14:nvPr/>
              </p14:nvContentPartPr>
              <p14:xfrm>
                <a:off x="3714280" y="3922267"/>
                <a:ext cx="35640" cy="1368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9062CE8-5C96-4F35-BEE5-5F858672A57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05640" y="3913267"/>
                  <a:ext cx="53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ED17F97-CB47-4237-9BB5-0A8E0D7AF41C}"/>
                    </a:ext>
                  </a:extLst>
                </p14:cNvPr>
                <p14:cNvContentPartPr/>
                <p14:nvPr/>
              </p14:nvContentPartPr>
              <p14:xfrm>
                <a:off x="3980680" y="3814987"/>
                <a:ext cx="115920" cy="1267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ED17F97-CB47-4237-9BB5-0A8E0D7AF4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71680" y="3806347"/>
                  <a:ext cx="133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8232E47E-6BD7-465A-9685-4F7BC036986F}"/>
                    </a:ext>
                  </a:extLst>
                </p14:cNvPr>
                <p14:cNvContentPartPr/>
                <p14:nvPr/>
              </p14:nvContentPartPr>
              <p14:xfrm>
                <a:off x="4096240" y="3850987"/>
                <a:ext cx="78480" cy="626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8232E47E-6BD7-465A-9685-4F7BC03698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87240" y="3842347"/>
                  <a:ext cx="96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4F6911F-18AB-4726-B46A-CE104DD86B2F}"/>
                    </a:ext>
                  </a:extLst>
                </p14:cNvPr>
                <p14:cNvContentPartPr/>
                <p14:nvPr/>
              </p14:nvContentPartPr>
              <p14:xfrm>
                <a:off x="4214680" y="3710587"/>
                <a:ext cx="10080" cy="1850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4F6911F-18AB-4726-B46A-CE104DD86B2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06040" y="3701587"/>
                  <a:ext cx="27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3F69645-419E-405D-B1ED-FD9FDDF0A409}"/>
                    </a:ext>
                  </a:extLst>
                </p14:cNvPr>
                <p14:cNvContentPartPr/>
                <p14:nvPr/>
              </p14:nvContentPartPr>
              <p14:xfrm>
                <a:off x="4147360" y="3804907"/>
                <a:ext cx="102960" cy="100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3F69645-419E-405D-B1ED-FD9FDDF0A40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38720" y="3795907"/>
                  <a:ext cx="120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714105B-59A0-437E-AD09-13C9D5BB1180}"/>
                    </a:ext>
                  </a:extLst>
                </p14:cNvPr>
                <p14:cNvContentPartPr/>
                <p14:nvPr/>
              </p14:nvContentPartPr>
              <p14:xfrm>
                <a:off x="4269400" y="3830107"/>
                <a:ext cx="32760" cy="648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714105B-59A0-437E-AD09-13C9D5BB11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60400" y="3821107"/>
                  <a:ext cx="50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08D1A5D-3C06-4159-89BB-00D2AD40C684}"/>
                    </a:ext>
                  </a:extLst>
                </p14:cNvPr>
                <p14:cNvContentPartPr/>
                <p14:nvPr/>
              </p14:nvContentPartPr>
              <p14:xfrm>
                <a:off x="4259680" y="3673867"/>
                <a:ext cx="77400" cy="2419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08D1A5D-3C06-4159-89BB-00D2AD40C68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51040" y="3665227"/>
                  <a:ext cx="95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99C1EEB-E43B-4492-8FDC-EDB3C376CD43}"/>
                    </a:ext>
                  </a:extLst>
                </p14:cNvPr>
                <p14:cNvContentPartPr/>
                <p14:nvPr/>
              </p14:nvContentPartPr>
              <p14:xfrm>
                <a:off x="4368760" y="3836587"/>
                <a:ext cx="39960" cy="61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99C1EEB-E43B-4492-8FDC-EDB3C376CD4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60120" y="3827947"/>
                  <a:ext cx="57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EAC4318-DCDB-408F-BD0A-3455F2E30A3E}"/>
                    </a:ext>
                  </a:extLst>
                </p14:cNvPr>
                <p14:cNvContentPartPr/>
                <p14:nvPr/>
              </p14:nvContentPartPr>
              <p14:xfrm>
                <a:off x="4378480" y="3839467"/>
                <a:ext cx="99720" cy="792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EAC4318-DCDB-408F-BD0A-3455F2E30A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369480" y="3830467"/>
                  <a:ext cx="117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C53DFD08-D2CD-413B-AF48-A8A9E335335B}"/>
                    </a:ext>
                  </a:extLst>
                </p14:cNvPr>
                <p14:cNvContentPartPr/>
                <p14:nvPr/>
              </p14:nvContentPartPr>
              <p14:xfrm>
                <a:off x="4506640" y="3795187"/>
                <a:ext cx="16560" cy="1119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C53DFD08-D2CD-413B-AF48-A8A9E33533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98000" y="3786187"/>
                  <a:ext cx="34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2EBFC12-2EA7-4953-846D-E9097643B638}"/>
                    </a:ext>
                  </a:extLst>
                </p14:cNvPr>
                <p14:cNvContentPartPr/>
                <p14:nvPr/>
              </p14:nvContentPartPr>
              <p14:xfrm>
                <a:off x="4564600" y="3823267"/>
                <a:ext cx="67680" cy="1036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2EBFC12-2EA7-4953-846D-E9097643B63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555600" y="3814267"/>
                  <a:ext cx="85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0C0B81A-120F-42E0-823C-C60E9660B0BB}"/>
                    </a:ext>
                  </a:extLst>
                </p14:cNvPr>
                <p14:cNvContentPartPr/>
                <p14:nvPr/>
              </p14:nvContentPartPr>
              <p14:xfrm>
                <a:off x="4564600" y="3863587"/>
                <a:ext cx="109440" cy="3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0C0B81A-120F-42E0-823C-C60E9660B0B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55600" y="3854587"/>
                  <a:ext cx="127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E2E6FB3-9BEA-465A-BCCA-DA598B970FF4}"/>
                    </a:ext>
                  </a:extLst>
                </p14:cNvPr>
                <p14:cNvContentPartPr/>
                <p14:nvPr/>
              </p14:nvContentPartPr>
              <p14:xfrm>
                <a:off x="4654240" y="3838387"/>
                <a:ext cx="106200" cy="795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E2E6FB3-9BEA-465A-BCCA-DA598B970FF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45600" y="3829747"/>
                  <a:ext cx="123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0149824-5CA7-4D02-92C7-112FB7F897EA}"/>
                    </a:ext>
                  </a:extLst>
                </p14:cNvPr>
                <p14:cNvContentPartPr/>
                <p14:nvPr/>
              </p14:nvContentPartPr>
              <p14:xfrm>
                <a:off x="4741000" y="3696907"/>
                <a:ext cx="93240" cy="1947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0149824-5CA7-4D02-92C7-112FB7F897E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32000" y="3688267"/>
                  <a:ext cx="110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1ED176A-3172-4EAC-9911-5C0D765C1D2B}"/>
                    </a:ext>
                  </a:extLst>
                </p14:cNvPr>
                <p14:cNvContentPartPr/>
                <p14:nvPr/>
              </p14:nvContentPartPr>
              <p14:xfrm>
                <a:off x="4827400" y="3852787"/>
                <a:ext cx="67680" cy="658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1ED176A-3172-4EAC-9911-5C0D765C1D2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818760" y="3844147"/>
                  <a:ext cx="85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07600BA-E5E4-4A16-B663-CA2FC3ABB9B2}"/>
                    </a:ext>
                  </a:extLst>
                </p14:cNvPr>
                <p14:cNvContentPartPr/>
                <p14:nvPr/>
              </p14:nvContentPartPr>
              <p14:xfrm>
                <a:off x="4878880" y="3775027"/>
                <a:ext cx="360" cy="3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07600BA-E5E4-4A16-B663-CA2FC3ABB9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70240" y="3766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7B56DCA-DC72-41C1-BE22-AD3B441834C2}"/>
                    </a:ext>
                  </a:extLst>
                </p14:cNvPr>
                <p14:cNvContentPartPr/>
                <p14:nvPr/>
              </p14:nvContentPartPr>
              <p14:xfrm>
                <a:off x="4901200" y="3860347"/>
                <a:ext cx="157680" cy="673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7B56DCA-DC72-41C1-BE22-AD3B441834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892200" y="3851347"/>
                  <a:ext cx="175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E00E321-DE63-43AE-89D0-AF08F927BC66}"/>
                    </a:ext>
                  </a:extLst>
                </p14:cNvPr>
                <p14:cNvContentPartPr/>
                <p14:nvPr/>
              </p14:nvContentPartPr>
              <p14:xfrm>
                <a:off x="5153920" y="3811027"/>
                <a:ext cx="198000" cy="763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E00E321-DE63-43AE-89D0-AF08F927BC6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45280" y="3802027"/>
                  <a:ext cx="215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8BD9D4F-3291-4063-98BF-A52D21CB6AFD}"/>
                    </a:ext>
                  </a:extLst>
                </p14:cNvPr>
                <p14:cNvContentPartPr/>
                <p14:nvPr/>
              </p14:nvContentPartPr>
              <p14:xfrm>
                <a:off x="5385400" y="3692227"/>
                <a:ext cx="190080" cy="1886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8BD9D4F-3291-4063-98BF-A52D21CB6A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76760" y="3683587"/>
                  <a:ext cx="207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DBDACD4-79B1-4C50-BBD8-3B6FC37B38B6}"/>
                    </a:ext>
                  </a:extLst>
                </p14:cNvPr>
                <p14:cNvContentPartPr/>
                <p14:nvPr/>
              </p14:nvContentPartPr>
              <p14:xfrm>
                <a:off x="3640480" y="4241587"/>
                <a:ext cx="360" cy="50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DBDACD4-79B1-4C50-BBD8-3B6FC37B38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31840" y="4232947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C3D4064-214F-446A-875E-276EC53ACAD1}"/>
                    </a:ext>
                  </a:extLst>
                </p14:cNvPr>
                <p14:cNvContentPartPr/>
                <p14:nvPr/>
              </p14:nvContentPartPr>
              <p14:xfrm>
                <a:off x="3612760" y="4152307"/>
                <a:ext cx="2681640" cy="1281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C3D4064-214F-446A-875E-276EC53ACAD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03760" y="4143307"/>
                  <a:ext cx="2699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36964AF-1D95-4DB0-89E3-A5AA816D4622}"/>
                    </a:ext>
                  </a:extLst>
                </p14:cNvPr>
                <p14:cNvContentPartPr/>
                <p14:nvPr/>
              </p14:nvContentPartPr>
              <p14:xfrm>
                <a:off x="6216640" y="4101187"/>
                <a:ext cx="124200" cy="975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36964AF-1D95-4DB0-89E3-A5AA816D462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08000" y="4092547"/>
                  <a:ext cx="141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69EF0B74-166C-4680-A064-B32EAC7D0609}"/>
                    </a:ext>
                  </a:extLst>
                </p14:cNvPr>
                <p14:cNvContentPartPr/>
                <p14:nvPr/>
              </p14:nvContentPartPr>
              <p14:xfrm>
                <a:off x="3726880" y="4138267"/>
                <a:ext cx="181080" cy="907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69EF0B74-166C-4680-A064-B32EAC7D06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718240" y="4129267"/>
                  <a:ext cx="198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ACEE92F0-2CB9-4A6A-A332-7AC1274EB033}"/>
                    </a:ext>
                  </a:extLst>
                </p14:cNvPr>
                <p14:cNvContentPartPr/>
                <p14:nvPr/>
              </p14:nvContentPartPr>
              <p14:xfrm>
                <a:off x="3904000" y="4064827"/>
                <a:ext cx="179640" cy="1746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ACEE92F0-2CB9-4A6A-A332-7AC1274EB03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895000" y="4056187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391045B-3507-4E9B-A31A-C6FF072D5ECC}"/>
                    </a:ext>
                  </a:extLst>
                </p14:cNvPr>
                <p14:cNvContentPartPr/>
                <p14:nvPr/>
              </p14:nvContentPartPr>
              <p14:xfrm>
                <a:off x="4099480" y="4188667"/>
                <a:ext cx="48600" cy="1080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391045B-3507-4E9B-A31A-C6FF072D5EC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90480" y="4180027"/>
                  <a:ext cx="6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F5C3F11-79B3-4CE4-A60C-81B8AD01788B}"/>
                    </a:ext>
                  </a:extLst>
                </p14:cNvPr>
                <p14:cNvContentPartPr/>
                <p14:nvPr/>
              </p14:nvContentPartPr>
              <p14:xfrm>
                <a:off x="4182640" y="4171387"/>
                <a:ext cx="96480" cy="727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F5C3F11-79B3-4CE4-A60C-81B8AD01788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74000" y="4162747"/>
                  <a:ext cx="114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C4EB451-D515-430F-AC41-584502293E78}"/>
                    </a:ext>
                  </a:extLst>
                </p14:cNvPr>
                <p14:cNvContentPartPr/>
                <p14:nvPr/>
              </p14:nvContentPartPr>
              <p14:xfrm>
                <a:off x="4272280" y="4002907"/>
                <a:ext cx="109440" cy="201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C4EB451-D515-430F-AC41-584502293E7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63640" y="3994267"/>
                  <a:ext cx="127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BB6CF73-D11D-4F63-83C6-A44F4E6F509F}"/>
                    </a:ext>
                  </a:extLst>
                </p14:cNvPr>
                <p14:cNvContentPartPr/>
                <p14:nvPr/>
              </p14:nvContentPartPr>
              <p14:xfrm>
                <a:off x="4384960" y="4081027"/>
                <a:ext cx="10080" cy="435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BB6CF73-D11D-4F63-83C6-A44F4E6F509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375960" y="4072027"/>
                  <a:ext cx="27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50C1D15-99EC-4959-B003-04A89D067A65}"/>
                    </a:ext>
                  </a:extLst>
                </p14:cNvPr>
                <p14:cNvContentPartPr/>
                <p14:nvPr/>
              </p14:nvContentPartPr>
              <p14:xfrm>
                <a:off x="4407280" y="4161307"/>
                <a:ext cx="135000" cy="64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50C1D15-99EC-4959-B003-04A89D067A6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398640" y="4152307"/>
                  <a:ext cx="152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1765971-EBEE-40EF-B1C1-E5FFB3E78B2A}"/>
                    </a:ext>
                  </a:extLst>
                </p14:cNvPr>
                <p14:cNvContentPartPr/>
                <p14:nvPr/>
              </p14:nvContentPartPr>
              <p14:xfrm>
                <a:off x="4577200" y="4010827"/>
                <a:ext cx="3600" cy="1821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1765971-EBEE-40EF-B1C1-E5FFB3E78B2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68560" y="4001827"/>
                  <a:ext cx="21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7DE33C8-D2F0-41C3-8860-B4258CECD57F}"/>
                    </a:ext>
                  </a:extLst>
                </p14:cNvPr>
                <p14:cNvContentPartPr/>
                <p14:nvPr/>
              </p14:nvContentPartPr>
              <p14:xfrm>
                <a:off x="4506640" y="4118467"/>
                <a:ext cx="106200" cy="194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7DE33C8-D2F0-41C3-8860-B4258CECD57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98000" y="4109827"/>
                  <a:ext cx="123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8F0C39D-D091-47BE-A16A-AB4DB04C34D5}"/>
                    </a:ext>
                  </a:extLst>
                </p14:cNvPr>
                <p14:cNvContentPartPr/>
                <p14:nvPr/>
              </p14:nvContentPartPr>
              <p14:xfrm>
                <a:off x="4631920" y="4145467"/>
                <a:ext cx="10080" cy="694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8F0C39D-D091-47BE-A16A-AB4DB04C34D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622920" y="4136827"/>
                  <a:ext cx="27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D2DA731-3D95-48DD-BB68-CA1E5CAE800D}"/>
                    </a:ext>
                  </a:extLst>
                </p14:cNvPr>
                <p14:cNvContentPartPr/>
                <p14:nvPr/>
              </p14:nvContentPartPr>
              <p14:xfrm>
                <a:off x="4641640" y="4082827"/>
                <a:ext cx="10080" cy="630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D2DA731-3D95-48DD-BB68-CA1E5CAE800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632640" y="4074187"/>
                  <a:ext cx="27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6173E84-3868-4958-912E-D0F0548EE5BC}"/>
                    </a:ext>
                  </a:extLst>
                </p14:cNvPr>
                <p14:cNvContentPartPr/>
                <p14:nvPr/>
              </p14:nvContentPartPr>
              <p14:xfrm>
                <a:off x="4652800" y="4036027"/>
                <a:ext cx="110880" cy="1810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6173E84-3868-4958-912E-D0F0548EE5B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44160" y="4027387"/>
                  <a:ext cx="128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8A8B34FA-8F47-430D-BD05-DEC69E772D22}"/>
                    </a:ext>
                  </a:extLst>
                </p14:cNvPr>
                <p14:cNvContentPartPr/>
                <p14:nvPr/>
              </p14:nvContentPartPr>
              <p14:xfrm>
                <a:off x="4779520" y="4177147"/>
                <a:ext cx="24120" cy="907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8A8B34FA-8F47-430D-BD05-DEC69E772D2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70520" y="4168507"/>
                  <a:ext cx="41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E651695-6B87-4DA6-8EBF-91375B1D0678}"/>
                    </a:ext>
                  </a:extLst>
                </p14:cNvPr>
                <p14:cNvContentPartPr/>
                <p14:nvPr/>
              </p14:nvContentPartPr>
              <p14:xfrm>
                <a:off x="4865920" y="4136827"/>
                <a:ext cx="157680" cy="849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E651695-6B87-4DA6-8EBF-91375B1D067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857280" y="4128187"/>
                  <a:ext cx="175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AD2BF93-DAF3-4598-B102-E98420F8F095}"/>
                    </a:ext>
                  </a:extLst>
                </p14:cNvPr>
                <p14:cNvContentPartPr/>
                <p14:nvPr/>
              </p14:nvContentPartPr>
              <p14:xfrm>
                <a:off x="5019280" y="4160947"/>
                <a:ext cx="93960" cy="558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AD2BF93-DAF3-4598-B102-E98420F8F09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10640" y="4151947"/>
                  <a:ext cx="111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8AC2C66-9158-474C-A75B-54AE84910CE7}"/>
                    </a:ext>
                  </a:extLst>
                </p14:cNvPr>
                <p14:cNvContentPartPr/>
                <p14:nvPr/>
              </p14:nvContentPartPr>
              <p14:xfrm>
                <a:off x="5109640" y="4114867"/>
                <a:ext cx="51840" cy="65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8AC2C66-9158-474C-A75B-54AE84910CE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01000" y="4105867"/>
                  <a:ext cx="69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26FA5B44-0C0B-4C69-BDF8-F4057B682A01}"/>
                    </a:ext>
                  </a:extLst>
                </p14:cNvPr>
                <p14:cNvContentPartPr/>
                <p14:nvPr/>
              </p14:nvContentPartPr>
              <p14:xfrm>
                <a:off x="5110000" y="4122427"/>
                <a:ext cx="360" cy="3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26FA5B44-0C0B-4C69-BDF8-F4057B682A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01000" y="41134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C0B8688A-4E74-4E57-B60E-430BEF263767}"/>
                    </a:ext>
                  </a:extLst>
                </p14:cNvPr>
                <p14:cNvContentPartPr/>
                <p14:nvPr/>
              </p14:nvContentPartPr>
              <p14:xfrm>
                <a:off x="5110000" y="4002907"/>
                <a:ext cx="186480" cy="1803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C0B8688A-4E74-4E57-B60E-430BEF2637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01000" y="3994267"/>
                  <a:ext cx="204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CC8AF07-DE54-4B41-A88A-0508DEB23E71}"/>
                    </a:ext>
                  </a:extLst>
                </p14:cNvPr>
                <p14:cNvContentPartPr/>
                <p14:nvPr/>
              </p14:nvContentPartPr>
              <p14:xfrm>
                <a:off x="5222320" y="4076347"/>
                <a:ext cx="167040" cy="165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CC8AF07-DE54-4B41-A88A-0508DEB23E7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13320" y="4067347"/>
                  <a:ext cx="184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C46D9B2-D159-4495-9B6E-F653C2DDA7C6}"/>
                    </a:ext>
                  </a:extLst>
                </p14:cNvPr>
                <p14:cNvContentPartPr/>
                <p14:nvPr/>
              </p14:nvContentPartPr>
              <p14:xfrm>
                <a:off x="5366680" y="4148347"/>
                <a:ext cx="42120" cy="759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C46D9B2-D159-4495-9B6E-F653C2DDA7C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57680" y="4139707"/>
                  <a:ext cx="59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1EC6221-7A13-403B-AA77-BE6CF4010261}"/>
                    </a:ext>
                  </a:extLst>
                </p14:cNvPr>
                <p14:cNvContentPartPr/>
                <p14:nvPr/>
              </p14:nvContentPartPr>
              <p14:xfrm>
                <a:off x="5506720" y="4098667"/>
                <a:ext cx="55800" cy="194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1EC6221-7A13-403B-AA77-BE6CF401026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98080" y="4090027"/>
                  <a:ext cx="7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76C9E76-1983-4043-B639-0B8FF993DC6D}"/>
                    </a:ext>
                  </a:extLst>
                </p14:cNvPr>
                <p14:cNvContentPartPr/>
                <p14:nvPr/>
              </p14:nvContentPartPr>
              <p14:xfrm>
                <a:off x="5594200" y="4111627"/>
                <a:ext cx="35640" cy="770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76C9E76-1983-4043-B639-0B8FF993DC6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85560" y="4102627"/>
                  <a:ext cx="53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916C32F-985F-46DD-8854-D771EF8CC886}"/>
                    </a:ext>
                  </a:extLst>
                </p14:cNvPr>
                <p14:cNvContentPartPr/>
                <p14:nvPr/>
              </p14:nvContentPartPr>
              <p14:xfrm>
                <a:off x="5594200" y="4127107"/>
                <a:ext cx="192960" cy="550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916C32F-985F-46DD-8854-D771EF8CC8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85560" y="4118107"/>
                  <a:ext cx="210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944AC28-CFB4-43BE-8FDA-8A55D380A43C}"/>
                    </a:ext>
                  </a:extLst>
                </p14:cNvPr>
                <p14:cNvContentPartPr/>
                <p14:nvPr/>
              </p14:nvContentPartPr>
              <p14:xfrm>
                <a:off x="5812360" y="3891307"/>
                <a:ext cx="3600" cy="2700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944AC28-CFB4-43BE-8FDA-8A55D380A43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03720" y="3882667"/>
                  <a:ext cx="21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E6E48CE-4D6F-4B11-90E3-44D678AB9F1C}"/>
                    </a:ext>
                  </a:extLst>
                </p14:cNvPr>
                <p14:cNvContentPartPr/>
                <p14:nvPr/>
              </p14:nvContentPartPr>
              <p14:xfrm>
                <a:off x="5758000" y="4067707"/>
                <a:ext cx="122400" cy="234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E6E48CE-4D6F-4B11-90E3-44D678AB9F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49000" y="4058707"/>
                  <a:ext cx="140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92FBB7B-57D7-4FFA-A350-A97F3035C04C}"/>
                    </a:ext>
                  </a:extLst>
                </p14:cNvPr>
                <p14:cNvContentPartPr/>
                <p14:nvPr/>
              </p14:nvContentPartPr>
              <p14:xfrm>
                <a:off x="5889400" y="3983827"/>
                <a:ext cx="74160" cy="158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92FBB7B-57D7-4FFA-A350-A97F3035C04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80760" y="3974827"/>
                  <a:ext cx="91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B10A433-27ED-4E14-A2AA-408152A2D521}"/>
                    </a:ext>
                  </a:extLst>
                </p14:cNvPr>
                <p14:cNvContentPartPr/>
                <p14:nvPr/>
              </p14:nvContentPartPr>
              <p14:xfrm>
                <a:off x="5976160" y="4084627"/>
                <a:ext cx="51840" cy="51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B10A433-27ED-4E14-A2AA-408152A2D52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67160" y="4075987"/>
                  <a:ext cx="69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1EE5CC4-85CD-43E9-A09F-DDD3099A2605}"/>
                    </a:ext>
                  </a:extLst>
                </p14:cNvPr>
                <p14:cNvContentPartPr/>
                <p14:nvPr/>
              </p14:nvContentPartPr>
              <p14:xfrm>
                <a:off x="5976160" y="4091467"/>
                <a:ext cx="19440" cy="203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1EE5CC4-85CD-43E9-A09F-DDD3099A260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67160" y="4082827"/>
                  <a:ext cx="3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18975355-75FA-49EE-AE48-146A22B702E9}"/>
                    </a:ext>
                  </a:extLst>
                </p14:cNvPr>
                <p14:cNvContentPartPr/>
                <p14:nvPr/>
              </p14:nvContentPartPr>
              <p14:xfrm>
                <a:off x="6030520" y="4082827"/>
                <a:ext cx="61920" cy="138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18975355-75FA-49EE-AE48-146A22B702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21880" y="4074187"/>
                  <a:ext cx="79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8B859F4-C11F-4E7C-B898-BF6774EEA4B1}"/>
                    </a:ext>
                  </a:extLst>
                </p14:cNvPr>
                <p14:cNvContentPartPr/>
                <p14:nvPr/>
              </p14:nvContentPartPr>
              <p14:xfrm>
                <a:off x="6059680" y="4072387"/>
                <a:ext cx="19440" cy="676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8B859F4-C11F-4E7C-B898-BF6774EEA4B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50680" y="4063387"/>
                  <a:ext cx="37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F5ABB707-809E-4598-AACD-FDAF02AD5FF4}"/>
                    </a:ext>
                  </a:extLst>
                </p14:cNvPr>
                <p14:cNvContentPartPr/>
                <p14:nvPr/>
              </p14:nvContentPartPr>
              <p14:xfrm>
                <a:off x="6075520" y="4072387"/>
                <a:ext cx="360" cy="3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F5ABB707-809E-4598-AACD-FDAF02AD5F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6880" y="40633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073D105-BB48-4588-88FC-3D48A2BEEF9E}"/>
                    </a:ext>
                  </a:extLst>
                </p14:cNvPr>
                <p14:cNvContentPartPr/>
                <p14:nvPr/>
              </p14:nvContentPartPr>
              <p14:xfrm>
                <a:off x="6075520" y="4057627"/>
                <a:ext cx="138240" cy="842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073D105-BB48-4588-88FC-3D48A2BEEF9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066880" y="4048987"/>
                  <a:ext cx="1558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6B049011-40DE-4EC0-B8AF-5B98C13F8C61}"/>
                  </a:ext>
                </a:extLst>
              </p14:cNvPr>
              <p14:cNvContentPartPr/>
              <p14:nvPr/>
            </p14:nvContentPartPr>
            <p14:xfrm>
              <a:off x="10272040" y="2177347"/>
              <a:ext cx="360" cy="36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6B049011-40DE-4EC0-B8AF-5B98C13F8C6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254040" y="21597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1AE52F08-98BC-45D6-85DD-F0BA86782C5C}"/>
                  </a:ext>
                </a:extLst>
              </p14:cNvPr>
              <p14:cNvContentPartPr/>
              <p14:nvPr/>
            </p14:nvContentPartPr>
            <p14:xfrm>
              <a:off x="3627880" y="4439227"/>
              <a:ext cx="2737080" cy="13392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1AE52F08-98BC-45D6-85DD-F0BA86782C5C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609880" y="4421227"/>
                <a:ext cx="27727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10108016-59A3-4AE3-A183-AF937DE28DC7}"/>
              </a:ext>
            </a:extLst>
          </p:cNvPr>
          <p:cNvGrpSpPr/>
          <p:nvPr/>
        </p:nvGrpSpPr>
        <p:grpSpPr>
          <a:xfrm>
            <a:off x="1288960" y="1851907"/>
            <a:ext cx="4978800" cy="1909080"/>
            <a:chOff x="1288960" y="1851907"/>
            <a:chExt cx="4978800" cy="19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5FB33BC-A35E-437D-BA16-13F4BEF2FB9D}"/>
                    </a:ext>
                  </a:extLst>
                </p14:cNvPr>
                <p14:cNvContentPartPr/>
                <p14:nvPr/>
              </p14:nvContentPartPr>
              <p14:xfrm>
                <a:off x="3528160" y="2247547"/>
                <a:ext cx="2505960" cy="60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5FB33BC-A35E-437D-BA16-13F4BEF2FB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510520" y="2229907"/>
                  <a:ext cx="2541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39D45FE-ADE2-4440-9ED3-875C332F76DC}"/>
                    </a:ext>
                  </a:extLst>
                </p14:cNvPr>
                <p14:cNvContentPartPr/>
                <p14:nvPr/>
              </p14:nvContentPartPr>
              <p14:xfrm>
                <a:off x="5998480" y="2182027"/>
                <a:ext cx="112320" cy="98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39D45FE-ADE2-4440-9ED3-875C332F76D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980840" y="2164387"/>
                  <a:ext cx="147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7134166-6F9F-4A18-B657-07541C6E4117}"/>
                    </a:ext>
                  </a:extLst>
                </p14:cNvPr>
                <p14:cNvContentPartPr/>
                <p14:nvPr/>
              </p14:nvContentPartPr>
              <p14:xfrm>
                <a:off x="1288960" y="2094547"/>
                <a:ext cx="2174760" cy="66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7134166-6F9F-4A18-B657-07541C6E411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70960" y="2076547"/>
                  <a:ext cx="2210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CC4955D-5182-46BF-8BAF-A043A438B5A1}"/>
                    </a:ext>
                  </a:extLst>
                </p14:cNvPr>
                <p14:cNvContentPartPr/>
                <p14:nvPr/>
              </p14:nvContentPartPr>
              <p14:xfrm>
                <a:off x="3393520" y="2048467"/>
                <a:ext cx="94680" cy="105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CC4955D-5182-46BF-8BAF-A043A438B5A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375520" y="2030467"/>
                  <a:ext cx="130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200C7D7-633D-4750-8CDC-427102589813}"/>
                    </a:ext>
                  </a:extLst>
                </p14:cNvPr>
                <p14:cNvContentPartPr/>
                <p14:nvPr/>
              </p14:nvContentPartPr>
              <p14:xfrm>
                <a:off x="1394800" y="1958107"/>
                <a:ext cx="64800" cy="123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200C7D7-633D-4750-8CDC-42710258981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376800" y="1940467"/>
                  <a:ext cx="100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135E96-D5A1-4FB1-BE58-EAEA7C97A78B}"/>
                    </a:ext>
                  </a:extLst>
                </p14:cNvPr>
                <p14:cNvContentPartPr/>
                <p14:nvPr/>
              </p14:nvContentPartPr>
              <p14:xfrm>
                <a:off x="1381840" y="2048467"/>
                <a:ext cx="70920" cy="1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135E96-D5A1-4FB1-BE58-EAEA7C97A78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364200" y="2030467"/>
                  <a:ext cx="106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99F2794-45B6-445D-B07F-40A82486C9A7}"/>
                    </a:ext>
                  </a:extLst>
                </p14:cNvPr>
                <p14:cNvContentPartPr/>
                <p14:nvPr/>
              </p14:nvContentPartPr>
              <p14:xfrm>
                <a:off x="1475080" y="1978987"/>
                <a:ext cx="13320" cy="9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99F2794-45B6-445D-B07F-40A82486C9A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457080" y="1961347"/>
                  <a:ext cx="48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DD34749-B29D-44B3-AFD6-69C321154728}"/>
                    </a:ext>
                  </a:extLst>
                </p14:cNvPr>
                <p14:cNvContentPartPr/>
                <p14:nvPr/>
              </p14:nvContentPartPr>
              <p14:xfrm>
                <a:off x="1468600" y="1978267"/>
                <a:ext cx="80640" cy="10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DD34749-B29D-44B3-AFD6-69C32115472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450600" y="1960267"/>
                  <a:ext cx="116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C969994-C1EF-4F26-95AA-3F9487046574}"/>
                    </a:ext>
                  </a:extLst>
                </p14:cNvPr>
                <p14:cNvContentPartPr/>
                <p14:nvPr/>
              </p14:nvContentPartPr>
              <p14:xfrm>
                <a:off x="1584160" y="1965667"/>
                <a:ext cx="360" cy="81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C969994-C1EF-4F26-95AA-3F948704657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566160" y="1947667"/>
                  <a:ext cx="36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B80FDE-0D7F-498E-81F7-3543B0F3A411}"/>
                    </a:ext>
                  </a:extLst>
                </p14:cNvPr>
                <p14:cNvContentPartPr/>
                <p14:nvPr/>
              </p14:nvContentPartPr>
              <p14:xfrm>
                <a:off x="1584160" y="1965667"/>
                <a:ext cx="72000" cy="99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B80FDE-0D7F-498E-81F7-3543B0F3A4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566160" y="1947667"/>
                  <a:ext cx="107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9D67165-6C3C-40C8-AAC0-EC356D061F13}"/>
                    </a:ext>
                  </a:extLst>
                </p14:cNvPr>
                <p14:cNvContentPartPr/>
                <p14:nvPr/>
              </p14:nvContentPartPr>
              <p14:xfrm>
                <a:off x="1741120" y="1951267"/>
                <a:ext cx="3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9D67165-6C3C-40C8-AAC0-EC356D061F1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723480" y="1933267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B904F5A-EB26-4A68-AC2A-A4225625FB05}"/>
                    </a:ext>
                  </a:extLst>
                </p14:cNvPr>
                <p14:cNvContentPartPr/>
                <p14:nvPr/>
              </p14:nvContentPartPr>
              <p14:xfrm>
                <a:off x="1722400" y="1942627"/>
                <a:ext cx="90000" cy="128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B904F5A-EB26-4A68-AC2A-A4225625FB0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704760" y="1924627"/>
                  <a:ext cx="125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60CC49F-A489-4DF2-A23E-811752B89F58}"/>
                    </a:ext>
                  </a:extLst>
                </p14:cNvPr>
                <p14:cNvContentPartPr/>
                <p14:nvPr/>
              </p14:nvContentPartPr>
              <p14:xfrm>
                <a:off x="1744360" y="2026147"/>
                <a:ext cx="42120" cy="3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60CC49F-A489-4DF2-A23E-811752B89F5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726720" y="2008507"/>
                  <a:ext cx="77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7BC9942-6F0C-49F1-8C1E-984212098487}"/>
                    </a:ext>
                  </a:extLst>
                </p14:cNvPr>
                <p14:cNvContentPartPr/>
                <p14:nvPr/>
              </p14:nvContentPartPr>
              <p14:xfrm>
                <a:off x="1830760" y="1975747"/>
                <a:ext cx="59760" cy="170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7BC9942-6F0C-49F1-8C1E-98421209848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813120" y="1957747"/>
                  <a:ext cx="95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34E713D-64D4-4FB9-B36D-F882DC9D1FCF}"/>
                    </a:ext>
                  </a:extLst>
                </p14:cNvPr>
                <p14:cNvContentPartPr/>
                <p14:nvPr/>
              </p14:nvContentPartPr>
              <p14:xfrm>
                <a:off x="1919320" y="1957747"/>
                <a:ext cx="72720" cy="186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34E713D-64D4-4FB9-B36D-F882DC9D1FC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901680" y="1940107"/>
                  <a:ext cx="108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6FF3274-1A9C-40B9-BCC8-8B254AC221E5}"/>
                    </a:ext>
                  </a:extLst>
                </p14:cNvPr>
                <p14:cNvContentPartPr/>
                <p14:nvPr/>
              </p14:nvContentPartPr>
              <p14:xfrm>
                <a:off x="2020480" y="1940467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6FF3274-1A9C-40B9-BCC8-8B254AC221E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002480" y="1922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FD078B6-AF54-4211-A25B-03123BDD7DB3}"/>
                    </a:ext>
                  </a:extLst>
                </p14:cNvPr>
                <p14:cNvContentPartPr/>
                <p14:nvPr/>
              </p14:nvContentPartPr>
              <p14:xfrm>
                <a:off x="2014000" y="1917427"/>
                <a:ext cx="77400" cy="106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FD078B6-AF54-4211-A25B-03123BDD7DB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96000" y="1899787"/>
                  <a:ext cx="113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2163990-CF51-4557-BD19-C0338F561941}"/>
                    </a:ext>
                  </a:extLst>
                </p14:cNvPr>
                <p14:cNvContentPartPr/>
                <p14:nvPr/>
              </p14:nvContentPartPr>
              <p14:xfrm>
                <a:off x="2190400" y="1930027"/>
                <a:ext cx="16920" cy="83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2163990-CF51-4557-BD19-C0338F56194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72760" y="1912027"/>
                  <a:ext cx="5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49CF55D-C03D-4F3C-AF24-B2B21F823135}"/>
                    </a:ext>
                  </a:extLst>
                </p14:cNvPr>
                <p14:cNvContentPartPr/>
                <p14:nvPr/>
              </p14:nvContentPartPr>
              <p14:xfrm>
                <a:off x="2187880" y="1924267"/>
                <a:ext cx="73440" cy="95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49CF55D-C03D-4F3C-AF24-B2B21F82313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70240" y="1906267"/>
                  <a:ext cx="109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9F1E6B2-0423-4F45-8125-22ED20D9D634}"/>
                    </a:ext>
                  </a:extLst>
                </p14:cNvPr>
                <p14:cNvContentPartPr/>
                <p14:nvPr/>
              </p14:nvContentPartPr>
              <p14:xfrm>
                <a:off x="2283640" y="1967107"/>
                <a:ext cx="80640" cy="60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9F1E6B2-0423-4F45-8125-22ED20D9D63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65640" y="1949107"/>
                  <a:ext cx="116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08FC5AA-E4E7-4942-9689-35EE6F87D59E}"/>
                    </a:ext>
                  </a:extLst>
                </p14:cNvPr>
                <p14:cNvContentPartPr/>
                <p14:nvPr/>
              </p14:nvContentPartPr>
              <p14:xfrm>
                <a:off x="2383000" y="1851907"/>
                <a:ext cx="16560" cy="165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08FC5AA-E4E7-4942-9689-35EE6F87D59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365000" y="1834267"/>
                  <a:ext cx="52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E8A2C20-70BE-478A-A0FF-F3111AC5C116}"/>
                    </a:ext>
                  </a:extLst>
                </p14:cNvPr>
                <p14:cNvContentPartPr/>
                <p14:nvPr/>
              </p14:nvContentPartPr>
              <p14:xfrm>
                <a:off x="2360320" y="1926067"/>
                <a:ext cx="147960" cy="3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E8A2C20-70BE-478A-A0FF-F3111AC5C1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42680" y="1908427"/>
                  <a:ext cx="183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E2554E5-BA05-4C61-A2EB-20EAC3FA1FF8}"/>
                    </a:ext>
                  </a:extLst>
                </p14:cNvPr>
                <p14:cNvContentPartPr/>
                <p14:nvPr/>
              </p14:nvContentPartPr>
              <p14:xfrm>
                <a:off x="2475880" y="1950187"/>
                <a:ext cx="103320" cy="84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E2554E5-BA05-4C61-A2EB-20EAC3FA1FF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457880" y="1932547"/>
                  <a:ext cx="138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810165C-83C7-4737-B8D1-5317C8154118}"/>
                    </a:ext>
                  </a:extLst>
                </p14:cNvPr>
                <p14:cNvContentPartPr/>
                <p14:nvPr/>
              </p14:nvContentPartPr>
              <p14:xfrm>
                <a:off x="3688720" y="2153227"/>
                <a:ext cx="360" cy="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810165C-83C7-4737-B8D1-5317C815411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670720" y="21355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F34BF9A-5E22-49EC-83B3-2226C3BC42C4}"/>
                    </a:ext>
                  </a:extLst>
                </p14:cNvPr>
                <p14:cNvContentPartPr/>
                <p14:nvPr/>
              </p14:nvContentPartPr>
              <p14:xfrm>
                <a:off x="3613480" y="2130187"/>
                <a:ext cx="110880" cy="82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F34BF9A-5E22-49EC-83B3-2226C3BC42C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595480" y="2112547"/>
                  <a:ext cx="146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433B52D-D9A4-4EF4-8986-D385F767418B}"/>
                    </a:ext>
                  </a:extLst>
                </p14:cNvPr>
                <p14:cNvContentPartPr/>
                <p14:nvPr/>
              </p14:nvContentPartPr>
              <p14:xfrm>
                <a:off x="3711040" y="2007787"/>
                <a:ext cx="28800" cy="165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433B52D-D9A4-4EF4-8986-D385F767418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93400" y="1990147"/>
                  <a:ext cx="64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EB0DBCF-5D46-4EC4-8D18-B078A5BE38E5}"/>
                    </a:ext>
                  </a:extLst>
                </p14:cNvPr>
                <p14:cNvContentPartPr/>
                <p14:nvPr/>
              </p14:nvContentPartPr>
              <p14:xfrm>
                <a:off x="3778360" y="2102107"/>
                <a:ext cx="6840" cy="64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EB0DBCF-5D46-4EC4-8D18-B078A5BE38E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60720" y="2084467"/>
                  <a:ext cx="4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03C467E-CB2C-4E49-9B22-872471B57279}"/>
                    </a:ext>
                  </a:extLst>
                </p14:cNvPr>
                <p14:cNvContentPartPr/>
                <p14:nvPr/>
              </p14:nvContentPartPr>
              <p14:xfrm>
                <a:off x="3778360" y="2052067"/>
                <a:ext cx="19440" cy="50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03C467E-CB2C-4E49-9B22-872471B5727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60720" y="2034427"/>
                  <a:ext cx="55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BFFA2B6-3352-4C0E-8E00-1D1A9AAE1617}"/>
                    </a:ext>
                  </a:extLst>
                </p14:cNvPr>
                <p14:cNvContentPartPr/>
                <p14:nvPr/>
              </p14:nvContentPartPr>
              <p14:xfrm>
                <a:off x="3810400" y="2128387"/>
                <a:ext cx="121680" cy="73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BFFA2B6-3352-4C0E-8E00-1D1A9AAE161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92760" y="2110387"/>
                  <a:ext cx="157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82753EF-6D50-4F9F-A879-48F973160856}"/>
                    </a:ext>
                  </a:extLst>
                </p14:cNvPr>
                <p14:cNvContentPartPr/>
                <p14:nvPr/>
              </p14:nvContentPartPr>
              <p14:xfrm>
                <a:off x="3961240" y="1963867"/>
                <a:ext cx="13320" cy="183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82753EF-6D50-4F9F-A879-48F97316085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43600" y="1945867"/>
                  <a:ext cx="48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60AD830-A260-4A6F-8D0C-22CE66B5B577}"/>
                    </a:ext>
                  </a:extLst>
                </p14:cNvPr>
                <p14:cNvContentPartPr/>
                <p14:nvPr/>
              </p14:nvContentPartPr>
              <p14:xfrm>
                <a:off x="3916600" y="2094547"/>
                <a:ext cx="90360" cy="3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60AD830-A260-4A6F-8D0C-22CE66B5B57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98600" y="2076907"/>
                  <a:ext cx="12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F533DC5-321D-4832-A288-82B493CFA260}"/>
                    </a:ext>
                  </a:extLst>
                </p14:cNvPr>
                <p14:cNvContentPartPr/>
                <p14:nvPr/>
              </p14:nvContentPartPr>
              <p14:xfrm>
                <a:off x="4054480" y="2047387"/>
                <a:ext cx="16560" cy="135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F533DC5-321D-4832-A288-82B493CFA26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036480" y="2029747"/>
                  <a:ext cx="52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04FACB6-9A52-4977-AC46-F82A9DB55362}"/>
                    </a:ext>
                  </a:extLst>
                </p14:cNvPr>
                <p14:cNvContentPartPr/>
                <p14:nvPr/>
              </p14:nvContentPartPr>
              <p14:xfrm>
                <a:off x="4070320" y="1999507"/>
                <a:ext cx="109440" cy="18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04FACB6-9A52-4977-AC46-F82A9DB5536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052680" y="1981507"/>
                  <a:ext cx="145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744C01E-93B2-47CD-93A0-5E0D4E1450BB}"/>
                    </a:ext>
                  </a:extLst>
                </p14:cNvPr>
                <p14:cNvContentPartPr/>
                <p14:nvPr/>
              </p14:nvContentPartPr>
              <p14:xfrm>
                <a:off x="4234120" y="2155027"/>
                <a:ext cx="22680" cy="83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744C01E-93B2-47CD-93A0-5E0D4E1450B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216120" y="2137387"/>
                  <a:ext cx="5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D806332-82BF-4AF7-A42E-6A9820C073F3}"/>
                    </a:ext>
                  </a:extLst>
                </p14:cNvPr>
                <p14:cNvContentPartPr/>
                <p14:nvPr/>
              </p14:nvContentPartPr>
              <p14:xfrm>
                <a:off x="4317640" y="2027947"/>
                <a:ext cx="87120" cy="108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D806332-82BF-4AF7-A42E-6A9820C073F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299640" y="2010307"/>
                  <a:ext cx="122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E2602F0-A108-424E-B378-433E945B3425}"/>
                    </a:ext>
                  </a:extLst>
                </p14:cNvPr>
                <p14:cNvContentPartPr/>
                <p14:nvPr/>
              </p14:nvContentPartPr>
              <p14:xfrm>
                <a:off x="4396840" y="2081227"/>
                <a:ext cx="81360" cy="4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E2602F0-A108-424E-B378-433E945B342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379200" y="2063227"/>
                  <a:ext cx="117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1EC2FB-6927-4FF9-9A5B-A0262089E7A9}"/>
                    </a:ext>
                  </a:extLst>
                </p14:cNvPr>
                <p14:cNvContentPartPr/>
                <p14:nvPr/>
              </p14:nvContentPartPr>
              <p14:xfrm>
                <a:off x="4454080" y="1933987"/>
                <a:ext cx="1490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1EC2FB-6927-4FF9-9A5B-A0262089E7A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36440" y="1915987"/>
                  <a:ext cx="184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9C16B6B-76EB-4025-B674-B94A5A634AB4}"/>
                    </a:ext>
                  </a:extLst>
                </p14:cNvPr>
                <p14:cNvContentPartPr/>
                <p14:nvPr/>
              </p14:nvContentPartPr>
              <p14:xfrm>
                <a:off x="4599880" y="2019667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9C16B6B-76EB-4025-B674-B94A5A634AB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81880" y="20016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C4CF36-A2B3-42AD-B738-088252D1478D}"/>
                    </a:ext>
                  </a:extLst>
                </p14:cNvPr>
                <p14:cNvContentPartPr/>
                <p14:nvPr/>
              </p14:nvContentPartPr>
              <p14:xfrm>
                <a:off x="4644520" y="2049187"/>
                <a:ext cx="55080" cy="63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C4CF36-A2B3-42AD-B738-088252D1478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626880" y="2031547"/>
                  <a:ext cx="90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BF65734-850B-436B-A4E5-FB56493DF4EE}"/>
                    </a:ext>
                  </a:extLst>
                </p14:cNvPr>
                <p14:cNvContentPartPr/>
                <p14:nvPr/>
              </p14:nvContentPartPr>
              <p14:xfrm>
                <a:off x="4715440" y="2063947"/>
                <a:ext cx="15768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BF65734-850B-436B-A4E5-FB56493DF4E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697440" y="2045947"/>
                  <a:ext cx="193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CA00F35-DC6D-49A7-9CFC-7A53BE59D063}"/>
                    </a:ext>
                  </a:extLst>
                </p14:cNvPr>
                <p14:cNvContentPartPr/>
                <p14:nvPr/>
              </p14:nvContentPartPr>
              <p14:xfrm>
                <a:off x="4891840" y="1898347"/>
                <a:ext cx="3600" cy="178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CA00F35-DC6D-49A7-9CFC-7A53BE59D06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873840" y="1880347"/>
                  <a:ext cx="39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6456691-0553-4EFB-B30D-FD71E582C2D9}"/>
                    </a:ext>
                  </a:extLst>
                </p14:cNvPr>
                <p14:cNvContentPartPr/>
                <p14:nvPr/>
              </p14:nvContentPartPr>
              <p14:xfrm>
                <a:off x="4830640" y="1995547"/>
                <a:ext cx="99720" cy="7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6456691-0553-4EFB-B30D-FD71E582C2D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813000" y="1977547"/>
                  <a:ext cx="135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7869BA3-8E87-4F31-95AF-CFE977A3CB8F}"/>
                    </a:ext>
                  </a:extLst>
                </p14:cNvPr>
                <p14:cNvContentPartPr/>
                <p14:nvPr/>
              </p14:nvContentPartPr>
              <p14:xfrm>
                <a:off x="4946200" y="2089867"/>
                <a:ext cx="54720" cy="1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7869BA3-8E87-4F31-95AF-CFE977A3CB8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928560" y="2071867"/>
                  <a:ext cx="90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DB7FBD6-8DF1-453D-8390-FC88DF92856D}"/>
                    </a:ext>
                  </a:extLst>
                </p14:cNvPr>
                <p14:cNvContentPartPr/>
                <p14:nvPr/>
              </p14:nvContentPartPr>
              <p14:xfrm>
                <a:off x="5023240" y="2032987"/>
                <a:ext cx="99720" cy="71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DB7FBD6-8DF1-453D-8390-FC88DF92856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005600" y="2014987"/>
                  <a:ext cx="135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ECF5114-6AD4-4190-87ED-D191977FA845}"/>
                    </a:ext>
                  </a:extLst>
                </p14:cNvPr>
                <p14:cNvContentPartPr/>
                <p14:nvPr/>
              </p14:nvContentPartPr>
              <p14:xfrm>
                <a:off x="5166520" y="2022547"/>
                <a:ext cx="46440" cy="72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ECF5114-6AD4-4190-87ED-D191977FA84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148880" y="2004547"/>
                  <a:ext cx="82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B7E3021-FE6D-44B7-9AC4-3DE48D24944E}"/>
                    </a:ext>
                  </a:extLst>
                </p14:cNvPr>
                <p14:cNvContentPartPr/>
                <p14:nvPr/>
              </p14:nvContentPartPr>
              <p14:xfrm>
                <a:off x="5263720" y="1984747"/>
                <a:ext cx="13320" cy="99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B7E3021-FE6D-44B7-9AC4-3DE48D24944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246080" y="196710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D613583-914F-4CFB-8D7B-17124F1D87FA}"/>
                    </a:ext>
                  </a:extLst>
                </p14:cNvPr>
                <p14:cNvContentPartPr/>
                <p14:nvPr/>
              </p14:nvContentPartPr>
              <p14:xfrm>
                <a:off x="5353720" y="2104987"/>
                <a:ext cx="16560" cy="67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D613583-914F-4CFB-8D7B-17124F1D87F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36080" y="2087347"/>
                  <a:ext cx="52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BAA8562-BA5E-4BBF-AEF4-331B378E68DE}"/>
                    </a:ext>
                  </a:extLst>
                </p14:cNvPr>
                <p14:cNvContentPartPr/>
                <p14:nvPr/>
              </p14:nvContentPartPr>
              <p14:xfrm>
                <a:off x="3656680" y="2361307"/>
                <a:ext cx="13320" cy="97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BAA8562-BA5E-4BBF-AEF4-331B378E68D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638680" y="2343307"/>
                  <a:ext cx="4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702579-6DA6-4823-BDC5-5926C2F01E91}"/>
                    </a:ext>
                  </a:extLst>
                </p14:cNvPr>
                <p14:cNvContentPartPr/>
                <p14:nvPr/>
              </p14:nvContentPartPr>
              <p14:xfrm>
                <a:off x="3640480" y="2340067"/>
                <a:ext cx="196200" cy="1483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702579-6DA6-4823-BDC5-5926C2F01E9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622840" y="2322427"/>
                  <a:ext cx="23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42DD6FB-679B-4FCF-B28D-FD73A3ABD87F}"/>
                    </a:ext>
                  </a:extLst>
                </p14:cNvPr>
                <p14:cNvContentPartPr/>
                <p14:nvPr/>
              </p14:nvContentPartPr>
              <p14:xfrm>
                <a:off x="3871600" y="2384707"/>
                <a:ext cx="65160" cy="178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42DD6FB-679B-4FCF-B28D-FD73A3ABD87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853600" y="2366707"/>
                  <a:ext cx="100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4C71061-6040-4AE0-A187-08D8F2F5BCAF}"/>
                    </a:ext>
                  </a:extLst>
                </p14:cNvPr>
                <p14:cNvContentPartPr/>
                <p14:nvPr/>
              </p14:nvContentPartPr>
              <p14:xfrm>
                <a:off x="3951160" y="2411707"/>
                <a:ext cx="148320" cy="70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4C71061-6040-4AE0-A187-08D8F2F5BCA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33520" y="2393707"/>
                  <a:ext cx="183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73BA69E-5142-4AF4-A329-98A73FBD26C0}"/>
                    </a:ext>
                  </a:extLst>
                </p14:cNvPr>
                <p14:cNvContentPartPr/>
                <p14:nvPr/>
              </p14:nvContentPartPr>
              <p14:xfrm>
                <a:off x="4148800" y="2389027"/>
                <a:ext cx="156240" cy="86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73BA69E-5142-4AF4-A329-98A73FBD26C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31160" y="2371387"/>
                  <a:ext cx="191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D4698D2-69E0-4254-8306-53E1B0AE20B9}"/>
                    </a:ext>
                  </a:extLst>
                </p14:cNvPr>
                <p14:cNvContentPartPr/>
                <p14:nvPr/>
              </p14:nvContentPartPr>
              <p14:xfrm>
                <a:off x="4378480" y="2317027"/>
                <a:ext cx="22680" cy="134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D4698D2-69E0-4254-8306-53E1B0AE20B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360480" y="2299027"/>
                  <a:ext cx="58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6EEAF2E-5AE2-48BF-8A91-FD7BA434F0AD}"/>
                    </a:ext>
                  </a:extLst>
                </p14:cNvPr>
                <p14:cNvContentPartPr/>
                <p14:nvPr/>
              </p14:nvContentPartPr>
              <p14:xfrm>
                <a:off x="4314400" y="2381467"/>
                <a:ext cx="1191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6EEAF2E-5AE2-48BF-8A91-FD7BA434F0A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96400" y="2363467"/>
                  <a:ext cx="15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EB3E0AE-C444-4917-ADCE-1988BFDFAD51}"/>
                    </a:ext>
                  </a:extLst>
                </p14:cNvPr>
                <p14:cNvContentPartPr/>
                <p14:nvPr/>
              </p14:nvContentPartPr>
              <p14:xfrm>
                <a:off x="4458760" y="2373547"/>
                <a:ext cx="57960" cy="30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EB3E0AE-C444-4917-ADCE-1988BFDFAD5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440760" y="2355907"/>
                  <a:ext cx="93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66C9B43-1F36-4EE5-8640-4AB23B07D7C2}"/>
                    </a:ext>
                  </a:extLst>
                </p14:cNvPr>
                <p14:cNvContentPartPr/>
                <p14:nvPr/>
              </p14:nvContentPartPr>
              <p14:xfrm>
                <a:off x="4458760" y="2373547"/>
                <a:ext cx="55080" cy="159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66C9B43-1F36-4EE5-8640-4AB23B07D7C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40760" y="2355907"/>
                  <a:ext cx="90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5E3490B-0408-467A-833C-20B314B98FFD}"/>
                    </a:ext>
                  </a:extLst>
                </p14:cNvPr>
                <p14:cNvContentPartPr/>
                <p14:nvPr/>
              </p14:nvContentPartPr>
              <p14:xfrm>
                <a:off x="4571080" y="2365627"/>
                <a:ext cx="57960" cy="162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5E3490B-0408-467A-833C-20B314B98FF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553080" y="2347627"/>
                  <a:ext cx="93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3999740-2E71-40D6-9BF4-E138A84115A4}"/>
                    </a:ext>
                  </a:extLst>
                </p14:cNvPr>
                <p14:cNvContentPartPr/>
                <p14:nvPr/>
              </p14:nvContentPartPr>
              <p14:xfrm>
                <a:off x="4641640" y="2371387"/>
                <a:ext cx="93240" cy="9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3999740-2E71-40D6-9BF4-E138A84115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623640" y="2353747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E658014-0DBF-4056-B630-2B7A76CD8D1E}"/>
                    </a:ext>
                  </a:extLst>
                </p14:cNvPr>
                <p14:cNvContentPartPr/>
                <p14:nvPr/>
              </p14:nvContentPartPr>
              <p14:xfrm>
                <a:off x="4795360" y="2372827"/>
                <a:ext cx="3600" cy="13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E658014-0DBF-4056-B630-2B7A76CD8D1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777720" y="2354827"/>
                  <a:ext cx="3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56C9C73-9D43-4F84-90A9-6925B20C11BC}"/>
                    </a:ext>
                  </a:extLst>
                </p14:cNvPr>
                <p14:cNvContentPartPr/>
                <p14:nvPr/>
              </p14:nvContentPartPr>
              <p14:xfrm>
                <a:off x="4786000" y="2456347"/>
                <a:ext cx="360" cy="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56C9C73-9D43-4F84-90A9-6925B20C11B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68000" y="24387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575F5D1-2C29-48BD-B007-503DF6FFEDB0}"/>
                    </a:ext>
                  </a:extLst>
                </p14:cNvPr>
                <p14:cNvContentPartPr/>
                <p14:nvPr/>
              </p14:nvContentPartPr>
              <p14:xfrm>
                <a:off x="4846840" y="2371747"/>
                <a:ext cx="173880" cy="85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575F5D1-2C29-48BD-B007-503DF6FFEDB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829200" y="2354107"/>
                  <a:ext cx="209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59B55EC-8767-40C4-AA2F-F22E578D46F4}"/>
                    </a:ext>
                  </a:extLst>
                </p14:cNvPr>
                <p14:cNvContentPartPr/>
                <p14:nvPr/>
              </p14:nvContentPartPr>
              <p14:xfrm>
                <a:off x="5059240" y="2287507"/>
                <a:ext cx="217800" cy="146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59B55EC-8767-40C4-AA2F-F22E578D46F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041600" y="2269867"/>
                  <a:ext cx="253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30E6694-8209-4AD0-AD83-6CE6F8C7C2CA}"/>
                    </a:ext>
                  </a:extLst>
                </p14:cNvPr>
                <p14:cNvContentPartPr/>
                <p14:nvPr/>
              </p14:nvContentPartPr>
              <p14:xfrm>
                <a:off x="3643720" y="2560747"/>
                <a:ext cx="170640" cy="97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30E6694-8209-4AD0-AD83-6CE6F8C7C2C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626080" y="2542747"/>
                  <a:ext cx="206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FFF1BDB-AF54-4C3D-8476-607AB472C166}"/>
                    </a:ext>
                  </a:extLst>
                </p14:cNvPr>
                <p14:cNvContentPartPr/>
                <p14:nvPr/>
              </p14:nvContentPartPr>
              <p14:xfrm>
                <a:off x="3810400" y="2616187"/>
                <a:ext cx="360" cy="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FFF1BDB-AF54-4C3D-8476-607AB472C1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92760" y="25985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F8F76D9-E3D8-4B09-8C52-C89890C1E5F0}"/>
                    </a:ext>
                  </a:extLst>
                </p14:cNvPr>
                <p14:cNvContentPartPr/>
                <p14:nvPr/>
              </p14:nvContentPartPr>
              <p14:xfrm>
                <a:off x="3810400" y="2616187"/>
                <a:ext cx="36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F8F76D9-E3D8-4B09-8C52-C89890C1E5F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92760" y="25985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B7D3460-D0AE-4F5A-A8F1-90E2EFF7F015}"/>
                    </a:ext>
                  </a:extLst>
                </p14:cNvPr>
                <p14:cNvContentPartPr/>
                <p14:nvPr/>
              </p14:nvContentPartPr>
              <p14:xfrm>
                <a:off x="3810400" y="2563987"/>
                <a:ext cx="154440" cy="91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B7D3460-D0AE-4F5A-A8F1-90E2EFF7F01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792760" y="2545987"/>
                  <a:ext cx="190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73DD143-A73B-42D5-9AA1-8CCC11C9C918}"/>
                    </a:ext>
                  </a:extLst>
                </p14:cNvPr>
                <p14:cNvContentPartPr/>
                <p14:nvPr/>
              </p14:nvContentPartPr>
              <p14:xfrm>
                <a:off x="3955120" y="2580547"/>
                <a:ext cx="58680" cy="74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73DD143-A73B-42D5-9AA1-8CCC11C9C91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937120" y="2562907"/>
                  <a:ext cx="94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D6E7257-291C-49EE-A321-59AA372BD819}"/>
                    </a:ext>
                  </a:extLst>
                </p14:cNvPr>
                <p14:cNvContentPartPr/>
                <p14:nvPr/>
              </p14:nvContentPartPr>
              <p14:xfrm>
                <a:off x="4043680" y="2516467"/>
                <a:ext cx="219600" cy="139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D6E7257-291C-49EE-A321-59AA372BD81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025680" y="2498467"/>
                  <a:ext cx="255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0F2D47B-EB88-4D6E-9DB6-4BCAF017DAE6}"/>
                    </a:ext>
                  </a:extLst>
                </p14:cNvPr>
                <p14:cNvContentPartPr/>
                <p14:nvPr/>
              </p14:nvContentPartPr>
              <p14:xfrm>
                <a:off x="4086520" y="2529787"/>
                <a:ext cx="69120" cy="191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0F2D47B-EB88-4D6E-9DB6-4BCAF017DAE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068520" y="2511787"/>
                  <a:ext cx="104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F3B7066-B74E-4FA2-9FED-835050A3A595}"/>
                    </a:ext>
                  </a:extLst>
                </p14:cNvPr>
                <p14:cNvContentPartPr/>
                <p14:nvPr/>
              </p14:nvContentPartPr>
              <p14:xfrm>
                <a:off x="3938920" y="2779987"/>
                <a:ext cx="360" cy="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F3B7066-B74E-4FA2-9FED-835050A3A59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20920" y="27619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2FA6901-4258-41F3-A097-6A791D44AB4D}"/>
                    </a:ext>
                  </a:extLst>
                </p14:cNvPr>
                <p14:cNvContentPartPr/>
                <p14:nvPr/>
              </p14:nvContentPartPr>
              <p14:xfrm>
                <a:off x="4323760" y="2550667"/>
                <a:ext cx="360" cy="32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2FA6901-4258-41F3-A097-6A791D44AB4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06120" y="2533027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0B8BDA4-F63A-4567-ACD9-B2DF85338A08}"/>
                    </a:ext>
                  </a:extLst>
                </p14:cNvPr>
                <p14:cNvContentPartPr/>
                <p14:nvPr/>
              </p14:nvContentPartPr>
              <p14:xfrm>
                <a:off x="4323760" y="2550667"/>
                <a:ext cx="6840" cy="666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0B8BDA4-F63A-4567-ACD9-B2DF85338A0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306120" y="2533027"/>
                  <a:ext cx="42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CE4098E-A370-426C-A57E-0F7C9A22C975}"/>
                    </a:ext>
                  </a:extLst>
                </p14:cNvPr>
                <p14:cNvContentPartPr/>
                <p14:nvPr/>
              </p14:nvContentPartPr>
              <p14:xfrm>
                <a:off x="4439320" y="2530507"/>
                <a:ext cx="32400" cy="111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CE4098E-A370-426C-A57E-0F7C9A22C97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21680" y="2512867"/>
                  <a:ext cx="68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CED0AD2-24E2-47FD-9E5A-BEA2C1AE2F6B}"/>
                    </a:ext>
                  </a:extLst>
                </p14:cNvPr>
                <p14:cNvContentPartPr/>
                <p14:nvPr/>
              </p14:nvContentPartPr>
              <p14:xfrm>
                <a:off x="4423480" y="2530507"/>
                <a:ext cx="81720" cy="70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CED0AD2-24E2-47FD-9E5A-BEA2C1AE2F6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405480" y="2512867"/>
                  <a:ext cx="117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FC6A8A1-B53E-47C1-A66D-D41D7571A8FF}"/>
                    </a:ext>
                  </a:extLst>
                </p14:cNvPr>
                <p14:cNvContentPartPr/>
                <p14:nvPr/>
              </p14:nvContentPartPr>
              <p14:xfrm>
                <a:off x="4539400" y="2579467"/>
                <a:ext cx="51120" cy="64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FC6A8A1-B53E-47C1-A66D-D41D7571A8F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521400" y="2561827"/>
                  <a:ext cx="86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3BB524A-B779-4227-B278-671B585300C4}"/>
                    </a:ext>
                  </a:extLst>
                </p14:cNvPr>
                <p14:cNvContentPartPr/>
                <p14:nvPr/>
              </p14:nvContentPartPr>
              <p14:xfrm>
                <a:off x="4564600" y="2633467"/>
                <a:ext cx="360" cy="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3BB524A-B779-4227-B278-671B585300C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46600" y="2615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1A82614-DE36-4855-8D50-F209859212C1}"/>
                    </a:ext>
                  </a:extLst>
                </p14:cNvPr>
                <p14:cNvContentPartPr/>
                <p14:nvPr/>
              </p14:nvContentPartPr>
              <p14:xfrm>
                <a:off x="4564600" y="2600707"/>
                <a:ext cx="74880" cy="45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1A82614-DE36-4855-8D50-F209859212C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546600" y="2583067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034DAF3-E8E8-449B-8304-87F46FD5AF12}"/>
                    </a:ext>
                  </a:extLst>
                </p14:cNvPr>
                <p14:cNvContentPartPr/>
                <p14:nvPr/>
              </p14:nvContentPartPr>
              <p14:xfrm>
                <a:off x="4641640" y="2537707"/>
                <a:ext cx="122040" cy="200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034DAF3-E8E8-449B-8304-87F46FD5AF1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623640" y="2520067"/>
                  <a:ext cx="157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952D04F-1A31-40F3-8FB2-150BD25901C1}"/>
                    </a:ext>
                  </a:extLst>
                </p14:cNvPr>
                <p14:cNvContentPartPr/>
                <p14:nvPr/>
              </p14:nvContentPartPr>
              <p14:xfrm>
                <a:off x="4776280" y="2577667"/>
                <a:ext cx="36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952D04F-1A31-40F3-8FB2-150BD25901C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58280" y="25600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F35A44-D757-47AD-8D11-8D350BA4301D}"/>
                    </a:ext>
                  </a:extLst>
                </p14:cNvPr>
                <p14:cNvContentPartPr/>
                <p14:nvPr/>
              </p14:nvContentPartPr>
              <p14:xfrm>
                <a:off x="4824160" y="2529427"/>
                <a:ext cx="109440" cy="108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F35A44-D757-47AD-8D11-8D350BA4301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806520" y="2511787"/>
                  <a:ext cx="145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4D24BB6-53DC-4B6F-BD00-8C3941731A6C}"/>
                    </a:ext>
                  </a:extLst>
                </p14:cNvPr>
                <p14:cNvContentPartPr/>
                <p14:nvPr/>
              </p14:nvContentPartPr>
              <p14:xfrm>
                <a:off x="4969240" y="2549947"/>
                <a:ext cx="250200" cy="69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4D24BB6-53DC-4B6F-BD00-8C3941731A6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951240" y="2531947"/>
                  <a:ext cx="285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BA63DE0-1716-42FD-BDC3-3082C1426958}"/>
                    </a:ext>
                  </a:extLst>
                </p14:cNvPr>
                <p14:cNvContentPartPr/>
                <p14:nvPr/>
              </p14:nvContentPartPr>
              <p14:xfrm>
                <a:off x="5231680" y="2490187"/>
                <a:ext cx="70920" cy="131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BA63DE0-1716-42FD-BDC3-3082C142695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214040" y="2472187"/>
                  <a:ext cx="106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3EFC4AE-21A8-4903-BBD3-C9E827973589}"/>
                    </a:ext>
                  </a:extLst>
                </p14:cNvPr>
                <p14:cNvContentPartPr/>
                <p14:nvPr/>
              </p14:nvContentPartPr>
              <p14:xfrm>
                <a:off x="5219080" y="2520787"/>
                <a:ext cx="144720" cy="7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3EFC4AE-21A8-4903-BBD3-C9E82797358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201080" y="2503147"/>
                  <a:ext cx="180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057AC5B-ECF4-4E21-A3D7-432CA95E617F}"/>
                    </a:ext>
                  </a:extLst>
                </p14:cNvPr>
                <p14:cNvContentPartPr/>
                <p14:nvPr/>
              </p14:nvContentPartPr>
              <p14:xfrm>
                <a:off x="5372800" y="2523667"/>
                <a:ext cx="115920" cy="795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057AC5B-ECF4-4E21-A3D7-432CA95E617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355160" y="2506027"/>
                  <a:ext cx="151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F0472D6-296E-4211-8225-EF20B751337D}"/>
                    </a:ext>
                  </a:extLst>
                </p14:cNvPr>
                <p14:cNvContentPartPr/>
                <p14:nvPr/>
              </p14:nvContentPartPr>
              <p14:xfrm>
                <a:off x="5507800" y="2556427"/>
                <a:ext cx="51840" cy="61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F0472D6-296E-4211-8225-EF20B751337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489800" y="2538787"/>
                  <a:ext cx="87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4EFCB0F-1EDE-4EE8-91B8-D51FC7A4E211}"/>
                    </a:ext>
                  </a:extLst>
                </p14:cNvPr>
                <p14:cNvContentPartPr/>
                <p14:nvPr/>
              </p14:nvContentPartPr>
              <p14:xfrm>
                <a:off x="5562160" y="2399827"/>
                <a:ext cx="115920" cy="167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4EFCB0F-1EDE-4EE8-91B8-D51FC7A4E21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544520" y="2381827"/>
                  <a:ext cx="151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6119191-DCE6-4A10-85EB-06138CCC0FFF}"/>
                    </a:ext>
                  </a:extLst>
                </p14:cNvPr>
                <p14:cNvContentPartPr/>
                <p14:nvPr/>
              </p14:nvContentPartPr>
              <p14:xfrm>
                <a:off x="5658640" y="2514307"/>
                <a:ext cx="72000" cy="1080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6119191-DCE6-4A10-85EB-06138CCC0FF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640640" y="2496307"/>
                  <a:ext cx="107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7E01ED9-6078-475A-BB18-91ACB42FF1E1}"/>
                    </a:ext>
                  </a:extLst>
                </p14:cNvPr>
                <p14:cNvContentPartPr/>
                <p14:nvPr/>
              </p14:nvContentPartPr>
              <p14:xfrm>
                <a:off x="1500640" y="2966467"/>
                <a:ext cx="4664520" cy="155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7E01ED9-6078-475A-BB18-91ACB42FF1E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483000" y="2948827"/>
                  <a:ext cx="4700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4496582-1C09-4F12-8B79-940EBF1AF0D0}"/>
                    </a:ext>
                  </a:extLst>
                </p14:cNvPr>
                <p14:cNvContentPartPr/>
                <p14:nvPr/>
              </p14:nvContentPartPr>
              <p14:xfrm>
                <a:off x="1405240" y="2997787"/>
                <a:ext cx="147600" cy="1335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4496582-1C09-4F12-8B79-940EBF1AF0D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387600" y="2980147"/>
                  <a:ext cx="183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14C017A-E38C-41E5-94DA-C531311FC200}"/>
                    </a:ext>
                  </a:extLst>
                </p14:cNvPr>
                <p14:cNvContentPartPr/>
                <p14:nvPr/>
              </p14:nvContentPartPr>
              <p14:xfrm>
                <a:off x="1895920" y="2905987"/>
                <a:ext cx="30780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14C017A-E38C-41E5-94DA-C531311FC20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77920" y="2887987"/>
                  <a:ext cx="343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B8979CF-2912-472A-B4A5-8A85EB947245}"/>
                    </a:ext>
                  </a:extLst>
                </p14:cNvPr>
                <p14:cNvContentPartPr/>
                <p14:nvPr/>
              </p14:nvContentPartPr>
              <p14:xfrm>
                <a:off x="2202640" y="2742547"/>
                <a:ext cx="155160" cy="2962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B8979CF-2912-472A-B4A5-8A85EB94724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84640" y="2724907"/>
                  <a:ext cx="190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0CEB12C-EB57-49EA-A4D4-0D8F1F84FDFE}"/>
                    </a:ext>
                  </a:extLst>
                </p14:cNvPr>
                <p14:cNvContentPartPr/>
                <p14:nvPr/>
              </p14:nvContentPartPr>
              <p14:xfrm>
                <a:off x="2469400" y="2858827"/>
                <a:ext cx="29160" cy="457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0CEB12C-EB57-49EA-A4D4-0D8F1F84FDF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51760" y="2840827"/>
                  <a:ext cx="64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05946B9-798E-44D5-BC2E-4537F8574252}"/>
                    </a:ext>
                  </a:extLst>
                </p14:cNvPr>
                <p14:cNvContentPartPr/>
                <p14:nvPr/>
              </p14:nvContentPartPr>
              <p14:xfrm>
                <a:off x="2484880" y="2737147"/>
                <a:ext cx="35640" cy="270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05946B9-798E-44D5-BC2E-4537F857425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467240" y="2719147"/>
                  <a:ext cx="71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D201E2A-4AF5-4C95-A320-B927525FD1D6}"/>
                    </a:ext>
                  </a:extLst>
                </p14:cNvPr>
                <p14:cNvContentPartPr/>
                <p14:nvPr/>
              </p14:nvContentPartPr>
              <p14:xfrm>
                <a:off x="2561560" y="2784667"/>
                <a:ext cx="123480" cy="169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D201E2A-4AF5-4C95-A320-B927525FD1D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543920" y="2766667"/>
                  <a:ext cx="159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99DED22-8C4F-4D15-ABBA-D5339B974023}"/>
                    </a:ext>
                  </a:extLst>
                </p14:cNvPr>
                <p14:cNvContentPartPr/>
                <p14:nvPr/>
              </p14:nvContentPartPr>
              <p14:xfrm>
                <a:off x="2722480" y="2910667"/>
                <a:ext cx="77760" cy="168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99DED22-8C4F-4D15-ABBA-D5339B97402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704480" y="2893027"/>
                  <a:ext cx="113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072B432-862F-4041-8EF8-52078861D0AD}"/>
                    </a:ext>
                  </a:extLst>
                </p14:cNvPr>
                <p14:cNvContentPartPr/>
                <p14:nvPr/>
              </p14:nvContentPartPr>
              <p14:xfrm>
                <a:off x="2857840" y="2871427"/>
                <a:ext cx="13320" cy="87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072B432-862F-4041-8EF8-52078861D0A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839840" y="2853427"/>
                  <a:ext cx="48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43AF736-B77B-422F-B9F1-BC88D5E0BEAE}"/>
                    </a:ext>
                  </a:extLst>
                </p14:cNvPr>
                <p14:cNvContentPartPr/>
                <p14:nvPr/>
              </p14:nvContentPartPr>
              <p14:xfrm>
                <a:off x="2880160" y="2811667"/>
                <a:ext cx="360" cy="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43AF736-B77B-422F-B9F1-BC88D5E0BEA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862520" y="27936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71527F3-D094-4E2E-9D9D-CC2E1685E770}"/>
                    </a:ext>
                  </a:extLst>
                </p14:cNvPr>
                <p14:cNvContentPartPr/>
                <p14:nvPr/>
              </p14:nvContentPartPr>
              <p14:xfrm>
                <a:off x="2928400" y="2891227"/>
                <a:ext cx="70920" cy="66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71527F3-D094-4E2E-9D9D-CC2E1685E77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910400" y="2873587"/>
                  <a:ext cx="106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086AD9A-A111-413C-9060-9B142CDD666F}"/>
                    </a:ext>
                  </a:extLst>
                </p14:cNvPr>
                <p14:cNvContentPartPr/>
                <p14:nvPr/>
              </p14:nvContentPartPr>
              <p14:xfrm>
                <a:off x="2992480" y="2762347"/>
                <a:ext cx="360" cy="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086AD9A-A111-413C-9060-9B142CDD666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974840" y="27447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18CCE00-27E3-4D5B-8074-C33D3EBD3EC3}"/>
                    </a:ext>
                  </a:extLst>
                </p14:cNvPr>
                <p14:cNvContentPartPr/>
                <p14:nvPr/>
              </p14:nvContentPartPr>
              <p14:xfrm>
                <a:off x="2992480" y="2756587"/>
                <a:ext cx="25920" cy="258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18CCE00-27E3-4D5B-8074-C33D3EBD3EC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974840" y="2738587"/>
                  <a:ext cx="61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1597B4A-1D4F-4CEF-ACDE-275FFA7FE1CD}"/>
                    </a:ext>
                  </a:extLst>
                </p14:cNvPr>
                <p14:cNvContentPartPr/>
                <p14:nvPr/>
              </p14:nvContentPartPr>
              <p14:xfrm>
                <a:off x="1394800" y="3258067"/>
                <a:ext cx="4671360" cy="1620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1597B4A-1D4F-4CEF-ACDE-275FFA7FE1C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376800" y="3240067"/>
                  <a:ext cx="4707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2BB2F28-AE60-4B83-A89E-2D1C7917F73E}"/>
                    </a:ext>
                  </a:extLst>
                </p14:cNvPr>
                <p14:cNvContentPartPr/>
                <p14:nvPr/>
              </p14:nvContentPartPr>
              <p14:xfrm>
                <a:off x="1462120" y="3349507"/>
                <a:ext cx="360" cy="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2BB2F28-AE60-4B83-A89E-2D1C7917F7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44480" y="33318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B82D81A-D8F8-4B8E-9EF4-3BFB3ED343DD}"/>
                    </a:ext>
                  </a:extLst>
                </p14:cNvPr>
                <p14:cNvContentPartPr/>
                <p14:nvPr/>
              </p14:nvContentPartPr>
              <p14:xfrm>
                <a:off x="1356280" y="3336187"/>
                <a:ext cx="141480" cy="79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B82D81A-D8F8-4B8E-9EF4-3BFB3ED343D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338280" y="3318187"/>
                  <a:ext cx="17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66742A8-D8CC-43B7-B30F-CAB6BBC547D9}"/>
                    </a:ext>
                  </a:extLst>
                </p14:cNvPr>
                <p14:cNvContentPartPr/>
                <p14:nvPr/>
              </p14:nvContentPartPr>
              <p14:xfrm>
                <a:off x="1907800" y="3270667"/>
                <a:ext cx="292680" cy="109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66742A8-D8CC-43B7-B30F-CAB6BBC547D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889800" y="3252667"/>
                  <a:ext cx="328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A295DF9-2681-4B36-ADC4-32BFF926C176}"/>
                    </a:ext>
                  </a:extLst>
                </p14:cNvPr>
                <p14:cNvContentPartPr/>
                <p14:nvPr/>
              </p14:nvContentPartPr>
              <p14:xfrm>
                <a:off x="2222440" y="3146467"/>
                <a:ext cx="157680" cy="201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A295DF9-2681-4B36-ADC4-32BFF926C17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204800" y="3128827"/>
                  <a:ext cx="193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5C57A15-0482-4177-B9B6-515DC0A5265F}"/>
                    </a:ext>
                  </a:extLst>
                </p14:cNvPr>
                <p14:cNvContentPartPr/>
                <p14:nvPr/>
              </p14:nvContentPartPr>
              <p14:xfrm>
                <a:off x="2497840" y="3228547"/>
                <a:ext cx="84960" cy="119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5C57A15-0482-4177-B9B6-515DC0A5265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480200" y="3210907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75580A7-7778-494C-B216-1EB23EC90F47}"/>
                    </a:ext>
                  </a:extLst>
                </p14:cNvPr>
                <p14:cNvContentPartPr/>
                <p14:nvPr/>
              </p14:nvContentPartPr>
              <p14:xfrm>
                <a:off x="2609440" y="3227467"/>
                <a:ext cx="178200" cy="1130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75580A7-7778-494C-B216-1EB23EC90F4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591800" y="3209467"/>
                  <a:ext cx="213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F933C24-D779-4349-864F-0F34556729AC}"/>
                    </a:ext>
                  </a:extLst>
                </p14:cNvPr>
                <p14:cNvContentPartPr/>
                <p14:nvPr/>
              </p14:nvContentPartPr>
              <p14:xfrm>
                <a:off x="2803120" y="3247987"/>
                <a:ext cx="74520" cy="180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F933C24-D779-4349-864F-0F34556729A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785480" y="3230347"/>
                  <a:ext cx="110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8E4300B-2815-4961-A02F-98E2509AFCDD}"/>
                    </a:ext>
                  </a:extLst>
                </p14:cNvPr>
                <p14:cNvContentPartPr/>
                <p14:nvPr/>
              </p14:nvContentPartPr>
              <p14:xfrm>
                <a:off x="2898160" y="3256267"/>
                <a:ext cx="75240" cy="860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8E4300B-2815-4961-A02F-98E2509AFCD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880520" y="3238267"/>
                  <a:ext cx="110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555DB2E-4704-4DF4-A2B8-091D07501773}"/>
                    </a:ext>
                  </a:extLst>
                </p14:cNvPr>
                <p14:cNvContentPartPr/>
                <p14:nvPr/>
              </p14:nvContentPartPr>
              <p14:xfrm>
                <a:off x="3050080" y="3245467"/>
                <a:ext cx="6840" cy="79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555DB2E-4704-4DF4-A2B8-091D0750177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3032440" y="3227827"/>
                  <a:ext cx="42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D36E259-D9E2-4D7F-BF09-3D37B156B65B}"/>
                    </a:ext>
                  </a:extLst>
                </p14:cNvPr>
                <p14:cNvContentPartPr/>
                <p14:nvPr/>
              </p14:nvContentPartPr>
              <p14:xfrm>
                <a:off x="3056560" y="3346627"/>
                <a:ext cx="360" cy="3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D36E259-D9E2-4D7F-BF09-3D37B156B65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038920" y="33289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A8E6115-7CDC-412E-BDBD-C2C07A04037D}"/>
                    </a:ext>
                  </a:extLst>
                </p14:cNvPr>
                <p14:cNvContentPartPr/>
                <p14:nvPr/>
              </p14:nvContentPartPr>
              <p14:xfrm>
                <a:off x="3136840" y="3239707"/>
                <a:ext cx="38880" cy="80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A8E6115-7CDC-412E-BDBD-C2C07A04037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119200" y="3222067"/>
                  <a:ext cx="74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2FAC48E-2A77-4177-A3D8-D487A04A39F6}"/>
                    </a:ext>
                  </a:extLst>
                </p14:cNvPr>
                <p14:cNvContentPartPr/>
                <p14:nvPr/>
              </p14:nvContentPartPr>
              <p14:xfrm>
                <a:off x="3143320" y="3239707"/>
                <a:ext cx="360" cy="3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2FAC48E-2A77-4177-A3D8-D487A04A39F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25320" y="32220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2BCEE85-9334-4174-B1D7-B13E4AAADB29}"/>
                    </a:ext>
                  </a:extLst>
                </p14:cNvPr>
                <p14:cNvContentPartPr/>
                <p14:nvPr/>
              </p14:nvContentPartPr>
              <p14:xfrm>
                <a:off x="3143320" y="3233587"/>
                <a:ext cx="99720" cy="111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2BCEE85-9334-4174-B1D7-B13E4AAADB2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125320" y="3215587"/>
                  <a:ext cx="135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B98BDE8-89C4-412B-8023-532D27DB76A2}"/>
                    </a:ext>
                  </a:extLst>
                </p14:cNvPr>
                <p14:cNvContentPartPr/>
                <p14:nvPr/>
              </p14:nvContentPartPr>
              <p14:xfrm>
                <a:off x="3239440" y="3143587"/>
                <a:ext cx="22680" cy="1965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B98BDE8-89C4-412B-8023-532D27DB76A2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3221800" y="3125947"/>
                  <a:ext cx="58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3506291-0C93-4551-97CC-BF7C004211E7}"/>
                    </a:ext>
                  </a:extLst>
                </p14:cNvPr>
                <p14:cNvContentPartPr/>
                <p14:nvPr/>
              </p14:nvContentPartPr>
              <p14:xfrm>
                <a:off x="3281200" y="3124507"/>
                <a:ext cx="119160" cy="244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3506291-0C93-4551-97CC-BF7C004211E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263560" y="3106507"/>
                  <a:ext cx="154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13D571A-C1A5-45F2-97E7-3B29EBABC741}"/>
                    </a:ext>
                  </a:extLst>
                </p14:cNvPr>
                <p14:cNvContentPartPr/>
                <p14:nvPr/>
              </p14:nvContentPartPr>
              <p14:xfrm>
                <a:off x="3422320" y="3279307"/>
                <a:ext cx="138600" cy="71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13D571A-C1A5-45F2-97E7-3B29EBABC74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404680" y="3261667"/>
                  <a:ext cx="174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74AB22D-C7FD-4A82-97F6-17BA851ED301}"/>
                    </a:ext>
                  </a:extLst>
                </p14:cNvPr>
                <p14:cNvContentPartPr/>
                <p14:nvPr/>
              </p14:nvContentPartPr>
              <p14:xfrm>
                <a:off x="3643720" y="3235027"/>
                <a:ext cx="131760" cy="975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74AB22D-C7FD-4A82-97F6-17BA851ED30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3626080" y="3217027"/>
                  <a:ext cx="167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8000706-902B-4782-87DD-C2A0E72DF721}"/>
                    </a:ext>
                  </a:extLst>
                </p14:cNvPr>
                <p14:cNvContentPartPr/>
                <p14:nvPr/>
              </p14:nvContentPartPr>
              <p14:xfrm>
                <a:off x="3772240" y="3280387"/>
                <a:ext cx="10080" cy="1450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8000706-902B-4782-87DD-C2A0E72DF72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3754240" y="3262387"/>
                  <a:ext cx="45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9CB9237-6762-479A-B4E3-7F1FD52D0348}"/>
                    </a:ext>
                  </a:extLst>
                </p14:cNvPr>
                <p14:cNvContentPartPr/>
                <p14:nvPr/>
              </p14:nvContentPartPr>
              <p14:xfrm>
                <a:off x="3781600" y="3245827"/>
                <a:ext cx="38880" cy="72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9CB9237-6762-479A-B4E3-7F1FD52D034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3763960" y="3227827"/>
                  <a:ext cx="74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01FDE99-49D9-48A4-B529-CEB79168C513}"/>
                    </a:ext>
                  </a:extLst>
                </p14:cNvPr>
                <p14:cNvContentPartPr/>
                <p14:nvPr/>
              </p14:nvContentPartPr>
              <p14:xfrm>
                <a:off x="3858640" y="3221707"/>
                <a:ext cx="57960" cy="2214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01FDE99-49D9-48A4-B529-CEB79168C51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841000" y="3204067"/>
                  <a:ext cx="93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320B9AC-D6C2-419D-9E1F-26A2C1193474}"/>
                    </a:ext>
                  </a:extLst>
                </p14:cNvPr>
                <p14:cNvContentPartPr/>
                <p14:nvPr/>
              </p14:nvContentPartPr>
              <p14:xfrm>
                <a:off x="3964480" y="3223507"/>
                <a:ext cx="360" cy="1033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320B9AC-D6C2-419D-9E1F-26A2C119347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946840" y="3205507"/>
                  <a:ext cx="36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B0CB48-D47B-4359-A0D8-27A26E7C4BEB}"/>
                    </a:ext>
                  </a:extLst>
                </p14:cNvPr>
                <p14:cNvContentPartPr/>
                <p14:nvPr/>
              </p14:nvContentPartPr>
              <p14:xfrm>
                <a:off x="4108840" y="3113347"/>
                <a:ext cx="10080" cy="1666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B0CB48-D47B-4359-A0D8-27A26E7C4BEB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091200" y="3095707"/>
                  <a:ext cx="45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DEBBBEA-F647-4E04-A603-ECBDFFDE4D92}"/>
                    </a:ext>
                  </a:extLst>
                </p14:cNvPr>
                <p14:cNvContentPartPr/>
                <p14:nvPr/>
              </p14:nvContentPartPr>
              <p14:xfrm>
                <a:off x="4057720" y="3191827"/>
                <a:ext cx="115920" cy="158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DEBBBEA-F647-4E04-A603-ECBDFFDE4D9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039720" y="3173827"/>
                  <a:ext cx="15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20EC312-E9EF-4252-A5B3-A14BE385FA9E}"/>
                    </a:ext>
                  </a:extLst>
                </p14:cNvPr>
                <p14:cNvContentPartPr/>
                <p14:nvPr/>
              </p14:nvContentPartPr>
              <p14:xfrm>
                <a:off x="4179400" y="3235027"/>
                <a:ext cx="30240" cy="799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20EC312-E9EF-4252-A5B3-A14BE385FA9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161760" y="3217387"/>
                  <a:ext cx="65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D5AB3CD-23AB-42FD-B2DC-B8631000831E}"/>
                    </a:ext>
                  </a:extLst>
                </p14:cNvPr>
                <p14:cNvContentPartPr/>
                <p14:nvPr/>
              </p14:nvContentPartPr>
              <p14:xfrm>
                <a:off x="4253560" y="3236827"/>
                <a:ext cx="96480" cy="70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D5AB3CD-23AB-42FD-B2DC-B8631000831E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235560" y="3219187"/>
                  <a:ext cx="132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203C6CC-23EE-490B-AFC6-D336DE12BA73}"/>
                    </a:ext>
                  </a:extLst>
                </p14:cNvPr>
                <p14:cNvContentPartPr/>
                <p14:nvPr/>
              </p14:nvContentPartPr>
              <p14:xfrm>
                <a:off x="4362280" y="3230347"/>
                <a:ext cx="61200" cy="666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203C6CC-23EE-490B-AFC6-D336DE12BA7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344640" y="3212347"/>
                  <a:ext cx="96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D00604C-7A38-4644-9AF7-8CEF08088DC4}"/>
                    </a:ext>
                  </a:extLst>
                </p14:cNvPr>
                <p14:cNvContentPartPr/>
                <p14:nvPr/>
              </p14:nvContentPartPr>
              <p14:xfrm>
                <a:off x="4433560" y="3206227"/>
                <a:ext cx="182880" cy="928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D00604C-7A38-4644-9AF7-8CEF08088DC4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415560" y="3188227"/>
                  <a:ext cx="218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503EB83-13A9-45D6-8AF6-535A97DCA84C}"/>
                    </a:ext>
                  </a:extLst>
                </p14:cNvPr>
                <p14:cNvContentPartPr/>
                <p14:nvPr/>
              </p14:nvContentPartPr>
              <p14:xfrm>
                <a:off x="4652080" y="3220627"/>
                <a:ext cx="90720" cy="896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503EB83-13A9-45D6-8AF6-535A97DCA84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634440" y="3202627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C671560-5A8E-4366-AF0E-0ED40BA56423}"/>
                    </a:ext>
                  </a:extLst>
                </p14:cNvPr>
                <p14:cNvContentPartPr/>
                <p14:nvPr/>
              </p14:nvContentPartPr>
              <p14:xfrm>
                <a:off x="4897240" y="3206947"/>
                <a:ext cx="164880" cy="183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C671560-5A8E-4366-AF0E-0ED40BA56423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879600" y="3189307"/>
                  <a:ext cx="200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CB94E23-975B-4042-97D7-F5859D4F7DF3}"/>
                    </a:ext>
                  </a:extLst>
                </p14:cNvPr>
                <p14:cNvContentPartPr/>
                <p14:nvPr/>
              </p14:nvContentPartPr>
              <p14:xfrm>
                <a:off x="5096680" y="3151147"/>
                <a:ext cx="72000" cy="159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CB94E23-975B-4042-97D7-F5859D4F7DF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079040" y="3133507"/>
                  <a:ext cx="107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9C1DB3E-8DC0-4396-ABBD-69BDC97A0CD5}"/>
                    </a:ext>
                  </a:extLst>
                </p14:cNvPr>
                <p14:cNvContentPartPr/>
                <p14:nvPr/>
              </p14:nvContentPartPr>
              <p14:xfrm>
                <a:off x="5227360" y="3106147"/>
                <a:ext cx="84960" cy="1501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9C1DB3E-8DC0-4396-ABBD-69BDC97A0CD5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209720" y="3088147"/>
                  <a:ext cx="120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F5AD5A7-AC12-4902-8FEE-B3872996AA9D}"/>
                    </a:ext>
                  </a:extLst>
                </p14:cNvPr>
                <p14:cNvContentPartPr/>
                <p14:nvPr/>
              </p14:nvContentPartPr>
              <p14:xfrm>
                <a:off x="5321680" y="3119467"/>
                <a:ext cx="360" cy="3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F5AD5A7-AC12-4902-8FEE-B3872996AA9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303680" y="3101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8247373-6581-4E87-A73C-826CAF4566C7}"/>
                    </a:ext>
                  </a:extLst>
                </p14:cNvPr>
                <p14:cNvContentPartPr/>
                <p14:nvPr/>
              </p14:nvContentPartPr>
              <p14:xfrm>
                <a:off x="5321680" y="3119467"/>
                <a:ext cx="90360" cy="113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8247373-6581-4E87-A73C-826CAF4566C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303680" y="3101827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A619A24-1645-4D35-A303-025FE9B35F67}"/>
                    </a:ext>
                  </a:extLst>
                </p14:cNvPr>
                <p14:cNvContentPartPr/>
                <p14:nvPr/>
              </p14:nvContentPartPr>
              <p14:xfrm>
                <a:off x="5510680" y="3188587"/>
                <a:ext cx="85320" cy="199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A619A24-1645-4D35-A303-025FE9B35F6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492680" y="3170587"/>
                  <a:ext cx="120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A03469C-B7F9-4008-9642-46F9DBB3AF9D}"/>
                    </a:ext>
                  </a:extLst>
                </p14:cNvPr>
                <p14:cNvContentPartPr/>
                <p14:nvPr/>
              </p14:nvContentPartPr>
              <p14:xfrm>
                <a:off x="5648920" y="3168787"/>
                <a:ext cx="45360" cy="774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A03469C-B7F9-4008-9642-46F9DBB3AF9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630920" y="3150787"/>
                  <a:ext cx="8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B41DAA2-9E20-46F2-A643-FD5DE48A82AE}"/>
                    </a:ext>
                  </a:extLst>
                </p14:cNvPr>
                <p14:cNvContentPartPr/>
                <p14:nvPr/>
              </p14:nvContentPartPr>
              <p14:xfrm>
                <a:off x="5713000" y="3178867"/>
                <a:ext cx="42480" cy="594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B41DAA2-9E20-46F2-A643-FD5DE48A82A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695360" y="3161227"/>
                  <a:ext cx="78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263887A-23B8-4768-BB30-4EABE274D0BC}"/>
                    </a:ext>
                  </a:extLst>
                </p14:cNvPr>
                <p14:cNvContentPartPr/>
                <p14:nvPr/>
              </p14:nvContentPartPr>
              <p14:xfrm>
                <a:off x="5709760" y="3104347"/>
                <a:ext cx="180000" cy="3304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263887A-23B8-4768-BB30-4EABE274D0B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692120" y="3086347"/>
                  <a:ext cx="215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CC4202A-711F-4A61-9FAA-05F724ADF16B}"/>
                    </a:ext>
                  </a:extLst>
                </p14:cNvPr>
                <p14:cNvContentPartPr/>
                <p14:nvPr/>
              </p14:nvContentPartPr>
              <p14:xfrm>
                <a:off x="5908840" y="3127387"/>
                <a:ext cx="360" cy="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CC4202A-711F-4A61-9FAA-05F724ADF16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840" y="31093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A624BDB-5E7A-4EE0-BD76-A4AE27EA822F}"/>
                    </a:ext>
                  </a:extLst>
                </p14:cNvPr>
                <p14:cNvContentPartPr/>
                <p14:nvPr/>
              </p14:nvContentPartPr>
              <p14:xfrm>
                <a:off x="5908840" y="3091747"/>
                <a:ext cx="190440" cy="1252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A624BDB-5E7A-4EE0-BD76-A4AE27EA822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890840" y="3074107"/>
                  <a:ext cx="226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5B3CB61-D225-4CAA-8E3C-D628F5B0FBE1}"/>
                    </a:ext>
                  </a:extLst>
                </p14:cNvPr>
                <p14:cNvContentPartPr/>
                <p14:nvPr/>
              </p14:nvContentPartPr>
              <p14:xfrm>
                <a:off x="1398040" y="3546787"/>
                <a:ext cx="4789080" cy="1425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5B3CB61-D225-4CAA-8E3C-D628F5B0FBE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0040" y="3529147"/>
                  <a:ext cx="4824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E9A966B-1148-482B-BC8D-0269E870A550}"/>
                    </a:ext>
                  </a:extLst>
                </p14:cNvPr>
                <p14:cNvContentPartPr/>
                <p14:nvPr/>
              </p14:nvContentPartPr>
              <p14:xfrm>
                <a:off x="6178120" y="3493147"/>
                <a:ext cx="89640" cy="889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E9A966B-1148-482B-BC8D-0269E870A55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160480" y="3475147"/>
                  <a:ext cx="125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EB52639-DD2A-46A6-B8CE-39586C376944}"/>
                    </a:ext>
                  </a:extLst>
                </p14:cNvPr>
                <p14:cNvContentPartPr/>
                <p14:nvPr/>
              </p14:nvContentPartPr>
              <p14:xfrm>
                <a:off x="1882600" y="3533827"/>
                <a:ext cx="157680" cy="107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EB52639-DD2A-46A6-B8CE-39586C37694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864600" y="3515827"/>
                  <a:ext cx="193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8F494F6-022D-45CC-9511-E3E58CA23817}"/>
                    </a:ext>
                  </a:extLst>
                </p14:cNvPr>
                <p14:cNvContentPartPr/>
                <p14:nvPr/>
              </p14:nvContentPartPr>
              <p14:xfrm>
                <a:off x="2013640" y="3551467"/>
                <a:ext cx="93600" cy="194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8F494F6-022D-45CC-9511-E3E58CA23817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995640" y="3533827"/>
                  <a:ext cx="129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F4A3A86-CDF2-48CE-AD73-1DF7B7195E83}"/>
                    </a:ext>
                  </a:extLst>
                </p14:cNvPr>
                <p14:cNvContentPartPr/>
                <p14:nvPr/>
              </p14:nvContentPartPr>
              <p14:xfrm>
                <a:off x="2145400" y="3553627"/>
                <a:ext cx="16560" cy="579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F4A3A86-CDF2-48CE-AD73-1DF7B7195E83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127760" y="3535627"/>
                  <a:ext cx="52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C95986E-402F-4747-81A5-32B3FAB53C92}"/>
                    </a:ext>
                  </a:extLst>
                </p14:cNvPr>
                <p14:cNvContentPartPr/>
                <p14:nvPr/>
              </p14:nvContentPartPr>
              <p14:xfrm>
                <a:off x="2235400" y="3550747"/>
                <a:ext cx="36000" cy="583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C95986E-402F-4747-81A5-32B3FAB53C9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217400" y="3532747"/>
                  <a:ext cx="71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AA5DA8C-39D3-4F59-840A-B305392CC0D4}"/>
                    </a:ext>
                  </a:extLst>
                </p14:cNvPr>
                <p14:cNvContentPartPr/>
                <p14:nvPr/>
              </p14:nvContentPartPr>
              <p14:xfrm>
                <a:off x="2312440" y="3533107"/>
                <a:ext cx="99720" cy="597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AA5DA8C-39D3-4F59-840A-B305392CC0D4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294440" y="3515107"/>
                  <a:ext cx="135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52CE044-E076-4497-9DBC-6EA50880006D}"/>
                    </a:ext>
                  </a:extLst>
                </p14:cNvPr>
                <p14:cNvContentPartPr/>
                <p14:nvPr/>
              </p14:nvContentPartPr>
              <p14:xfrm>
                <a:off x="2424760" y="3543907"/>
                <a:ext cx="77400" cy="550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52CE044-E076-4497-9DBC-6EA508800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406760" y="3526267"/>
                  <a:ext cx="113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07AB1555-1B37-48B5-A740-BFA8CC3A2E2D}"/>
                    </a:ext>
                  </a:extLst>
                </p14:cNvPr>
                <p14:cNvContentPartPr/>
                <p14:nvPr/>
              </p14:nvContentPartPr>
              <p14:xfrm>
                <a:off x="2507560" y="3494947"/>
                <a:ext cx="125640" cy="248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07AB1555-1B37-48B5-A740-BFA8CC3A2E2D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489920" y="3476947"/>
                  <a:ext cx="161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4EC97CD-7D32-4BD9-AEF3-0ED4C5A73CB7}"/>
                    </a:ext>
                  </a:extLst>
                </p14:cNvPr>
                <p14:cNvContentPartPr/>
                <p14:nvPr/>
              </p14:nvContentPartPr>
              <p14:xfrm>
                <a:off x="2655520" y="3543187"/>
                <a:ext cx="74160" cy="802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4EC97CD-7D32-4BD9-AEF3-0ED4C5A73CB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637880" y="3525187"/>
                  <a:ext cx="109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A159C5D-2A12-4594-A2D6-0BE0EFDB2018}"/>
                    </a:ext>
                  </a:extLst>
                </p14:cNvPr>
                <p14:cNvContentPartPr/>
                <p14:nvPr/>
              </p14:nvContentPartPr>
              <p14:xfrm>
                <a:off x="2726080" y="3555787"/>
                <a:ext cx="96480" cy="514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A159C5D-2A12-4594-A2D6-0BE0EFDB201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708440" y="3537787"/>
                  <a:ext cx="132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30824F9-2166-4D59-B81B-A515F1791815}"/>
                    </a:ext>
                  </a:extLst>
                </p14:cNvPr>
                <p14:cNvContentPartPr/>
                <p14:nvPr/>
              </p14:nvContentPartPr>
              <p14:xfrm>
                <a:off x="2841640" y="3538147"/>
                <a:ext cx="48600" cy="2228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30824F9-2166-4D59-B81B-A515F1791815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24000" y="3520507"/>
                  <a:ext cx="84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E7AF45F-9B4E-4798-B261-9C6B4D64F696}"/>
                    </a:ext>
                  </a:extLst>
                </p14:cNvPr>
                <p14:cNvContentPartPr/>
                <p14:nvPr/>
              </p14:nvContentPartPr>
              <p14:xfrm>
                <a:off x="2931640" y="3474787"/>
                <a:ext cx="3600" cy="331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E7AF45F-9B4E-4798-B261-9C6B4D64F696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913640" y="3456787"/>
                  <a:ext cx="39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1A66C23-1E1D-46CC-8793-9313264B2BB9}"/>
                    </a:ext>
                  </a:extLst>
                </p14:cNvPr>
                <p14:cNvContentPartPr/>
                <p14:nvPr/>
              </p14:nvContentPartPr>
              <p14:xfrm>
                <a:off x="2934880" y="3536707"/>
                <a:ext cx="102960" cy="63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1A66C23-1E1D-46CC-8793-9313264B2BB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916880" y="3518707"/>
                  <a:ext cx="138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6375A72-34B1-42F3-A15E-02E801E02849}"/>
                    </a:ext>
                  </a:extLst>
                </p14:cNvPr>
                <p14:cNvContentPartPr/>
                <p14:nvPr/>
              </p14:nvContentPartPr>
              <p14:xfrm>
                <a:off x="3040360" y="3417907"/>
                <a:ext cx="109440" cy="187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6375A72-34B1-42F3-A15E-02E801E02849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022720" y="3400267"/>
                  <a:ext cx="145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C24BC34-A0D6-4C51-922F-22A5F2674882}"/>
                    </a:ext>
                  </a:extLst>
                </p14:cNvPr>
                <p14:cNvContentPartPr/>
                <p14:nvPr/>
              </p14:nvContentPartPr>
              <p14:xfrm>
                <a:off x="3111280" y="3488107"/>
                <a:ext cx="147960" cy="97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C24BC34-A0D6-4C51-922F-22A5F2674882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093280" y="3470467"/>
                  <a:ext cx="183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5BB2C4F-F2E6-4587-9539-725D1D1DAF1E}"/>
                    </a:ext>
                  </a:extLst>
                </p14:cNvPr>
                <p14:cNvContentPartPr/>
                <p14:nvPr/>
              </p14:nvContentPartPr>
              <p14:xfrm>
                <a:off x="3255640" y="3498907"/>
                <a:ext cx="35640" cy="47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5BB2C4F-F2E6-4587-9539-725D1D1DAF1E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237640" y="3480907"/>
                  <a:ext cx="71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C9B8C01-C309-4E2A-B162-F967AE6A64F7}"/>
                    </a:ext>
                  </a:extLst>
                </p14:cNvPr>
                <p14:cNvContentPartPr/>
                <p14:nvPr/>
              </p14:nvContentPartPr>
              <p14:xfrm>
                <a:off x="3306760" y="3559747"/>
                <a:ext cx="229320" cy="856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C9B8C01-C309-4E2A-B162-F967AE6A64F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3289120" y="3542107"/>
                  <a:ext cx="264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7ACBA52-6446-4C53-8307-121A4BFA59D6}"/>
              </a:ext>
            </a:extLst>
          </p:cNvPr>
          <p:cNvGrpSpPr/>
          <p:nvPr/>
        </p:nvGrpSpPr>
        <p:grpSpPr>
          <a:xfrm>
            <a:off x="7577080" y="634747"/>
            <a:ext cx="825120" cy="438120"/>
            <a:chOff x="7577080" y="634747"/>
            <a:chExt cx="825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ABE95B-AAB1-4C86-A619-5170ECDB5CB9}"/>
                    </a:ext>
                  </a:extLst>
                </p14:cNvPr>
                <p14:cNvContentPartPr/>
                <p14:nvPr/>
              </p14:nvContentPartPr>
              <p14:xfrm>
                <a:off x="7577080" y="682987"/>
                <a:ext cx="67680" cy="34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ABE95B-AAB1-4C86-A619-5170ECDB5CB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7568080" y="674347"/>
                  <a:ext cx="85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DD3B75B-C578-4676-9BEF-B58C3A94027B}"/>
                    </a:ext>
                  </a:extLst>
                </p14:cNvPr>
                <p14:cNvContentPartPr/>
                <p14:nvPr/>
              </p14:nvContentPartPr>
              <p14:xfrm>
                <a:off x="7644400" y="1034707"/>
                <a:ext cx="699840" cy="3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DD3B75B-C578-4676-9BEF-B58C3A94027B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7635400" y="1025707"/>
                  <a:ext cx="717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A28B2E-9F28-4680-9A9B-388BF1A2BFE3}"/>
                    </a:ext>
                  </a:extLst>
                </p14:cNvPr>
                <p14:cNvContentPartPr/>
                <p14:nvPr/>
              </p14:nvContentPartPr>
              <p14:xfrm>
                <a:off x="8315080" y="650947"/>
                <a:ext cx="87120" cy="37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A28B2E-9F28-4680-9A9B-388BF1A2BFE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306080" y="641947"/>
                  <a:ext cx="104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A3E67E-8F55-4C49-92F4-40B2F6F4A699}"/>
                    </a:ext>
                  </a:extLst>
                </p14:cNvPr>
                <p14:cNvContentPartPr/>
                <p14:nvPr/>
              </p14:nvContentPartPr>
              <p14:xfrm>
                <a:off x="7589680" y="634747"/>
                <a:ext cx="744840" cy="8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A3E67E-8F55-4C49-92F4-40B2F6F4A699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581040" y="625747"/>
                  <a:ext cx="76248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72684293-7EF9-41B8-A248-5D9771536A6F}"/>
                  </a:ext>
                </a:extLst>
              </p14:cNvPr>
              <p14:cNvContentPartPr/>
              <p14:nvPr/>
            </p14:nvContentPartPr>
            <p14:xfrm>
              <a:off x="3582160" y="4498627"/>
              <a:ext cx="85680" cy="10800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72684293-7EF9-41B8-A248-5D9771536A6F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3564160" y="4480987"/>
                <a:ext cx="121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F4F74AC7-B58B-43E9-A404-02932FCB145F}"/>
                  </a:ext>
                </a:extLst>
              </p14:cNvPr>
              <p14:cNvContentPartPr/>
              <p14:nvPr/>
            </p14:nvContentPartPr>
            <p14:xfrm>
              <a:off x="3781600" y="4354267"/>
              <a:ext cx="67680" cy="12348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F4F74AC7-B58B-43E9-A404-02932FCB145F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3763960" y="4336627"/>
                <a:ext cx="103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88B516F3-C1BA-42CC-856B-A1242BA6525F}"/>
                  </a:ext>
                </a:extLst>
              </p14:cNvPr>
              <p14:cNvContentPartPr/>
              <p14:nvPr/>
            </p14:nvContentPartPr>
            <p14:xfrm>
              <a:off x="3781600" y="4442827"/>
              <a:ext cx="67680" cy="216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88B516F3-C1BA-42CC-856B-A1242BA6525F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3763960" y="4425187"/>
                <a:ext cx="103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D190BF85-5C41-498F-90EB-582FE549809D}"/>
                  </a:ext>
                </a:extLst>
              </p14:cNvPr>
              <p14:cNvContentPartPr/>
              <p14:nvPr/>
            </p14:nvContentPartPr>
            <p14:xfrm>
              <a:off x="3848920" y="4395667"/>
              <a:ext cx="61200" cy="9072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D190BF85-5C41-498F-90EB-582FE549809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3831280" y="4378027"/>
                <a:ext cx="968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28140C9B-F0D0-457F-B89E-6594BE937D07}"/>
                  </a:ext>
                </a:extLst>
              </p14:cNvPr>
              <p14:cNvContentPartPr/>
              <p14:nvPr/>
            </p14:nvContentPartPr>
            <p14:xfrm>
              <a:off x="3915160" y="4392787"/>
              <a:ext cx="85320" cy="10692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28140C9B-F0D0-457F-B89E-6594BE937D07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3897160" y="4375147"/>
                <a:ext cx="1209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7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02D25557-60C3-4A78-9AFD-5A7C9FD3B0E4}"/>
                  </a:ext>
                </a:extLst>
              </p14:cNvPr>
              <p14:cNvContentPartPr/>
              <p14:nvPr/>
            </p14:nvContentPartPr>
            <p14:xfrm>
              <a:off x="3983920" y="4414387"/>
              <a:ext cx="87120" cy="7380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02D25557-60C3-4A78-9AFD-5A7C9FD3B0E4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3965920" y="4396387"/>
                <a:ext cx="122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A44FB331-57CA-4E54-ABBF-AE964B769A93}"/>
                  </a:ext>
                </a:extLst>
              </p14:cNvPr>
              <p14:cNvContentPartPr/>
              <p14:nvPr/>
            </p14:nvContentPartPr>
            <p14:xfrm>
              <a:off x="4063480" y="4399627"/>
              <a:ext cx="54360" cy="9180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A44FB331-57CA-4E54-ABBF-AE964B769A93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4045840" y="4381627"/>
                <a:ext cx="90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37634EDE-0020-42CA-A47F-BB8784035284}"/>
                  </a:ext>
                </a:extLst>
              </p14:cNvPr>
              <p14:cNvContentPartPr/>
              <p14:nvPr/>
            </p14:nvContentPartPr>
            <p14:xfrm>
              <a:off x="4147360" y="4405387"/>
              <a:ext cx="57960" cy="9936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37634EDE-0020-42CA-A47F-BB8784035284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4129720" y="4387387"/>
                <a:ext cx="93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46F0A010-674D-43B8-AA11-10F978162315}"/>
                  </a:ext>
                </a:extLst>
              </p14:cNvPr>
              <p14:cNvContentPartPr/>
              <p14:nvPr/>
            </p14:nvContentPartPr>
            <p14:xfrm>
              <a:off x="4224400" y="4475587"/>
              <a:ext cx="61200" cy="792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46F0A010-674D-43B8-AA11-10F978162315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4206760" y="4457947"/>
                <a:ext cx="96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5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3A882FB8-4DB9-48E2-9FFC-AA3CDD4E5E1C}"/>
                  </a:ext>
                </a:extLst>
              </p14:cNvPr>
              <p14:cNvContentPartPr/>
              <p14:nvPr/>
            </p14:nvContentPartPr>
            <p14:xfrm>
              <a:off x="4339960" y="4329427"/>
              <a:ext cx="29160" cy="14580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A882FB8-4DB9-48E2-9FFC-AA3CDD4E5E1C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4321960" y="4311427"/>
                <a:ext cx="64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2A3DBAF3-ADB1-4FF2-8231-5977FA5C73FE}"/>
                  </a:ext>
                </a:extLst>
              </p14:cNvPr>
              <p14:cNvContentPartPr/>
              <p14:nvPr/>
            </p14:nvContentPartPr>
            <p14:xfrm>
              <a:off x="4320520" y="4402507"/>
              <a:ext cx="80640" cy="129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2A3DBAF3-ADB1-4FF2-8231-5977FA5C73FE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4302880" y="4384507"/>
                <a:ext cx="116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3F1CE687-96A6-415E-B6D1-08DF3154F708}"/>
                  </a:ext>
                </a:extLst>
              </p14:cNvPr>
              <p14:cNvContentPartPr/>
              <p14:nvPr/>
            </p14:nvContentPartPr>
            <p14:xfrm>
              <a:off x="4420600" y="4402147"/>
              <a:ext cx="58320" cy="6480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3F1CE687-96A6-415E-B6D1-08DF3154F708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4402600" y="4384507"/>
                <a:ext cx="939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ADD75694-29EE-46B9-8346-8D5556C49C24}"/>
                  </a:ext>
                </a:extLst>
              </p14:cNvPr>
              <p14:cNvContentPartPr/>
              <p14:nvPr/>
            </p14:nvContentPartPr>
            <p14:xfrm>
              <a:off x="4519600" y="4344907"/>
              <a:ext cx="29160" cy="12348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ADD75694-29EE-46B9-8346-8D5556C49C24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4501600" y="4326907"/>
                <a:ext cx="648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FBEEB2D2-51FA-4B90-BF6C-424718495596}"/>
                  </a:ext>
                </a:extLst>
              </p14:cNvPr>
              <p14:cNvContentPartPr/>
              <p14:nvPr/>
            </p14:nvContentPartPr>
            <p14:xfrm>
              <a:off x="4545160" y="4363987"/>
              <a:ext cx="266760" cy="10656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FBEEB2D2-51FA-4B90-BF6C-424718495596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4527520" y="4345987"/>
                <a:ext cx="302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5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CCB2C9C9-37ED-4342-8520-9D313EED39C1}"/>
                  </a:ext>
                </a:extLst>
              </p14:cNvPr>
              <p14:cNvContentPartPr/>
              <p14:nvPr/>
            </p14:nvContentPartPr>
            <p14:xfrm>
              <a:off x="3833080" y="4614187"/>
              <a:ext cx="3600" cy="504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CCB2C9C9-37ED-4342-8520-9D313EED39C1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3815080" y="4596547"/>
                <a:ext cx="39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7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00C07554-B863-4B04-836F-A6C9531E75ED}"/>
                  </a:ext>
                </a:extLst>
              </p14:cNvPr>
              <p14:cNvContentPartPr/>
              <p14:nvPr/>
            </p14:nvContentPartPr>
            <p14:xfrm>
              <a:off x="3833080" y="4591147"/>
              <a:ext cx="47880" cy="12420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00C07554-B863-4B04-836F-A6C9531E75ED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3815080" y="4573147"/>
                <a:ext cx="835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9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217EF084-0961-41C2-A1E8-AEC087D60E17}"/>
                  </a:ext>
                </a:extLst>
              </p14:cNvPr>
              <p14:cNvContentPartPr/>
              <p14:nvPr/>
            </p14:nvContentPartPr>
            <p14:xfrm>
              <a:off x="3762520" y="4660267"/>
              <a:ext cx="138240" cy="36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217EF084-0961-41C2-A1E8-AEC087D60E17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3744520" y="4642627"/>
                <a:ext cx="173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DC08A5F8-3C25-4DAE-AE90-E53777F8912E}"/>
                  </a:ext>
                </a:extLst>
              </p14:cNvPr>
              <p14:cNvContentPartPr/>
              <p14:nvPr/>
            </p14:nvContentPartPr>
            <p14:xfrm>
              <a:off x="3929200" y="4652707"/>
              <a:ext cx="52560" cy="5544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DC08A5F8-3C25-4DAE-AE90-E53777F8912E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3911560" y="4634707"/>
                <a:ext cx="88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F22D91A3-BC96-4D96-949E-840A266D0A67}"/>
                  </a:ext>
                </a:extLst>
              </p14:cNvPr>
              <p14:cNvContentPartPr/>
              <p14:nvPr/>
            </p14:nvContentPartPr>
            <p14:xfrm>
              <a:off x="3996520" y="4594027"/>
              <a:ext cx="25920" cy="11988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F22D91A3-BC96-4D96-949E-840A266D0A67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3978880" y="4576027"/>
                <a:ext cx="61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5CF1ADBE-C71E-40BD-97D8-EA0951916B73}"/>
                  </a:ext>
                </a:extLst>
              </p14:cNvPr>
              <p14:cNvContentPartPr/>
              <p14:nvPr/>
            </p14:nvContentPartPr>
            <p14:xfrm>
              <a:off x="4051240" y="4602667"/>
              <a:ext cx="240840" cy="16488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5CF1ADBE-C71E-40BD-97D8-EA0951916B7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4033240" y="4584667"/>
                <a:ext cx="2764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5522C114-FC5B-498F-996E-55AA509769DE}"/>
                  </a:ext>
                </a:extLst>
              </p14:cNvPr>
              <p14:cNvContentPartPr/>
              <p14:nvPr/>
            </p14:nvContentPartPr>
            <p14:xfrm>
              <a:off x="4330240" y="4729747"/>
              <a:ext cx="86400" cy="216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5522C114-FC5B-498F-996E-55AA509769DE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4312600" y="4711747"/>
                <a:ext cx="122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709BAEED-36AD-454A-9778-4B1E69260473}"/>
                  </a:ext>
                </a:extLst>
              </p14:cNvPr>
              <p14:cNvContentPartPr/>
              <p14:nvPr/>
            </p14:nvContentPartPr>
            <p14:xfrm>
              <a:off x="4458760" y="4603747"/>
              <a:ext cx="16560" cy="13644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709BAEED-36AD-454A-9778-4B1E69260473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4440760" y="4585747"/>
                <a:ext cx="52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6B1AA6F1-00C6-437A-B9AD-9A347197655A}"/>
                  </a:ext>
                </a:extLst>
              </p14:cNvPr>
              <p14:cNvContentPartPr/>
              <p14:nvPr/>
            </p14:nvContentPartPr>
            <p14:xfrm>
              <a:off x="4394320" y="4645867"/>
              <a:ext cx="99720" cy="900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6B1AA6F1-00C6-437A-B9AD-9A347197655A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4376680" y="4628227"/>
                <a:ext cx="135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6674E919-29D9-40B0-BC4C-D02FAE3AAA36}"/>
                  </a:ext>
                </a:extLst>
              </p14:cNvPr>
              <p14:cNvContentPartPr/>
              <p14:nvPr/>
            </p14:nvContentPartPr>
            <p14:xfrm>
              <a:off x="4522840" y="4649107"/>
              <a:ext cx="77400" cy="3420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6674E919-29D9-40B0-BC4C-D02FAE3AAA36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4504840" y="4631467"/>
                <a:ext cx="113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5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BB428678-891E-410E-B2F9-C3E98923BE37}"/>
                  </a:ext>
                </a:extLst>
              </p14:cNvPr>
              <p14:cNvContentPartPr/>
              <p14:nvPr/>
            </p14:nvContentPartPr>
            <p14:xfrm>
              <a:off x="4522840" y="4651627"/>
              <a:ext cx="55080" cy="2102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BB428678-891E-410E-B2F9-C3E98923BE37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4504840" y="4633987"/>
                <a:ext cx="90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7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F8BEB47A-58DE-48FB-8A3C-0D840EAC72F6}"/>
                  </a:ext>
                </a:extLst>
              </p14:cNvPr>
              <p14:cNvContentPartPr/>
              <p14:nvPr/>
            </p14:nvContentPartPr>
            <p14:xfrm>
              <a:off x="4615720" y="4678627"/>
              <a:ext cx="16560" cy="6948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F8BEB47A-58DE-48FB-8A3C-0D840EAC72F6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4598080" y="4660987"/>
                <a:ext cx="52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9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DBFCE2B8-8A55-4605-8AAA-F3B37F4FA5B7}"/>
                  </a:ext>
                </a:extLst>
              </p14:cNvPr>
              <p14:cNvContentPartPr/>
              <p14:nvPr/>
            </p14:nvContentPartPr>
            <p14:xfrm>
              <a:off x="4615720" y="4678627"/>
              <a:ext cx="360" cy="36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DBFCE2B8-8A55-4605-8AAA-F3B37F4FA5B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598080" y="46609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3ACFD41A-70F1-4FF8-B1B9-B18B22CD3032}"/>
                  </a:ext>
                </a:extLst>
              </p14:cNvPr>
              <p14:cNvContentPartPr/>
              <p14:nvPr/>
            </p14:nvContentPartPr>
            <p14:xfrm>
              <a:off x="4615720" y="4615267"/>
              <a:ext cx="228240" cy="831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3ACFD41A-70F1-4FF8-B1B9-B18B22CD3032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4598080" y="4597267"/>
                <a:ext cx="26388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46E40169-D1BC-4ACB-941C-0A1BC9F4E449}"/>
              </a:ext>
            </a:extLst>
          </p:cNvPr>
          <p:cNvGrpSpPr/>
          <p:nvPr/>
        </p:nvGrpSpPr>
        <p:grpSpPr>
          <a:xfrm>
            <a:off x="4846840" y="4276507"/>
            <a:ext cx="1094040" cy="431280"/>
            <a:chOff x="4846840" y="4276507"/>
            <a:chExt cx="109404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FE55391D-B8E5-4157-B30A-A79057C314A6}"/>
                    </a:ext>
                  </a:extLst>
                </p14:cNvPr>
                <p14:cNvContentPartPr/>
                <p14:nvPr/>
              </p14:nvContentPartPr>
              <p14:xfrm>
                <a:off x="4846840" y="4411867"/>
                <a:ext cx="42120" cy="104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FE55391D-B8E5-4157-B30A-A79057C314A6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828840" y="4394227"/>
                  <a:ext cx="77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6E1C579-E0E5-4FC1-A1EF-2340D5C383CA}"/>
                    </a:ext>
                  </a:extLst>
                </p14:cNvPr>
                <p14:cNvContentPartPr/>
                <p14:nvPr/>
              </p14:nvContentPartPr>
              <p14:xfrm>
                <a:off x="4977520" y="4377667"/>
                <a:ext cx="100800" cy="784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6E1C579-E0E5-4FC1-A1EF-2340D5C383CA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959520" y="4360027"/>
                  <a:ext cx="136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B96D417-D41F-4371-896A-9610BC5A38D3}"/>
                    </a:ext>
                  </a:extLst>
                </p14:cNvPr>
                <p14:cNvContentPartPr/>
                <p14:nvPr/>
              </p14:nvContentPartPr>
              <p14:xfrm>
                <a:off x="5093800" y="4394947"/>
                <a:ext cx="42120" cy="49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B96D417-D41F-4371-896A-9610BC5A38D3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076160" y="4376947"/>
                  <a:ext cx="77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93057B96-49AE-4388-9E9A-DD8285176324}"/>
                    </a:ext>
                  </a:extLst>
                </p14:cNvPr>
                <p14:cNvContentPartPr/>
                <p14:nvPr/>
              </p14:nvContentPartPr>
              <p14:xfrm>
                <a:off x="5084080" y="4388827"/>
                <a:ext cx="112680" cy="543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93057B96-49AE-4388-9E9A-DD8285176324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066440" y="4371187"/>
                  <a:ext cx="148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1A54D96-2414-4F20-A263-489333CA9BEF}"/>
                    </a:ext>
                  </a:extLst>
                </p14:cNvPr>
                <p14:cNvContentPartPr/>
                <p14:nvPr/>
              </p14:nvContentPartPr>
              <p14:xfrm>
                <a:off x="5199280" y="4393507"/>
                <a:ext cx="90360" cy="1987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1A54D96-2414-4F20-A263-489333CA9BEF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181640" y="4375507"/>
                  <a:ext cx="126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3DE7C49-3985-4115-BBC0-ECDED1A32C53}"/>
                    </a:ext>
                  </a:extLst>
                </p14:cNvPr>
                <p14:cNvContentPartPr/>
                <p14:nvPr/>
              </p14:nvContentPartPr>
              <p14:xfrm>
                <a:off x="5340760" y="4324387"/>
                <a:ext cx="13320" cy="1371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3DE7C49-3985-4115-BBC0-ECDED1A32C53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323120" y="4306747"/>
                  <a:ext cx="48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DEA6511-67DF-462D-848E-CF6796E61BB7}"/>
                    </a:ext>
                  </a:extLst>
                </p14:cNvPr>
                <p14:cNvContentPartPr/>
                <p14:nvPr/>
              </p14:nvContentPartPr>
              <p14:xfrm>
                <a:off x="5401960" y="4365787"/>
                <a:ext cx="29160" cy="975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DEA6511-67DF-462D-848E-CF6796E61BB7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383960" y="4348147"/>
                  <a:ext cx="64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142DCBDA-5450-429E-A3B8-BDCCF5D237BD}"/>
                    </a:ext>
                  </a:extLst>
                </p14:cNvPr>
                <p14:cNvContentPartPr/>
                <p14:nvPr/>
              </p14:nvContentPartPr>
              <p14:xfrm>
                <a:off x="5401960" y="4402507"/>
                <a:ext cx="115920" cy="29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142DCBDA-5450-429E-A3B8-BDCCF5D237BD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383960" y="4384507"/>
                  <a:ext cx="151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A8067966-10CA-4604-8E3B-10D0042BBD80}"/>
                    </a:ext>
                  </a:extLst>
                </p14:cNvPr>
                <p14:cNvContentPartPr/>
                <p14:nvPr/>
              </p14:nvContentPartPr>
              <p14:xfrm>
                <a:off x="5481880" y="4388827"/>
                <a:ext cx="160920" cy="507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A8067966-10CA-4604-8E3B-10D0042BBD80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464240" y="4371187"/>
                  <a:ext cx="196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ABF5D03-ABC4-44BD-B585-82E26F620009}"/>
                    </a:ext>
                  </a:extLst>
                </p14:cNvPr>
                <p14:cNvContentPartPr/>
                <p14:nvPr/>
              </p14:nvContentPartPr>
              <p14:xfrm>
                <a:off x="5696080" y="4336987"/>
                <a:ext cx="7920" cy="752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ABF5D03-ABC4-44BD-B585-82E26F620009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678080" y="4319347"/>
                  <a:ext cx="43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75A15798-BD62-49CF-96EC-52BBDF74FD83}"/>
                    </a:ext>
                  </a:extLst>
                </p14:cNvPr>
                <p14:cNvContentPartPr/>
                <p14:nvPr/>
              </p14:nvContentPartPr>
              <p14:xfrm>
                <a:off x="5706520" y="4276507"/>
                <a:ext cx="360" cy="342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75A15798-BD62-49CF-96EC-52BBDF74FD83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688880" y="4258507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304AAA6-F729-474A-9ECE-756B248897D8}"/>
                    </a:ext>
                  </a:extLst>
                </p14:cNvPr>
                <p14:cNvContentPartPr/>
                <p14:nvPr/>
              </p14:nvContentPartPr>
              <p14:xfrm>
                <a:off x="5764480" y="4336267"/>
                <a:ext cx="106200" cy="637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304AAA6-F729-474A-9ECE-756B248897D8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5746480" y="4318267"/>
                  <a:ext cx="141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D3435F3-FF4E-4F74-8E3A-614878B0F021}"/>
                    </a:ext>
                  </a:extLst>
                </p14:cNvPr>
                <p14:cNvContentPartPr/>
                <p14:nvPr/>
              </p14:nvContentPartPr>
              <p14:xfrm>
                <a:off x="5882920" y="4350667"/>
                <a:ext cx="57960" cy="1245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D3435F3-FF4E-4F74-8E3A-614878B0F021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5865280" y="4332667"/>
                  <a:ext cx="93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A7BE1008-948E-44DA-BEE2-120DB9BB3977}"/>
                    </a:ext>
                  </a:extLst>
                </p14:cNvPr>
                <p14:cNvContentPartPr/>
                <p14:nvPr/>
              </p14:nvContentPartPr>
              <p14:xfrm>
                <a:off x="4901200" y="4640467"/>
                <a:ext cx="360" cy="39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A7BE1008-948E-44DA-BEE2-120DB9BB3977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883560" y="462246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4C7E9BBF-61F6-4DA8-971C-74A1E0F33BE4}"/>
                    </a:ext>
                  </a:extLst>
                </p14:cNvPr>
                <p14:cNvContentPartPr/>
                <p14:nvPr/>
              </p14:nvContentPartPr>
              <p14:xfrm>
                <a:off x="4875640" y="4582507"/>
                <a:ext cx="3600" cy="61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4C7E9BBF-61F6-4DA8-971C-74A1E0F33BE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858000" y="4564507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B215B76-A68A-4D8D-ABE8-1F1D1627EE75}"/>
                    </a:ext>
                  </a:extLst>
                </p14:cNvPr>
                <p14:cNvContentPartPr/>
                <p14:nvPr/>
              </p14:nvContentPartPr>
              <p14:xfrm>
                <a:off x="4978240" y="4536427"/>
                <a:ext cx="109800" cy="1713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B215B76-A68A-4D8D-ABE8-1F1D1627EE75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960600" y="4518787"/>
                  <a:ext cx="14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4AA2F6D-9DC3-466D-B1C7-4335DDA27C73}"/>
                    </a:ext>
                  </a:extLst>
                </p14:cNvPr>
                <p14:cNvContentPartPr/>
                <p14:nvPr/>
              </p14:nvContentPartPr>
              <p14:xfrm>
                <a:off x="5112880" y="4624627"/>
                <a:ext cx="64800" cy="352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4AA2F6D-9DC3-466D-B1C7-4335DDA27C73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094880" y="4606627"/>
                  <a:ext cx="100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EBF9A3A-F039-4059-BA39-B08FF31CA5B6}"/>
                    </a:ext>
                  </a:extLst>
                </p14:cNvPr>
                <p14:cNvContentPartPr/>
                <p14:nvPr/>
              </p14:nvContentPartPr>
              <p14:xfrm>
                <a:off x="5170480" y="4611307"/>
                <a:ext cx="103320" cy="720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EBF9A3A-F039-4059-BA39-B08FF31CA5B6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152480" y="4593667"/>
                  <a:ext cx="138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9E46CAA6-0454-4993-946C-DBB5DD4CCA22}"/>
                    </a:ext>
                  </a:extLst>
                </p14:cNvPr>
                <p14:cNvContentPartPr/>
                <p14:nvPr/>
              </p14:nvContentPartPr>
              <p14:xfrm>
                <a:off x="5289280" y="4595107"/>
                <a:ext cx="58320" cy="658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9E46CAA6-0454-4993-946C-DBB5DD4CCA22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271280" y="4577107"/>
                  <a:ext cx="93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B89206F-5497-4C7C-AD99-DFD61AF5594A}"/>
                    </a:ext>
                  </a:extLst>
                </p14:cNvPr>
                <p14:cNvContentPartPr/>
                <p14:nvPr/>
              </p14:nvContentPartPr>
              <p14:xfrm>
                <a:off x="5299360" y="4602667"/>
                <a:ext cx="102960" cy="406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B89206F-5497-4C7C-AD99-DFD61AF5594A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5281360" y="4584667"/>
                  <a:ext cx="138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95AC19E-3270-43B0-9BE2-CFB553C53BBD}"/>
                    </a:ext>
                  </a:extLst>
                </p14:cNvPr>
                <p14:cNvContentPartPr/>
                <p14:nvPr/>
              </p14:nvContentPartPr>
              <p14:xfrm>
                <a:off x="5389000" y="4553707"/>
                <a:ext cx="167040" cy="860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95AC19E-3270-43B0-9BE2-CFB553C53BBD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371360" y="4535707"/>
                  <a:ext cx="20268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E1886290-DC9C-4AD5-8231-68DE26D0A5A3}"/>
                  </a:ext>
                </a:extLst>
              </p14:cNvPr>
              <p14:cNvContentPartPr/>
              <p14:nvPr/>
            </p14:nvContentPartPr>
            <p14:xfrm>
              <a:off x="3640120" y="5457307"/>
              <a:ext cx="193320" cy="107244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E1886290-DC9C-4AD5-8231-68DE26D0A5A3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3631480" y="5448307"/>
                <a:ext cx="21096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2C5F10DD-C213-4B96-BA1E-30200E95FDE0}"/>
                  </a:ext>
                </a:extLst>
              </p14:cNvPr>
              <p14:cNvContentPartPr/>
              <p14:nvPr/>
            </p14:nvContentPartPr>
            <p14:xfrm>
              <a:off x="6492400" y="5384947"/>
              <a:ext cx="200160" cy="117432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2C5F10DD-C213-4B96-BA1E-30200E95FDE0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6483760" y="5376307"/>
                <a:ext cx="21780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D009990D-B601-483F-AEDF-1EE8793EBAD4}"/>
                  </a:ext>
                </a:extLst>
              </p14:cNvPr>
              <p14:cNvContentPartPr/>
              <p14:nvPr/>
            </p14:nvContentPartPr>
            <p14:xfrm>
              <a:off x="8602720" y="5342467"/>
              <a:ext cx="251280" cy="126900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D009990D-B601-483F-AEDF-1EE8793EBAD4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8594080" y="5333467"/>
                <a:ext cx="268920" cy="12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" name="Group 593">
            <a:extLst>
              <a:ext uri="{FF2B5EF4-FFF2-40B4-BE49-F238E27FC236}">
                <a16:creationId xmlns:a16="http://schemas.microsoft.com/office/drawing/2014/main" id="{376865E1-5679-467A-88A9-D60AA8A8BD5C}"/>
              </a:ext>
            </a:extLst>
          </p:cNvPr>
          <p:cNvGrpSpPr/>
          <p:nvPr/>
        </p:nvGrpSpPr>
        <p:grpSpPr>
          <a:xfrm>
            <a:off x="3640480" y="5355954"/>
            <a:ext cx="5010120" cy="198720"/>
            <a:chOff x="3640480" y="5135827"/>
            <a:chExt cx="501012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99DA2BBC-29BF-40D2-9C71-2F37EE23307A}"/>
                    </a:ext>
                  </a:extLst>
                </p14:cNvPr>
                <p14:cNvContentPartPr/>
                <p14:nvPr/>
              </p14:nvContentPartPr>
              <p14:xfrm>
                <a:off x="3640480" y="5177227"/>
                <a:ext cx="5010120" cy="1573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99DA2BBC-29BF-40D2-9C71-2F37EE23307A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3631840" y="5168227"/>
                  <a:ext cx="5027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792822B0-C026-46B7-B55E-8C0484D24F85}"/>
                    </a:ext>
                  </a:extLst>
                </p14:cNvPr>
                <p14:cNvContentPartPr/>
                <p14:nvPr/>
              </p14:nvContentPartPr>
              <p14:xfrm>
                <a:off x="8433520" y="5135827"/>
                <a:ext cx="187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792822B0-C026-46B7-B55E-8C0484D24F85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424880" y="5127187"/>
                  <a:ext cx="2048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F9A35127-9336-4AEE-B285-374FFD81AB7B}"/>
              </a:ext>
            </a:extLst>
          </p:cNvPr>
          <p:cNvGrpSpPr/>
          <p:nvPr/>
        </p:nvGrpSpPr>
        <p:grpSpPr>
          <a:xfrm>
            <a:off x="3781600" y="5175072"/>
            <a:ext cx="3455640" cy="285120"/>
            <a:chOff x="3781600" y="5374507"/>
            <a:chExt cx="34556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6EE6E2B5-E707-4942-B598-C2334F8D20D2}"/>
                    </a:ext>
                  </a:extLst>
                </p14:cNvPr>
                <p14:cNvContentPartPr/>
                <p14:nvPr/>
              </p14:nvContentPartPr>
              <p14:xfrm>
                <a:off x="3781600" y="5538307"/>
                <a:ext cx="122400" cy="1213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6EE6E2B5-E707-4942-B598-C2334F8D20D2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3772600" y="5529307"/>
                  <a:ext cx="140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A1D98A7E-84BD-48D1-95FA-0382F8BE9EB0}"/>
                    </a:ext>
                  </a:extLst>
                </p14:cNvPr>
                <p14:cNvContentPartPr/>
                <p14:nvPr/>
              </p14:nvContentPartPr>
              <p14:xfrm>
                <a:off x="3910120" y="5578267"/>
                <a:ext cx="131760" cy="464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A1D98A7E-84BD-48D1-95FA-0382F8BE9EB0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3901120" y="5569627"/>
                  <a:ext cx="149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3239CAEC-7AC5-45E5-B9B1-12E89E495E09}"/>
                    </a:ext>
                  </a:extLst>
                </p14:cNvPr>
                <p14:cNvContentPartPr/>
                <p14:nvPr/>
              </p14:nvContentPartPr>
              <p14:xfrm>
                <a:off x="4028560" y="5411227"/>
                <a:ext cx="35640" cy="2167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3239CAEC-7AC5-45E5-B9B1-12E89E495E0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019920" y="5402227"/>
                  <a:ext cx="53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6CF6458-0F5A-4203-A2A4-2BA873753164}"/>
                    </a:ext>
                  </a:extLst>
                </p14:cNvPr>
                <p14:cNvContentPartPr/>
                <p14:nvPr/>
              </p14:nvContentPartPr>
              <p14:xfrm>
                <a:off x="3977440" y="5499787"/>
                <a:ext cx="122400" cy="136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6CF6458-0F5A-4203-A2A4-2BA873753164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3968440" y="5490787"/>
                  <a:ext cx="140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1355088-0341-43AA-BC1F-0CD7F0638F9B}"/>
                    </a:ext>
                  </a:extLst>
                </p14:cNvPr>
                <p14:cNvContentPartPr/>
                <p14:nvPr/>
              </p14:nvContentPartPr>
              <p14:xfrm>
                <a:off x="4237360" y="5529667"/>
                <a:ext cx="83880" cy="1018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1355088-0341-43AA-BC1F-0CD7F0638F9B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4228360" y="5521027"/>
                  <a:ext cx="101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EFD1FC06-15A8-43E6-82BD-7E807EF72B79}"/>
                    </a:ext>
                  </a:extLst>
                </p14:cNvPr>
                <p14:cNvContentPartPr/>
                <p14:nvPr/>
              </p14:nvContentPartPr>
              <p14:xfrm>
                <a:off x="4240600" y="5598787"/>
                <a:ext cx="93240" cy="504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EFD1FC06-15A8-43E6-82BD-7E807EF72B79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231600" y="5589787"/>
                  <a:ext cx="11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5FD285C4-8063-42D0-ACEB-B25DFE620CE3}"/>
                    </a:ext>
                  </a:extLst>
                </p14:cNvPr>
                <p14:cNvContentPartPr/>
                <p14:nvPr/>
              </p14:nvContentPartPr>
              <p14:xfrm>
                <a:off x="4336360" y="5532187"/>
                <a:ext cx="19800" cy="792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5FD285C4-8063-42D0-ACEB-B25DFE620CE3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4327360" y="5523547"/>
                  <a:ext cx="37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67FD378A-8C56-4D31-989E-987986FF21B5}"/>
                    </a:ext>
                  </a:extLst>
                </p14:cNvPr>
                <p14:cNvContentPartPr/>
                <p14:nvPr/>
              </p14:nvContentPartPr>
              <p14:xfrm>
                <a:off x="4328440" y="5510947"/>
                <a:ext cx="66240" cy="4500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67FD378A-8C56-4D31-989E-987986FF21B5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4319800" y="5501947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D88A3E68-EB70-4AB3-B7AA-AF7AB46AE388}"/>
                    </a:ext>
                  </a:extLst>
                </p14:cNvPr>
                <p14:cNvContentPartPr/>
                <p14:nvPr/>
              </p14:nvContentPartPr>
              <p14:xfrm>
                <a:off x="4418080" y="5514187"/>
                <a:ext cx="82440" cy="990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D88A3E68-EB70-4AB3-B7AA-AF7AB46AE388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4409440" y="5505187"/>
                  <a:ext cx="100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E7EDE1C-8062-423F-A381-2A873FED9AE7}"/>
                    </a:ext>
                  </a:extLst>
                </p14:cNvPr>
                <p14:cNvContentPartPr/>
                <p14:nvPr/>
              </p14:nvContentPartPr>
              <p14:xfrm>
                <a:off x="4413760" y="5508427"/>
                <a:ext cx="80640" cy="90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E7EDE1C-8062-423F-A381-2A873FED9AE7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4404760" y="5499427"/>
                  <a:ext cx="98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91F956FF-ECE8-4D0F-B12A-2A6774FE8383}"/>
                    </a:ext>
                  </a:extLst>
                </p14:cNvPr>
                <p14:cNvContentPartPr/>
                <p14:nvPr/>
              </p14:nvContentPartPr>
              <p14:xfrm>
                <a:off x="4503400" y="5589067"/>
                <a:ext cx="16920" cy="1512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91F956FF-ECE8-4D0F-B12A-2A6774FE8383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494760" y="5580067"/>
                  <a:ext cx="3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8698A94-4667-448F-B3D5-9AB5E756F4A3}"/>
                    </a:ext>
                  </a:extLst>
                </p14:cNvPr>
                <p14:cNvContentPartPr/>
                <p14:nvPr/>
              </p14:nvContentPartPr>
              <p14:xfrm>
                <a:off x="4580440" y="5521747"/>
                <a:ext cx="104400" cy="763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8698A94-4667-448F-B3D5-9AB5E756F4A3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4571800" y="5513107"/>
                  <a:ext cx="122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1142FD21-E574-4938-9F1D-F357A96F308D}"/>
                    </a:ext>
                  </a:extLst>
                </p14:cNvPr>
                <p14:cNvContentPartPr/>
                <p14:nvPr/>
              </p14:nvContentPartPr>
              <p14:xfrm>
                <a:off x="4715440" y="5517067"/>
                <a:ext cx="83880" cy="986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1142FD21-E574-4938-9F1D-F357A96F308D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4706440" y="5508067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8F5E8244-B7F6-4A36-B194-40D7C1C3C8BE}"/>
                    </a:ext>
                  </a:extLst>
                </p14:cNvPr>
                <p14:cNvContentPartPr/>
                <p14:nvPr/>
              </p14:nvContentPartPr>
              <p14:xfrm>
                <a:off x="4728040" y="5567107"/>
                <a:ext cx="42120" cy="792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8F5E8244-B7F6-4A36-B194-40D7C1C3C8BE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4719400" y="5558107"/>
                  <a:ext cx="59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421278B8-AE1F-4BF3-BA33-5D9DA8962B43}"/>
                    </a:ext>
                  </a:extLst>
                </p14:cNvPr>
                <p14:cNvContentPartPr/>
                <p14:nvPr/>
              </p14:nvContentPartPr>
              <p14:xfrm>
                <a:off x="4705720" y="5504467"/>
                <a:ext cx="80640" cy="705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421278B8-AE1F-4BF3-BA33-5D9DA8962B43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4696720" y="5495467"/>
                  <a:ext cx="9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D9679D34-8AB0-450D-8D15-6B37EE3E6CDD}"/>
                    </a:ext>
                  </a:extLst>
                </p14:cNvPr>
                <p14:cNvContentPartPr/>
                <p14:nvPr/>
              </p14:nvContentPartPr>
              <p14:xfrm>
                <a:off x="4817320" y="5496907"/>
                <a:ext cx="84960" cy="12132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D9679D34-8AB0-450D-8D15-6B37EE3E6CDD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4808680" y="5488267"/>
                  <a:ext cx="102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AD77948C-3057-4284-B64C-0D0CDE2BB11F}"/>
                    </a:ext>
                  </a:extLst>
                </p14:cNvPr>
                <p14:cNvContentPartPr/>
                <p14:nvPr/>
              </p14:nvContentPartPr>
              <p14:xfrm>
                <a:off x="4924240" y="5499787"/>
                <a:ext cx="12600" cy="1288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AD77948C-3057-4284-B64C-0D0CDE2BB11F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4915600" y="5490787"/>
                  <a:ext cx="30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C6435633-95EE-4E0A-A46C-B9C0D1EF3EBB}"/>
                    </a:ext>
                  </a:extLst>
                </p14:cNvPr>
                <p14:cNvContentPartPr/>
                <p14:nvPr/>
              </p14:nvContentPartPr>
              <p14:xfrm>
                <a:off x="4907680" y="5493667"/>
                <a:ext cx="77400" cy="1188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C6435633-95EE-4E0A-A46C-B9C0D1EF3EB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4899040" y="5485027"/>
                  <a:ext cx="95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12309FE-F506-49AF-8FB0-7892C03551EC}"/>
                    </a:ext>
                  </a:extLst>
                </p14:cNvPr>
                <p14:cNvContentPartPr/>
                <p14:nvPr/>
              </p14:nvContentPartPr>
              <p14:xfrm>
                <a:off x="5020000" y="5504467"/>
                <a:ext cx="3600" cy="957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12309FE-F506-49AF-8FB0-7892C03551E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5011360" y="5495467"/>
                  <a:ext cx="21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1E1796F-286D-43DB-ADBE-FCCAFDA7CD2B}"/>
                    </a:ext>
                  </a:extLst>
                </p14:cNvPr>
                <p14:cNvContentPartPr/>
                <p14:nvPr/>
              </p14:nvContentPartPr>
              <p14:xfrm>
                <a:off x="5020000" y="5478547"/>
                <a:ext cx="65880" cy="648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1E1796F-286D-43DB-ADBE-FCCAFDA7CD2B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5011360" y="5469547"/>
                  <a:ext cx="83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F8D299AC-97E6-47CA-82A4-2B3A7C3EE48C}"/>
                    </a:ext>
                  </a:extLst>
                </p14:cNvPr>
                <p14:cNvContentPartPr/>
                <p14:nvPr/>
              </p14:nvContentPartPr>
              <p14:xfrm>
                <a:off x="5093800" y="5467747"/>
                <a:ext cx="67680" cy="132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F8D299AC-97E6-47CA-82A4-2B3A7C3EE48C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5085160" y="5458747"/>
                  <a:ext cx="85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397CC2EA-EE6F-4CE8-9E6B-623FD9567B07}"/>
                    </a:ext>
                  </a:extLst>
                </p14:cNvPr>
                <p14:cNvContentPartPr/>
                <p14:nvPr/>
              </p14:nvContentPartPr>
              <p14:xfrm>
                <a:off x="5180560" y="5480347"/>
                <a:ext cx="109440" cy="1080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397CC2EA-EE6F-4CE8-9E6B-623FD9567B07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5171560" y="5471707"/>
                  <a:ext cx="12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0D2A55FC-D0F4-49A6-8B0E-66578261B583}"/>
                    </a:ext>
                  </a:extLst>
                </p14:cNvPr>
                <p14:cNvContentPartPr/>
                <p14:nvPr/>
              </p14:nvContentPartPr>
              <p14:xfrm>
                <a:off x="5344000" y="5574667"/>
                <a:ext cx="3600" cy="90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0D2A55FC-D0F4-49A6-8B0E-66578261B583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5335360" y="5566027"/>
                  <a:ext cx="2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10701541-450D-4DE2-B850-AE44321C2DE9}"/>
                    </a:ext>
                  </a:extLst>
                </p14:cNvPr>
                <p14:cNvContentPartPr/>
                <p14:nvPr/>
              </p14:nvContentPartPr>
              <p14:xfrm>
                <a:off x="5385040" y="5476387"/>
                <a:ext cx="174600" cy="1105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10701541-450D-4DE2-B850-AE44321C2DE9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5376400" y="5467747"/>
                  <a:ext cx="192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34B500A-78B8-482C-9D6A-D154B900A204}"/>
                    </a:ext>
                  </a:extLst>
                </p14:cNvPr>
                <p14:cNvContentPartPr/>
                <p14:nvPr/>
              </p14:nvContentPartPr>
              <p14:xfrm>
                <a:off x="5574400" y="5461987"/>
                <a:ext cx="136080" cy="1072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34B500A-78B8-482C-9D6A-D154B900A204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5565760" y="5452987"/>
                  <a:ext cx="153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0DF19300-7B7F-46CC-985F-F9FD9DA41E5E}"/>
                    </a:ext>
                  </a:extLst>
                </p14:cNvPr>
                <p14:cNvContentPartPr/>
                <p14:nvPr/>
              </p14:nvContentPartPr>
              <p14:xfrm>
                <a:off x="5722720" y="5421307"/>
                <a:ext cx="80640" cy="208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0DF19300-7B7F-46CC-985F-F9FD9DA41E5E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5713720" y="5412307"/>
                  <a:ext cx="98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ECB7F62-217E-482D-B25A-BA782C4304FC}"/>
                    </a:ext>
                  </a:extLst>
                </p14:cNvPr>
                <p14:cNvContentPartPr/>
                <p14:nvPr/>
              </p14:nvContentPartPr>
              <p14:xfrm>
                <a:off x="5809840" y="5488267"/>
                <a:ext cx="41400" cy="1054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ECB7F62-217E-482D-B25A-BA782C4304FC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5800840" y="5479267"/>
                  <a:ext cx="59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E47AC79-2597-4410-B44D-87E11069B221}"/>
                    </a:ext>
                  </a:extLst>
                </p14:cNvPr>
                <p14:cNvContentPartPr/>
                <p14:nvPr/>
              </p14:nvContentPartPr>
              <p14:xfrm>
                <a:off x="5799760" y="5494027"/>
                <a:ext cx="64440" cy="694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E47AC79-2597-4410-B44D-87E11069B221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5790760" y="5485027"/>
                  <a:ext cx="82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2626B05-B8C3-4E0D-8BC7-CA09A0826EF4}"/>
                    </a:ext>
                  </a:extLst>
                </p14:cNvPr>
                <p14:cNvContentPartPr/>
                <p14:nvPr/>
              </p14:nvContentPartPr>
              <p14:xfrm>
                <a:off x="5902360" y="5461987"/>
                <a:ext cx="64440" cy="655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2626B05-B8C3-4E0D-8BC7-CA09A0826EF4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5893360" y="5453347"/>
                  <a:ext cx="82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17302EAC-F420-4CD6-8A91-FECAB244C39B}"/>
                    </a:ext>
                  </a:extLst>
                </p14:cNvPr>
                <p14:cNvContentPartPr/>
                <p14:nvPr/>
              </p14:nvContentPartPr>
              <p14:xfrm>
                <a:off x="5902360" y="5461987"/>
                <a:ext cx="45360" cy="1314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17302EAC-F420-4CD6-8A91-FECAB244C39B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5893360" y="5453347"/>
                  <a:ext cx="63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38CF9C5C-937D-4903-A7E5-30D97AB47977}"/>
                    </a:ext>
                  </a:extLst>
                </p14:cNvPr>
                <p14:cNvContentPartPr/>
                <p14:nvPr/>
              </p14:nvContentPartPr>
              <p14:xfrm>
                <a:off x="5989120" y="5469907"/>
                <a:ext cx="65520" cy="1134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38CF9C5C-937D-4903-A7E5-30D97AB47977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5980120" y="5460907"/>
                  <a:ext cx="83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39E387BF-2A7E-4C74-86F6-62CF4B93A805}"/>
                    </a:ext>
                  </a:extLst>
                </p14:cNvPr>
                <p14:cNvContentPartPr/>
                <p14:nvPr/>
              </p14:nvContentPartPr>
              <p14:xfrm>
                <a:off x="5989120" y="5502667"/>
                <a:ext cx="128520" cy="216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39E387BF-2A7E-4C74-86F6-62CF4B93A805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5980120" y="5493667"/>
                  <a:ext cx="146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5F2631F0-9464-428D-A404-D92D881E2236}"/>
                    </a:ext>
                  </a:extLst>
                </p14:cNvPr>
                <p14:cNvContentPartPr/>
                <p14:nvPr/>
              </p14:nvContentPartPr>
              <p14:xfrm>
                <a:off x="6123760" y="5374507"/>
                <a:ext cx="96480" cy="2433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5F2631F0-9464-428D-A404-D92D881E223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6114760" y="5365867"/>
                  <a:ext cx="114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C5E9CD45-3A1A-42AF-A3E7-CD975399B0B8}"/>
                    </a:ext>
                  </a:extLst>
                </p14:cNvPr>
                <p14:cNvContentPartPr/>
                <p14:nvPr/>
              </p14:nvContentPartPr>
              <p14:xfrm>
                <a:off x="6253720" y="5458387"/>
                <a:ext cx="129240" cy="982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C5E9CD45-3A1A-42AF-A3E7-CD975399B0B8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6244720" y="5449747"/>
                  <a:ext cx="14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CD07C6E-0679-4006-9007-67EA716F7364}"/>
                    </a:ext>
                  </a:extLst>
                </p14:cNvPr>
                <p14:cNvContentPartPr/>
                <p14:nvPr/>
              </p14:nvContentPartPr>
              <p14:xfrm>
                <a:off x="6277840" y="5485027"/>
                <a:ext cx="77400" cy="302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CD07C6E-0679-4006-9007-67EA716F7364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6268840" y="5476387"/>
                  <a:ext cx="95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F08F0591-8DBF-4DEB-9B1C-B453211BFE1C}"/>
                    </a:ext>
                  </a:extLst>
                </p14:cNvPr>
                <p14:cNvContentPartPr/>
                <p14:nvPr/>
              </p14:nvContentPartPr>
              <p14:xfrm>
                <a:off x="6242560" y="5431387"/>
                <a:ext cx="135000" cy="50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F08F0591-8DBF-4DEB-9B1C-B453211BFE1C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6233560" y="5422387"/>
                  <a:ext cx="152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F4C5259E-8E06-4022-B495-F0679C666CB9}"/>
                    </a:ext>
                  </a:extLst>
                </p14:cNvPr>
                <p14:cNvContentPartPr/>
                <p14:nvPr/>
              </p14:nvContentPartPr>
              <p14:xfrm>
                <a:off x="6415720" y="5421667"/>
                <a:ext cx="119160" cy="997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F4C5259E-8E06-4022-B495-F0679C666CB9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6406720" y="5413027"/>
                  <a:ext cx="136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7D53FF0C-F9FD-4220-9536-A6456959DBB1}"/>
                    </a:ext>
                  </a:extLst>
                </p14:cNvPr>
                <p14:cNvContentPartPr/>
                <p14:nvPr/>
              </p14:nvContentPartPr>
              <p14:xfrm>
                <a:off x="6561880" y="5428867"/>
                <a:ext cx="126720" cy="1299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7D53FF0C-F9FD-4220-9536-A6456959DBB1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6553240" y="5419867"/>
                  <a:ext cx="144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EAC6B4F3-F1E8-4594-AF5A-502C7EC4CD8C}"/>
                    </a:ext>
                  </a:extLst>
                </p14:cNvPr>
                <p14:cNvContentPartPr/>
                <p14:nvPr/>
              </p14:nvContentPartPr>
              <p14:xfrm>
                <a:off x="6669160" y="5429227"/>
                <a:ext cx="66600" cy="666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EAC6B4F3-F1E8-4594-AF5A-502C7EC4CD8C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6660160" y="5420587"/>
                  <a:ext cx="84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B986B93C-D3FF-4FCB-BEEA-359802BE5438}"/>
                    </a:ext>
                  </a:extLst>
                </p14:cNvPr>
                <p14:cNvContentPartPr/>
                <p14:nvPr/>
              </p14:nvContentPartPr>
              <p14:xfrm>
                <a:off x="6765280" y="5450467"/>
                <a:ext cx="8712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B986B93C-D3FF-4FCB-BEEA-359802BE5438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6756640" y="5441827"/>
                  <a:ext cx="104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27BE6554-4FC4-47FC-8151-81DC41E706EF}"/>
                    </a:ext>
                  </a:extLst>
                </p14:cNvPr>
                <p14:cNvContentPartPr/>
                <p14:nvPr/>
              </p14:nvContentPartPr>
              <p14:xfrm>
                <a:off x="6857800" y="5447587"/>
                <a:ext cx="103680" cy="119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27BE6554-4FC4-47FC-8151-81DC41E706EF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6848800" y="5438947"/>
                  <a:ext cx="121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A3BD9402-3DD3-431D-899D-F7E45A07B5C0}"/>
                    </a:ext>
                  </a:extLst>
                </p14:cNvPr>
                <p14:cNvContentPartPr/>
                <p14:nvPr/>
              </p14:nvContentPartPr>
              <p14:xfrm>
                <a:off x="6970840" y="5434267"/>
                <a:ext cx="161640" cy="1101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A3BD9402-3DD3-431D-899D-F7E45A07B5C0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6961840" y="5425267"/>
                  <a:ext cx="179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070A5AF2-49AC-4F88-801F-C11795345715}"/>
                    </a:ext>
                  </a:extLst>
                </p14:cNvPr>
                <p14:cNvContentPartPr/>
                <p14:nvPr/>
              </p14:nvContentPartPr>
              <p14:xfrm>
                <a:off x="7082800" y="5425627"/>
                <a:ext cx="154440" cy="1137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070A5AF2-49AC-4F88-801F-C11795345715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7074160" y="5416627"/>
                  <a:ext cx="1720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C0DE59E-9C9F-4DE9-B7E7-E70DF359A261}"/>
              </a:ext>
            </a:extLst>
          </p:cNvPr>
          <p:cNvGrpSpPr/>
          <p:nvPr/>
        </p:nvGrpSpPr>
        <p:grpSpPr>
          <a:xfrm>
            <a:off x="7304200" y="5163552"/>
            <a:ext cx="1519920" cy="249480"/>
            <a:chOff x="7304200" y="5362987"/>
            <a:chExt cx="15199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E312B48F-8CED-40F6-98B6-FCC6841A153B}"/>
                    </a:ext>
                  </a:extLst>
                </p14:cNvPr>
                <p14:cNvContentPartPr/>
                <p14:nvPr/>
              </p14:nvContentPartPr>
              <p14:xfrm>
                <a:off x="7304200" y="5508427"/>
                <a:ext cx="38160" cy="1040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E312B48F-8CED-40F6-98B6-FCC6841A153B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7295560" y="5499787"/>
                  <a:ext cx="55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4A769281-4979-4268-9F46-CE04EDB385B4}"/>
                    </a:ext>
                  </a:extLst>
                </p14:cNvPr>
                <p14:cNvContentPartPr/>
                <p14:nvPr/>
              </p14:nvContentPartPr>
              <p14:xfrm>
                <a:off x="7435240" y="5386387"/>
                <a:ext cx="97200" cy="15696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4A769281-4979-4268-9F46-CE04EDB385B4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7426240" y="5377387"/>
                  <a:ext cx="114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9AFF0FD0-926E-4CD2-9507-DA9A19109A64}"/>
                    </a:ext>
                  </a:extLst>
                </p14:cNvPr>
                <p14:cNvContentPartPr/>
                <p14:nvPr/>
              </p14:nvContentPartPr>
              <p14:xfrm>
                <a:off x="7471240" y="5472787"/>
                <a:ext cx="74160" cy="21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9AFF0FD0-926E-4CD2-9507-DA9A19109A64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7462240" y="5463787"/>
                  <a:ext cx="91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015B0E79-4CBE-48A5-A067-E02C24EF6EF5}"/>
                    </a:ext>
                  </a:extLst>
                </p14:cNvPr>
                <p14:cNvContentPartPr/>
                <p14:nvPr/>
              </p14:nvContentPartPr>
              <p14:xfrm>
                <a:off x="7554400" y="5408347"/>
                <a:ext cx="93240" cy="10008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015B0E79-4CBE-48A5-A067-E02C24EF6EF5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7545760" y="5399347"/>
                  <a:ext cx="110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83ED072B-0B8A-4C14-BE9F-BD493EA20C43}"/>
                    </a:ext>
                  </a:extLst>
                </p14:cNvPr>
                <p14:cNvContentPartPr/>
                <p14:nvPr/>
              </p14:nvContentPartPr>
              <p14:xfrm>
                <a:off x="7705240" y="5376307"/>
                <a:ext cx="360" cy="1285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83ED072B-0B8A-4C14-BE9F-BD493EA20C43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7696600" y="5367667"/>
                  <a:ext cx="1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4F750253-F994-4F27-9173-A403F0148C97}"/>
                    </a:ext>
                  </a:extLst>
                </p14:cNvPr>
                <p14:cNvContentPartPr/>
                <p14:nvPr/>
              </p14:nvContentPartPr>
              <p14:xfrm>
                <a:off x="7660600" y="5413027"/>
                <a:ext cx="83880" cy="1656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4F750253-F994-4F27-9173-A403F0148C97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7651600" y="5404027"/>
                  <a:ext cx="101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94BAE546-D4DB-490F-8C4A-D99B850AB25E}"/>
                    </a:ext>
                  </a:extLst>
                </p14:cNvPr>
                <p14:cNvContentPartPr/>
                <p14:nvPr/>
              </p14:nvContentPartPr>
              <p14:xfrm>
                <a:off x="7785520" y="5403307"/>
                <a:ext cx="3600" cy="115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94BAE546-D4DB-490F-8C4A-D99B850AB25E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7776880" y="5394667"/>
                  <a:ext cx="2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161470A5-DB0B-4C31-99C1-B67F536DA22D}"/>
                    </a:ext>
                  </a:extLst>
                </p14:cNvPr>
                <p14:cNvContentPartPr/>
                <p14:nvPr/>
              </p14:nvContentPartPr>
              <p14:xfrm>
                <a:off x="7830520" y="5396827"/>
                <a:ext cx="360" cy="1188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161470A5-DB0B-4C31-99C1-B67F536DA22D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7821520" y="5387827"/>
                  <a:ext cx="1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21EF7F82-283F-43CA-9417-69ABCED0D39D}"/>
                    </a:ext>
                  </a:extLst>
                </p14:cNvPr>
                <p14:cNvContentPartPr/>
                <p14:nvPr/>
              </p14:nvContentPartPr>
              <p14:xfrm>
                <a:off x="7795240" y="5457307"/>
                <a:ext cx="61200" cy="72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21EF7F82-283F-43CA-9417-69ABCED0D39D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7786240" y="5448307"/>
                  <a:ext cx="78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BC149D62-0659-495C-9EA9-162FD775DBB2}"/>
                    </a:ext>
                  </a:extLst>
                </p14:cNvPr>
                <p14:cNvContentPartPr/>
                <p14:nvPr/>
              </p14:nvContentPartPr>
              <p14:xfrm>
                <a:off x="7888120" y="5390707"/>
                <a:ext cx="93600" cy="11916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BC149D62-0659-495C-9EA9-162FD775DBB2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7879480" y="5382067"/>
                  <a:ext cx="111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46D964C8-9934-4779-80F3-6C8B0A3839F8}"/>
                    </a:ext>
                  </a:extLst>
                </p14:cNvPr>
                <p14:cNvContentPartPr/>
                <p14:nvPr/>
              </p14:nvContentPartPr>
              <p14:xfrm>
                <a:off x="7894600" y="5453347"/>
                <a:ext cx="106200" cy="13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46D964C8-9934-4779-80F3-6C8B0A3839F8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7885960" y="5444707"/>
                  <a:ext cx="12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D79ED4DD-348A-4415-B47F-C0A8131CDB65}"/>
                    </a:ext>
                  </a:extLst>
                </p14:cNvPr>
                <p14:cNvContentPartPr/>
                <p14:nvPr/>
              </p14:nvContentPartPr>
              <p14:xfrm>
                <a:off x="8080720" y="5383147"/>
                <a:ext cx="163800" cy="9540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D79ED4DD-348A-4415-B47F-C0A8131CDB65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8071720" y="5374507"/>
                  <a:ext cx="181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7160DAA1-39DA-401F-9765-29D08388A2A6}"/>
                    </a:ext>
                  </a:extLst>
                </p14:cNvPr>
                <p14:cNvContentPartPr/>
                <p14:nvPr/>
              </p14:nvContentPartPr>
              <p14:xfrm>
                <a:off x="8221840" y="5390707"/>
                <a:ext cx="64440" cy="824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7160DAA1-39DA-401F-9765-29D08388A2A6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8213200" y="5382067"/>
                  <a:ext cx="82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ED2A49A9-F254-49C4-A949-1AE6643DD06C}"/>
                    </a:ext>
                  </a:extLst>
                </p14:cNvPr>
                <p14:cNvContentPartPr/>
                <p14:nvPr/>
              </p14:nvContentPartPr>
              <p14:xfrm>
                <a:off x="8330920" y="5396827"/>
                <a:ext cx="19440" cy="10908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ED2A49A9-F254-49C4-A949-1AE6643DD06C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8322280" y="5387827"/>
                  <a:ext cx="37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8A9953EE-96D7-475D-83E2-9FACBD3A7A62}"/>
                    </a:ext>
                  </a:extLst>
                </p14:cNvPr>
                <p14:cNvContentPartPr/>
                <p14:nvPr/>
              </p14:nvContentPartPr>
              <p14:xfrm>
                <a:off x="8350000" y="5381347"/>
                <a:ext cx="138600" cy="1083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8A9953EE-96D7-475D-83E2-9FACBD3A7A62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8341360" y="5372347"/>
                  <a:ext cx="156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85B6BF88-7E36-4524-9453-4546B33DDE28}"/>
                    </a:ext>
                  </a:extLst>
                </p14:cNvPr>
                <p14:cNvContentPartPr/>
                <p14:nvPr/>
              </p14:nvContentPartPr>
              <p14:xfrm>
                <a:off x="8459080" y="5400427"/>
                <a:ext cx="132120" cy="8424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85B6BF88-7E36-4524-9453-4546B33DDE28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8450440" y="5391787"/>
                  <a:ext cx="149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EB4B5A67-F086-4E8B-B593-FB64F63C8452}"/>
                    </a:ext>
                  </a:extLst>
                </p14:cNvPr>
                <p14:cNvContentPartPr/>
                <p14:nvPr/>
              </p14:nvContentPartPr>
              <p14:xfrm>
                <a:off x="8456200" y="5371627"/>
                <a:ext cx="147960" cy="792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EB4B5A67-F086-4E8B-B593-FB64F63C8452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8447200" y="5362987"/>
                  <a:ext cx="165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9DED05B0-FD6B-40DF-A783-B474E3516D96}"/>
                    </a:ext>
                  </a:extLst>
                </p14:cNvPr>
                <p14:cNvContentPartPr/>
                <p14:nvPr/>
              </p14:nvContentPartPr>
              <p14:xfrm>
                <a:off x="8651320" y="5362987"/>
                <a:ext cx="172800" cy="993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9DED05B0-FD6B-40DF-A783-B474E3516D96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8642320" y="5353987"/>
                  <a:ext cx="1904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4B394353-0988-4EC6-963B-EB2F12E90E38}"/>
              </a:ext>
            </a:extLst>
          </p:cNvPr>
          <p:cNvGrpSpPr/>
          <p:nvPr/>
        </p:nvGrpSpPr>
        <p:grpSpPr>
          <a:xfrm>
            <a:off x="794680" y="374107"/>
            <a:ext cx="706320" cy="5107680"/>
            <a:chOff x="794680" y="374107"/>
            <a:chExt cx="706320" cy="51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D6F403-1933-4A43-9B71-5B6BB03125DA}"/>
                    </a:ext>
                  </a:extLst>
                </p14:cNvPr>
                <p14:cNvContentPartPr/>
                <p14:nvPr/>
              </p14:nvContentPartPr>
              <p14:xfrm>
                <a:off x="1003480" y="118806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D6F403-1933-4A43-9B71-5B6BB03125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480" y="1179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5CE7D8-A10E-4FB5-9ED1-DCB079365E27}"/>
                    </a:ext>
                  </a:extLst>
                </p14:cNvPr>
                <p14:cNvContentPartPr/>
                <p14:nvPr/>
              </p14:nvContentPartPr>
              <p14:xfrm>
                <a:off x="810880" y="907987"/>
                <a:ext cx="284400" cy="1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5CE7D8-A10E-4FB5-9ED1-DCB079365E27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02240" y="898987"/>
                  <a:ext cx="302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801E5B-7EBB-4EEA-B34F-62E1219D6539}"/>
                    </a:ext>
                  </a:extLst>
                </p14:cNvPr>
                <p14:cNvContentPartPr/>
                <p14:nvPr/>
              </p14:nvContentPartPr>
              <p14:xfrm>
                <a:off x="810880" y="842467"/>
                <a:ext cx="666000" cy="56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801E5B-7EBB-4EEA-B34F-62E1219D6539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02240" y="833467"/>
                  <a:ext cx="683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37D5DB-EA4E-42BD-BB3D-252CF292B4DE}"/>
                    </a:ext>
                  </a:extLst>
                </p14:cNvPr>
                <p14:cNvContentPartPr/>
                <p14:nvPr/>
              </p14:nvContentPartPr>
              <p14:xfrm>
                <a:off x="794680" y="847147"/>
                <a:ext cx="32400" cy="22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37D5DB-EA4E-42BD-BB3D-252CF292B4DE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786040" y="838507"/>
                  <a:ext cx="50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64529D-F8EC-4201-B3B6-A1B7D8255B9C}"/>
                    </a:ext>
                  </a:extLst>
                </p14:cNvPr>
                <p14:cNvContentPartPr/>
                <p14:nvPr/>
              </p14:nvContentPartPr>
              <p14:xfrm>
                <a:off x="859120" y="1123627"/>
                <a:ext cx="605520" cy="1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64529D-F8EC-4201-B3B6-A1B7D8255B9C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850120" y="1114627"/>
                  <a:ext cx="623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92D24D-5039-42C0-884C-8371C43FD5A9}"/>
                    </a:ext>
                  </a:extLst>
                </p14:cNvPr>
                <p14:cNvContentPartPr/>
                <p14:nvPr/>
              </p14:nvContentPartPr>
              <p14:xfrm>
                <a:off x="1426840" y="796387"/>
                <a:ext cx="51840" cy="235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92D24D-5039-42C0-884C-8371C43FD5A9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1418200" y="787387"/>
                  <a:ext cx="69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0FE9BC-3CB3-4F8F-B580-99A30EC604FD}"/>
                    </a:ext>
                  </a:extLst>
                </p14:cNvPr>
                <p14:cNvContentPartPr/>
                <p14:nvPr/>
              </p14:nvContentPartPr>
              <p14:xfrm>
                <a:off x="1109320" y="1181227"/>
                <a:ext cx="391680" cy="4300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0FE9BC-3CB3-4F8F-B580-99A30EC604FD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1100320" y="1172227"/>
                  <a:ext cx="409320" cy="43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DE3693-2771-41C0-A978-1EE0CCBF43EE}"/>
                    </a:ext>
                  </a:extLst>
                </p14:cNvPr>
                <p14:cNvContentPartPr/>
                <p14:nvPr/>
              </p14:nvContentPartPr>
              <p14:xfrm>
                <a:off x="926080" y="978547"/>
                <a:ext cx="68400" cy="13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DE3693-2771-41C0-A978-1EE0CCBF43EE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17080" y="969547"/>
                  <a:ext cx="86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B868E6-A6FF-485B-AFF8-18691A7E8D5C}"/>
                    </a:ext>
                  </a:extLst>
                </p14:cNvPr>
                <p14:cNvContentPartPr/>
                <p14:nvPr/>
              </p14:nvContentPartPr>
              <p14:xfrm>
                <a:off x="1021120" y="986107"/>
                <a:ext cx="43560" cy="7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B868E6-A6FF-485B-AFF8-18691A7E8D5C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1012120" y="977467"/>
                  <a:ext cx="61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AD001-AF6F-4387-979A-3E32B49ED3B4}"/>
                    </a:ext>
                  </a:extLst>
                </p14:cNvPr>
                <p14:cNvContentPartPr/>
                <p14:nvPr/>
              </p14:nvContentPartPr>
              <p14:xfrm>
                <a:off x="1025800" y="1005187"/>
                <a:ext cx="81000" cy="6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AD001-AF6F-4387-979A-3E32B49ED3B4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1017160" y="996187"/>
                  <a:ext cx="98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43B187-8DF2-43D8-9069-34696BD451AC}"/>
                    </a:ext>
                  </a:extLst>
                </p14:cNvPr>
                <p14:cNvContentPartPr/>
                <p14:nvPr/>
              </p14:nvContentPartPr>
              <p14:xfrm>
                <a:off x="1141360" y="994747"/>
                <a:ext cx="74520" cy="5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43B187-8DF2-43D8-9069-34696BD451AC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1132360" y="985747"/>
                  <a:ext cx="92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6F540C-DBC3-4E49-BFED-7A01EE1E5F7D}"/>
                    </a:ext>
                  </a:extLst>
                </p14:cNvPr>
                <p14:cNvContentPartPr/>
                <p14:nvPr/>
              </p14:nvContentPartPr>
              <p14:xfrm>
                <a:off x="1237480" y="979267"/>
                <a:ext cx="119160" cy="83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6F540C-DBC3-4E49-BFED-7A01EE1E5F7D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1228840" y="970267"/>
                  <a:ext cx="136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763CA74D-661D-426D-8B17-5E91854390F5}"/>
                    </a:ext>
                  </a:extLst>
                </p14:cNvPr>
                <p14:cNvContentPartPr/>
                <p14:nvPr/>
              </p14:nvContentPartPr>
              <p14:xfrm>
                <a:off x="1018240" y="637627"/>
                <a:ext cx="56160" cy="2419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763CA74D-661D-426D-8B17-5E91854390F5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1009240" y="628627"/>
                  <a:ext cx="73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C04FDC0F-AD4A-4B03-B603-7001D78EE846}"/>
                    </a:ext>
                  </a:extLst>
                </p14:cNvPr>
                <p14:cNvContentPartPr/>
                <p14:nvPr/>
              </p14:nvContentPartPr>
              <p14:xfrm>
                <a:off x="1048480" y="672907"/>
                <a:ext cx="105840" cy="15048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C04FDC0F-AD4A-4B03-B603-7001D78EE846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039480" y="664267"/>
                  <a:ext cx="123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47C6C12-1D13-4C67-8E25-0BC02DF99B4D}"/>
                    </a:ext>
                  </a:extLst>
                </p14:cNvPr>
                <p14:cNvContentPartPr/>
                <p14:nvPr/>
              </p14:nvContentPartPr>
              <p14:xfrm>
                <a:off x="1025800" y="446107"/>
                <a:ext cx="42120" cy="2386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47C6C12-1D13-4C67-8E25-0BC02DF99B4D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017160" y="437467"/>
                  <a:ext cx="59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E80E08F9-2639-493D-82C4-B5E62F5EB839}"/>
                    </a:ext>
                  </a:extLst>
                </p14:cNvPr>
                <p14:cNvContentPartPr/>
                <p14:nvPr/>
              </p14:nvContentPartPr>
              <p14:xfrm>
                <a:off x="939040" y="539347"/>
                <a:ext cx="311400" cy="4572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E80E08F9-2639-493D-82C4-B5E62F5EB839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30400" y="530347"/>
                  <a:ext cx="329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8E4E9FC-58D8-4AD9-A38C-647ECD4C292D}"/>
                    </a:ext>
                  </a:extLst>
                </p14:cNvPr>
                <p14:cNvContentPartPr/>
                <p14:nvPr/>
              </p14:nvContentPartPr>
              <p14:xfrm>
                <a:off x="952360" y="374107"/>
                <a:ext cx="128520" cy="10512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8E4E9FC-58D8-4AD9-A38C-647ECD4C292D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43360" y="365107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3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2EE82901-672C-4F3A-83A2-03D4C1B7B19E}"/>
                  </a:ext>
                </a:extLst>
              </p14:cNvPr>
              <p14:cNvContentPartPr/>
              <p14:nvPr/>
            </p14:nvContentPartPr>
            <p14:xfrm>
              <a:off x="1494160" y="5457653"/>
              <a:ext cx="3600" cy="612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2EE82901-672C-4F3A-83A2-03D4C1B7B1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85520" y="5449013"/>
                <a:ext cx="21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10C7F1FD-6327-44EA-99B6-50993301128E}"/>
                  </a:ext>
                </a:extLst>
              </p14:cNvPr>
              <p14:cNvContentPartPr/>
              <p14:nvPr/>
            </p14:nvContentPartPr>
            <p14:xfrm>
              <a:off x="1484440" y="5464493"/>
              <a:ext cx="113040" cy="104940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10C7F1FD-6327-44EA-99B6-50993301128E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1475440" y="5455493"/>
                <a:ext cx="130680" cy="10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4672D25-4B77-4ECF-9526-B12DFD97085D}"/>
              </a:ext>
            </a:extLst>
          </p:cNvPr>
          <p:cNvGrpSpPr/>
          <p:nvPr/>
        </p:nvGrpSpPr>
        <p:grpSpPr>
          <a:xfrm>
            <a:off x="7743760" y="761827"/>
            <a:ext cx="277920" cy="200520"/>
            <a:chOff x="7743760" y="761827"/>
            <a:chExt cx="27792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080A95-F24B-4DDA-91AE-A2194D687FF8}"/>
                    </a:ext>
                  </a:extLst>
                </p14:cNvPr>
                <p14:cNvContentPartPr/>
                <p14:nvPr/>
              </p14:nvContentPartPr>
              <p14:xfrm>
                <a:off x="7759960" y="797107"/>
                <a:ext cx="29160" cy="165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080A95-F24B-4DDA-91AE-A2194D687FF8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7750960" y="788107"/>
                  <a:ext cx="46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888AF8-56DB-427F-A0A7-1C86DA0A31F9}"/>
                    </a:ext>
                  </a:extLst>
                </p14:cNvPr>
                <p14:cNvContentPartPr/>
                <p14:nvPr/>
              </p14:nvContentPartPr>
              <p14:xfrm>
                <a:off x="7743760" y="761827"/>
                <a:ext cx="189720" cy="140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888AF8-56DB-427F-A0A7-1C86DA0A31F9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7735120" y="753187"/>
                  <a:ext cx="20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5C6725-C4BF-4B1E-AD4D-EB4A478DD5B0}"/>
                    </a:ext>
                  </a:extLst>
                </p14:cNvPr>
                <p14:cNvContentPartPr/>
                <p14:nvPr/>
              </p14:nvContentPartPr>
              <p14:xfrm>
                <a:off x="7923040" y="775507"/>
                <a:ext cx="98640" cy="138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5C6725-C4BF-4B1E-AD4D-EB4A478DD5B0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7914400" y="766867"/>
                  <a:ext cx="1162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57B108-4A71-459C-A286-2721CD4A3F88}"/>
              </a:ext>
            </a:extLst>
          </p:cNvPr>
          <p:cNvGrpSpPr/>
          <p:nvPr/>
        </p:nvGrpSpPr>
        <p:grpSpPr>
          <a:xfrm>
            <a:off x="3611320" y="4843147"/>
            <a:ext cx="2808720" cy="348840"/>
            <a:chOff x="3611320" y="4843147"/>
            <a:chExt cx="280872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0E5D53-7D6B-434A-9DB0-7D4975B28033}"/>
                    </a:ext>
                  </a:extLst>
                </p14:cNvPr>
                <p14:cNvContentPartPr/>
                <p14:nvPr/>
              </p14:nvContentPartPr>
              <p14:xfrm>
                <a:off x="3624640" y="507138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0E5D53-7D6B-434A-9DB0-7D4975B280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5640" y="50623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BE302D-CD95-4C37-A57D-8012AFCB81FB}"/>
                    </a:ext>
                  </a:extLst>
                </p14:cNvPr>
                <p14:cNvContentPartPr/>
                <p14:nvPr/>
              </p14:nvContentPartPr>
              <p14:xfrm>
                <a:off x="3611320" y="5023507"/>
                <a:ext cx="2733840" cy="6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BE302D-CD95-4C37-A57D-8012AFCB81FB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3602680" y="5014507"/>
                  <a:ext cx="2751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178D50-45E2-4210-A990-8552C5690891}"/>
                    </a:ext>
                  </a:extLst>
                </p14:cNvPr>
                <p14:cNvContentPartPr/>
                <p14:nvPr/>
              </p14:nvContentPartPr>
              <p14:xfrm>
                <a:off x="6306280" y="4946107"/>
                <a:ext cx="113760" cy="8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178D50-45E2-4210-A990-8552C5690891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6297640" y="4937467"/>
                  <a:ext cx="131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9CDE-858E-49CF-8FA3-1038254DE55F}"/>
                    </a:ext>
                  </a:extLst>
                </p14:cNvPr>
                <p14:cNvContentPartPr/>
                <p14:nvPr/>
              </p14:nvContentPartPr>
              <p14:xfrm>
                <a:off x="3679000" y="4884547"/>
                <a:ext cx="128520" cy="11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9CDE-858E-49CF-8FA3-1038254DE55F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3670360" y="4875907"/>
                  <a:ext cx="146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BFBFA2-D5F6-48DF-B851-E8FEFD67D986}"/>
                    </a:ext>
                  </a:extLst>
                </p14:cNvPr>
                <p14:cNvContentPartPr/>
                <p14:nvPr/>
              </p14:nvContentPartPr>
              <p14:xfrm>
                <a:off x="3691960" y="4919467"/>
                <a:ext cx="141480" cy="2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BFBFA2-D5F6-48DF-B851-E8FEFD67D986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3682960" y="4910467"/>
                  <a:ext cx="159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FA6924-B1A0-486E-8714-EADAA02E3528}"/>
                    </a:ext>
                  </a:extLst>
                </p14:cNvPr>
                <p14:cNvContentPartPr/>
                <p14:nvPr/>
              </p14:nvContentPartPr>
              <p14:xfrm>
                <a:off x="3807520" y="4925947"/>
                <a:ext cx="15768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FA6924-B1A0-486E-8714-EADAA02E3528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3798520" y="4917307"/>
                  <a:ext cx="175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D7BDE5-440E-4A55-B0B3-2AAB9C6119C5}"/>
                    </a:ext>
                  </a:extLst>
                </p14:cNvPr>
                <p14:cNvContentPartPr/>
                <p14:nvPr/>
              </p14:nvContentPartPr>
              <p14:xfrm>
                <a:off x="3973480" y="4919467"/>
                <a:ext cx="127440" cy="12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D7BDE5-440E-4A55-B0B3-2AAB9C6119C5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3964840" y="4910827"/>
                  <a:ext cx="145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4C4521-9FD2-4CF7-A5F3-5280F629BFE5}"/>
                    </a:ext>
                  </a:extLst>
                </p14:cNvPr>
                <p14:cNvContentPartPr/>
                <p14:nvPr/>
              </p14:nvContentPartPr>
              <p14:xfrm>
                <a:off x="4176160" y="4901827"/>
                <a:ext cx="36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4C4521-9FD2-4CF7-A5F3-5280F629BF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7520" y="4893187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31C096-EFCB-4A37-A176-75DE606BA95F}"/>
                    </a:ext>
                  </a:extLst>
                </p14:cNvPr>
                <p14:cNvContentPartPr/>
                <p14:nvPr/>
              </p14:nvContentPartPr>
              <p14:xfrm>
                <a:off x="4137640" y="4887427"/>
                <a:ext cx="96840" cy="20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31C096-EFCB-4A37-A176-75DE606BA95F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4129000" y="4878787"/>
                  <a:ext cx="114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B76DBC-16DC-4783-8096-27357E4F576B}"/>
                    </a:ext>
                  </a:extLst>
                </p14:cNvPr>
                <p14:cNvContentPartPr/>
                <p14:nvPr/>
              </p14:nvContentPartPr>
              <p14:xfrm>
                <a:off x="4246720" y="4933507"/>
                <a:ext cx="90360" cy="8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B76DBC-16DC-4783-8096-27357E4F576B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4238080" y="4924867"/>
                  <a:ext cx="108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C9E4A-6898-4974-9AD6-85BDB7C0CD67}"/>
                    </a:ext>
                  </a:extLst>
                </p14:cNvPr>
                <p14:cNvContentPartPr/>
                <p14:nvPr/>
              </p14:nvContentPartPr>
              <p14:xfrm>
                <a:off x="4377040" y="4952947"/>
                <a:ext cx="264960" cy="9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C9E4A-6898-4974-9AD6-85BDB7C0CD67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4368040" y="4944307"/>
                  <a:ext cx="282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7DE980-16D8-4E26-9D61-6374A23A0455}"/>
                    </a:ext>
                  </a:extLst>
                </p14:cNvPr>
                <p14:cNvContentPartPr/>
                <p14:nvPr/>
              </p14:nvContentPartPr>
              <p14:xfrm>
                <a:off x="4734520" y="4912267"/>
                <a:ext cx="141480" cy="11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7DE980-16D8-4E26-9D61-6374A23A0455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4725880" y="4903627"/>
                  <a:ext cx="159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3557ED-3009-4111-B59A-9037EE55F843}"/>
                    </a:ext>
                  </a:extLst>
                </p14:cNvPr>
                <p14:cNvContentPartPr/>
                <p14:nvPr/>
              </p14:nvContentPartPr>
              <p14:xfrm>
                <a:off x="4833880" y="4955467"/>
                <a:ext cx="192960" cy="23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3557ED-3009-4111-B59A-9037EE55F843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4825240" y="4946827"/>
                  <a:ext cx="210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EE1803-0542-4025-BDDD-CC354EE18F8B}"/>
                    </a:ext>
                  </a:extLst>
                </p14:cNvPr>
                <p14:cNvContentPartPr/>
                <p14:nvPr/>
              </p14:nvContentPartPr>
              <p14:xfrm>
                <a:off x="5093800" y="4912627"/>
                <a:ext cx="103680" cy="9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EE1803-0542-4025-BDDD-CC354EE18F8B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5085160" y="4903627"/>
                  <a:ext cx="121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C983AB-DD42-4534-82CD-308DA0C49DBC}"/>
                    </a:ext>
                  </a:extLst>
                </p14:cNvPr>
                <p14:cNvContentPartPr/>
                <p14:nvPr/>
              </p14:nvContentPartPr>
              <p14:xfrm>
                <a:off x="5260840" y="4897147"/>
                <a:ext cx="35640" cy="9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C983AB-DD42-4534-82CD-308DA0C49DBC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5251840" y="4888507"/>
                  <a:ext cx="53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E29A87-EFD0-459C-99A5-B5043201EE4C}"/>
                    </a:ext>
                  </a:extLst>
                </p14:cNvPr>
                <p14:cNvContentPartPr/>
                <p14:nvPr/>
              </p14:nvContentPartPr>
              <p14:xfrm>
                <a:off x="5334640" y="4905427"/>
                <a:ext cx="61560" cy="4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E29A87-EFD0-459C-99A5-B5043201EE4C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5325640" y="4896427"/>
                  <a:ext cx="79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E8D8C7-E67E-4D55-9B72-A18FFD216FB3}"/>
                    </a:ext>
                  </a:extLst>
                </p14:cNvPr>
                <p14:cNvContentPartPr/>
                <p14:nvPr/>
              </p14:nvContentPartPr>
              <p14:xfrm>
                <a:off x="5334640" y="4910467"/>
                <a:ext cx="84960" cy="86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E8D8C7-E67E-4D55-9B72-A18FFD216FB3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5325640" y="4901827"/>
                  <a:ext cx="102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DD29A4-53EC-48CD-A6BE-466E402F6002}"/>
                    </a:ext>
                  </a:extLst>
                </p14:cNvPr>
                <p14:cNvContentPartPr/>
                <p14:nvPr/>
              </p14:nvContentPartPr>
              <p14:xfrm>
                <a:off x="5437240" y="4843147"/>
                <a:ext cx="138600" cy="18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DD29A4-53EC-48CD-A6BE-466E402F6002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5428240" y="4834507"/>
                  <a:ext cx="1562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6C1F3F75-CA60-46EA-873B-470857043A5C}"/>
              </a:ext>
            </a:extLst>
          </p:cNvPr>
          <p:cNvGrpSpPr/>
          <p:nvPr/>
        </p:nvGrpSpPr>
        <p:grpSpPr>
          <a:xfrm>
            <a:off x="211120" y="92587"/>
            <a:ext cx="699480" cy="252720"/>
            <a:chOff x="211120" y="92587"/>
            <a:chExt cx="69948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4F8FFF-B582-48E2-A901-CA6336828FCF}"/>
                    </a:ext>
                  </a:extLst>
                </p14:cNvPr>
                <p14:cNvContentPartPr/>
                <p14:nvPr/>
              </p14:nvContentPartPr>
              <p14:xfrm>
                <a:off x="211120" y="137947"/>
                <a:ext cx="14796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4F8FFF-B582-48E2-A901-CA6336828FCF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202120" y="128947"/>
                  <a:ext cx="165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20E42D-FE92-4155-9007-291FD1E9E6E8}"/>
                    </a:ext>
                  </a:extLst>
                </p14:cNvPr>
                <p14:cNvContentPartPr/>
                <p14:nvPr/>
              </p14:nvContentPartPr>
              <p14:xfrm>
                <a:off x="419560" y="147307"/>
                <a:ext cx="80640" cy="19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20E42D-FE92-4155-9007-291FD1E9E6E8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410560" y="138307"/>
                  <a:ext cx="98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AB2358-3B82-469B-B626-DD6D6AA0AE22}"/>
                    </a:ext>
                  </a:extLst>
                </p14:cNvPr>
                <p14:cNvContentPartPr/>
                <p14:nvPr/>
              </p14:nvContentPartPr>
              <p14:xfrm>
                <a:off x="419560" y="284107"/>
                <a:ext cx="102960" cy="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AB2358-3B82-469B-B626-DD6D6AA0AE22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410560" y="275467"/>
                  <a:ext cx="120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15FFDA-B450-4C34-96CC-DE17BD869EF9}"/>
                    </a:ext>
                  </a:extLst>
                </p14:cNvPr>
                <p14:cNvContentPartPr/>
                <p14:nvPr/>
              </p14:nvContentPartPr>
              <p14:xfrm>
                <a:off x="554200" y="177547"/>
                <a:ext cx="94680" cy="157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15FFDA-B450-4C34-96CC-DE17BD869EF9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545200" y="168547"/>
                  <a:ext cx="112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2D9B0A-F550-459C-8A13-F1108B1E652E}"/>
                    </a:ext>
                  </a:extLst>
                </p14:cNvPr>
                <p14:cNvContentPartPr/>
                <p14:nvPr/>
              </p14:nvContentPartPr>
              <p14:xfrm>
                <a:off x="711520" y="160987"/>
                <a:ext cx="10080" cy="145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2D9B0A-F550-459C-8A13-F1108B1E652E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702520" y="152347"/>
                  <a:ext cx="27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4D6D6A-CBB5-46D2-A0CE-049D4C4A792C}"/>
                    </a:ext>
                  </a:extLst>
                </p14:cNvPr>
                <p14:cNvContentPartPr/>
                <p14:nvPr/>
              </p14:nvContentPartPr>
              <p14:xfrm>
                <a:off x="644200" y="153427"/>
                <a:ext cx="138240" cy="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4D6D6A-CBB5-46D2-A0CE-049D4C4A792C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635200" y="144427"/>
                  <a:ext cx="15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73F38D-341B-4B5D-9873-80CF0FA1B4FF}"/>
                    </a:ext>
                  </a:extLst>
                </p14:cNvPr>
                <p14:cNvContentPartPr/>
                <p14:nvPr/>
              </p14:nvContentPartPr>
              <p14:xfrm>
                <a:off x="814120" y="100507"/>
                <a:ext cx="29160" cy="196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73F38D-341B-4B5D-9873-80CF0FA1B4FF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805120" y="91507"/>
                  <a:ext cx="46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55A987A7-D318-48A8-A5AB-D8B604739DEF}"/>
                    </a:ext>
                  </a:extLst>
                </p14:cNvPr>
                <p14:cNvContentPartPr/>
                <p14:nvPr/>
              </p14:nvContentPartPr>
              <p14:xfrm>
                <a:off x="836440" y="92587"/>
                <a:ext cx="74160" cy="1648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55A987A7-D318-48A8-A5AB-D8B604739DEF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827800" y="83947"/>
                  <a:ext cx="918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CD3A2DE1-3E66-445B-9C24-2F2FA6DE8A44}"/>
              </a:ext>
            </a:extLst>
          </p:cNvPr>
          <p:cNvGrpSpPr/>
          <p:nvPr/>
        </p:nvGrpSpPr>
        <p:grpSpPr>
          <a:xfrm>
            <a:off x="1055320" y="36787"/>
            <a:ext cx="778680" cy="265680"/>
            <a:chOff x="1055320" y="36787"/>
            <a:chExt cx="77868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1066331-F17E-4E2D-8171-E63FBDF28293}"/>
                    </a:ext>
                  </a:extLst>
                </p14:cNvPr>
                <p14:cNvContentPartPr/>
                <p14:nvPr/>
              </p14:nvContentPartPr>
              <p14:xfrm>
                <a:off x="1151080" y="39667"/>
                <a:ext cx="360" cy="3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1066331-F17E-4E2D-8171-E63FBDF282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2080" y="31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733D9CF-ED32-4BEB-8D26-1CBD5910F2ED}"/>
                    </a:ext>
                  </a:extLst>
                </p14:cNvPr>
                <p14:cNvContentPartPr/>
                <p14:nvPr/>
              </p14:nvContentPartPr>
              <p14:xfrm>
                <a:off x="1055320" y="36787"/>
                <a:ext cx="109080" cy="2498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733D9CF-ED32-4BEB-8D26-1CBD5910F2ED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046320" y="28147"/>
                  <a:ext cx="126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DA1154B0-F0B8-41C5-83E3-D430CF40CF39}"/>
                    </a:ext>
                  </a:extLst>
                </p14:cNvPr>
                <p14:cNvContentPartPr/>
                <p14:nvPr/>
              </p14:nvContentPartPr>
              <p14:xfrm>
                <a:off x="1243960" y="123547"/>
                <a:ext cx="176760" cy="1717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DA1154B0-F0B8-41C5-83E3-D430CF40CF39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1235320" y="114907"/>
                  <a:ext cx="194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DFDE2AD1-3EC5-4880-A87D-F7699FBF09A0}"/>
                    </a:ext>
                  </a:extLst>
                </p14:cNvPr>
                <p14:cNvContentPartPr/>
                <p14:nvPr/>
              </p14:nvContentPartPr>
              <p14:xfrm>
                <a:off x="1250440" y="234067"/>
                <a:ext cx="167040" cy="262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DFDE2AD1-3EC5-4880-A87D-F7699FBF09A0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1241440" y="225427"/>
                  <a:ext cx="184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5DD1CFCB-6A2A-460D-A999-4F4171F1E6E2}"/>
                    </a:ext>
                  </a:extLst>
                </p14:cNvPr>
                <p14:cNvContentPartPr/>
                <p14:nvPr/>
              </p14:nvContentPartPr>
              <p14:xfrm>
                <a:off x="1457800" y="129307"/>
                <a:ext cx="162360" cy="17316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5DD1CFCB-6A2A-460D-A999-4F4171F1E6E2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1449160" y="120307"/>
                  <a:ext cx="180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32C2497-5A2A-416C-ABB4-56C8B5DB0FA1}"/>
                    </a:ext>
                  </a:extLst>
                </p14:cNvPr>
                <p14:cNvContentPartPr/>
                <p14:nvPr/>
              </p14:nvContentPartPr>
              <p14:xfrm>
                <a:off x="1686760" y="119587"/>
                <a:ext cx="16560" cy="1562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32C2497-5A2A-416C-ABB4-56C8B5DB0FA1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1677760" y="110947"/>
                  <a:ext cx="34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4CFD3BD-CA44-4D96-9586-37E39D503871}"/>
                    </a:ext>
                  </a:extLst>
                </p14:cNvPr>
                <p14:cNvContentPartPr/>
                <p14:nvPr/>
              </p14:nvContentPartPr>
              <p14:xfrm>
                <a:off x="1683520" y="92227"/>
                <a:ext cx="150480" cy="1281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4CFD3BD-CA44-4D96-9586-37E39D503871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1674880" y="83227"/>
                  <a:ext cx="16812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093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1B7A6B-3566-4F25-9562-01B3BCE7A3A6}"/>
                  </a:ext>
                </a:extLst>
              </p14:cNvPr>
              <p14:cNvContentPartPr/>
              <p14:nvPr/>
            </p14:nvContentPartPr>
            <p14:xfrm>
              <a:off x="608920" y="1078267"/>
              <a:ext cx="3600" cy="11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1B7A6B-3566-4F25-9562-01B3BCE7A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920" y="1069267"/>
                <a:ext cx="21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4F8563C-D062-41C3-A285-D2878A5B6772}"/>
                  </a:ext>
                </a:extLst>
              </p14:cNvPr>
              <p14:cNvContentPartPr/>
              <p14:nvPr/>
            </p14:nvContentPartPr>
            <p14:xfrm>
              <a:off x="3445000" y="1130827"/>
              <a:ext cx="205560" cy="4352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4F8563C-D062-41C3-A285-D2878A5B6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6000" y="1122187"/>
                <a:ext cx="223200" cy="437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95D8491-C233-4685-BCA1-6486868C580E}"/>
              </a:ext>
            </a:extLst>
          </p:cNvPr>
          <p:cNvGrpSpPr/>
          <p:nvPr/>
        </p:nvGrpSpPr>
        <p:grpSpPr>
          <a:xfrm>
            <a:off x="2957200" y="270787"/>
            <a:ext cx="1540080" cy="824040"/>
            <a:chOff x="2957200" y="270787"/>
            <a:chExt cx="154008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2C3269-D00F-4899-98B7-92B130670896}"/>
                    </a:ext>
                  </a:extLst>
                </p14:cNvPr>
                <p14:cNvContentPartPr/>
                <p14:nvPr/>
              </p14:nvContentPartPr>
              <p14:xfrm>
                <a:off x="3059800" y="770107"/>
                <a:ext cx="38880" cy="28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2C3269-D00F-4899-98B7-92B1306708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51160" y="761467"/>
                  <a:ext cx="56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0AB2BF-11F7-4E26-9C9E-78305CD6F8BF}"/>
                    </a:ext>
                  </a:extLst>
                </p14:cNvPr>
                <p14:cNvContentPartPr/>
                <p14:nvPr/>
              </p14:nvContentPartPr>
              <p14:xfrm>
                <a:off x="3097960" y="1016707"/>
                <a:ext cx="722520" cy="61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0AB2BF-11F7-4E26-9C9E-78305CD6F8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8960" y="1007707"/>
                  <a:ext cx="740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B32D14-5601-4C3E-A536-09AA34AF4962}"/>
                    </a:ext>
                  </a:extLst>
                </p14:cNvPr>
                <p14:cNvContentPartPr/>
                <p14:nvPr/>
              </p14:nvContentPartPr>
              <p14:xfrm>
                <a:off x="3804280" y="694147"/>
                <a:ext cx="22680" cy="266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B32D14-5601-4C3E-A536-09AA34AF49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5280" y="685507"/>
                  <a:ext cx="40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70C22-33DD-4BD6-AEFC-E8E3765D124A}"/>
                    </a:ext>
                  </a:extLst>
                </p14:cNvPr>
                <p14:cNvContentPartPr/>
                <p14:nvPr/>
              </p14:nvContentPartPr>
              <p14:xfrm>
                <a:off x="3076000" y="720067"/>
                <a:ext cx="780480" cy="6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70C22-33DD-4BD6-AEFC-E8E3765D1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7000" y="711427"/>
                  <a:ext cx="798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2E8299-7ADE-46E9-8E72-01EAA160578C}"/>
                    </a:ext>
                  </a:extLst>
                </p14:cNvPr>
                <p14:cNvContentPartPr/>
                <p14:nvPr/>
              </p14:nvContentPartPr>
              <p14:xfrm>
                <a:off x="3230440" y="872707"/>
                <a:ext cx="92880" cy="13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2E8299-7ADE-46E9-8E72-01EAA16057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1440" y="864067"/>
                  <a:ext cx="110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2F0D65-C940-464D-86F5-D0393962AE84}"/>
                    </a:ext>
                  </a:extLst>
                </p14:cNvPr>
                <p14:cNvContentPartPr/>
                <p14:nvPr/>
              </p14:nvContentPartPr>
              <p14:xfrm>
                <a:off x="3245920" y="948307"/>
                <a:ext cx="8064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2F0D65-C940-464D-86F5-D0393962AE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37280" y="939667"/>
                  <a:ext cx="98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162563-AD98-4246-86B3-9CA0A3E3B2E4}"/>
                    </a:ext>
                  </a:extLst>
                </p14:cNvPr>
                <p14:cNvContentPartPr/>
                <p14:nvPr/>
              </p14:nvContentPartPr>
              <p14:xfrm>
                <a:off x="3344920" y="889267"/>
                <a:ext cx="43560" cy="18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162563-AD98-4246-86B3-9CA0A3E3B2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5920" y="880267"/>
                  <a:ext cx="61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E6768F-F6ED-40E5-8CA5-AFB5F0774145}"/>
                    </a:ext>
                  </a:extLst>
                </p14:cNvPr>
                <p14:cNvContentPartPr/>
                <p14:nvPr/>
              </p14:nvContentPartPr>
              <p14:xfrm>
                <a:off x="3348520" y="91446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E6768F-F6ED-40E5-8CA5-AFB5F07741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9880" y="9058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AF7996-68BC-484E-A33D-5943EBCBD94B}"/>
                    </a:ext>
                  </a:extLst>
                </p14:cNvPr>
                <p14:cNvContentPartPr/>
                <p14:nvPr/>
              </p14:nvContentPartPr>
              <p14:xfrm>
                <a:off x="3348520" y="901867"/>
                <a:ext cx="117000" cy="192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AF7996-68BC-484E-A33D-5943EBCBD9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39880" y="892867"/>
                  <a:ext cx="134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9410D9-6C7F-40C6-A332-CE2CD852DD92}"/>
                    </a:ext>
                  </a:extLst>
                </p14:cNvPr>
                <p14:cNvContentPartPr/>
                <p14:nvPr/>
              </p14:nvContentPartPr>
              <p14:xfrm>
                <a:off x="3509080" y="925267"/>
                <a:ext cx="6840" cy="104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9410D9-6C7F-40C6-A332-CE2CD852DD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0080" y="916267"/>
                  <a:ext cx="24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5E7730-AF9C-4539-B88D-71CE6CABB8A3}"/>
                    </a:ext>
                  </a:extLst>
                </p14:cNvPr>
                <p14:cNvContentPartPr/>
                <p14:nvPr/>
              </p14:nvContentPartPr>
              <p14:xfrm>
                <a:off x="2957200" y="554827"/>
                <a:ext cx="9972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5E7730-AF9C-4539-B88D-71CE6CABB8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8200" y="545827"/>
                  <a:ext cx="117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4DF2AE-9720-45BA-87FB-36A86D389EEB}"/>
                    </a:ext>
                  </a:extLst>
                </p14:cNvPr>
                <p14:cNvContentPartPr/>
                <p14:nvPr/>
              </p14:nvContentPartPr>
              <p14:xfrm>
                <a:off x="3048640" y="430627"/>
                <a:ext cx="101520" cy="20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4DF2AE-9720-45BA-87FB-36A86D389E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9640" y="421627"/>
                  <a:ext cx="119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089672-6CBB-4E88-82AE-906D6D6ED82A}"/>
                    </a:ext>
                  </a:extLst>
                </p14:cNvPr>
                <p14:cNvContentPartPr/>
                <p14:nvPr/>
              </p14:nvContentPartPr>
              <p14:xfrm>
                <a:off x="3140080" y="51990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089672-6CBB-4E88-82AE-906D6D6ED8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1080" y="5112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FE3861-8168-46B8-A5CC-D3E7733D2045}"/>
                    </a:ext>
                  </a:extLst>
                </p14:cNvPr>
                <p14:cNvContentPartPr/>
                <p14:nvPr/>
              </p14:nvContentPartPr>
              <p14:xfrm>
                <a:off x="3165280" y="573907"/>
                <a:ext cx="100080" cy="51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FE3861-8168-46B8-A5CC-D3E7733D20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56640" y="565267"/>
                  <a:ext cx="117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F515F9-CF51-4379-9A47-08565BBAEA82}"/>
                    </a:ext>
                  </a:extLst>
                </p14:cNvPr>
                <p14:cNvContentPartPr/>
                <p14:nvPr/>
              </p14:nvContentPartPr>
              <p14:xfrm>
                <a:off x="3277960" y="374827"/>
                <a:ext cx="29160" cy="25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F515F9-CF51-4379-9A47-08565BBAEA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69320" y="365827"/>
                  <a:ext cx="46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AF4B99-6D1F-41FF-9B31-0DABED7C10F1}"/>
                    </a:ext>
                  </a:extLst>
                </p14:cNvPr>
                <p14:cNvContentPartPr/>
                <p14:nvPr/>
              </p14:nvContentPartPr>
              <p14:xfrm>
                <a:off x="3262120" y="526747"/>
                <a:ext cx="93240" cy="4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AF4B99-6D1F-41FF-9B31-0DABED7C10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53120" y="518107"/>
                  <a:ext cx="110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439E73-85E6-426E-97CB-4ED7854D48C6}"/>
                    </a:ext>
                  </a:extLst>
                </p14:cNvPr>
                <p14:cNvContentPartPr/>
                <p14:nvPr/>
              </p14:nvContentPartPr>
              <p14:xfrm>
                <a:off x="3393520" y="270787"/>
                <a:ext cx="122400" cy="43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439E73-85E6-426E-97CB-4ED7854D48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84520" y="261787"/>
                  <a:ext cx="1400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1341145-D08A-472C-84D0-066567F7A052}"/>
                    </a:ext>
                  </a:extLst>
                </p14:cNvPr>
                <p14:cNvContentPartPr/>
                <p14:nvPr/>
              </p14:nvContentPartPr>
              <p14:xfrm>
                <a:off x="3541120" y="445027"/>
                <a:ext cx="96480" cy="177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1341145-D08A-472C-84D0-066567F7A0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32120" y="436027"/>
                  <a:ext cx="114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1E08E4-7F19-4C28-A7CF-1D5AB9CCB058}"/>
                    </a:ext>
                  </a:extLst>
                </p14:cNvPr>
                <p14:cNvContentPartPr/>
                <p14:nvPr/>
              </p14:nvContentPartPr>
              <p14:xfrm>
                <a:off x="3621400" y="509467"/>
                <a:ext cx="48600" cy="91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1E08E4-7F19-4C28-A7CF-1D5AB9CCB05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12400" y="500467"/>
                  <a:ext cx="66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3ACA39A-DE7C-4F55-A8F3-19732DE2A298}"/>
                    </a:ext>
                  </a:extLst>
                </p14:cNvPr>
                <p14:cNvContentPartPr/>
                <p14:nvPr/>
              </p14:nvContentPartPr>
              <p14:xfrm>
                <a:off x="3685480" y="282307"/>
                <a:ext cx="45360" cy="29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3ACA39A-DE7C-4F55-A8F3-19732DE2A2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76480" y="273667"/>
                  <a:ext cx="63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E25CBE-A745-4367-8927-A1D42B04F4A7}"/>
                    </a:ext>
                  </a:extLst>
                </p14:cNvPr>
                <p14:cNvContentPartPr/>
                <p14:nvPr/>
              </p14:nvContentPartPr>
              <p14:xfrm>
                <a:off x="3749560" y="474547"/>
                <a:ext cx="42480" cy="8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E25CBE-A745-4367-8927-A1D42B04F4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40920" y="465907"/>
                  <a:ext cx="6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C83E5D-6688-44A7-97C9-37148F6402A9}"/>
                    </a:ext>
                  </a:extLst>
                </p14:cNvPr>
                <p14:cNvContentPartPr/>
                <p14:nvPr/>
              </p14:nvContentPartPr>
              <p14:xfrm>
                <a:off x="3749560" y="492187"/>
                <a:ext cx="38880" cy="172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C83E5D-6688-44A7-97C9-37148F6402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40920" y="483187"/>
                  <a:ext cx="5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A6AA9C-5CB1-41B5-9F9B-E899AC8C4A1A}"/>
                    </a:ext>
                  </a:extLst>
                </p14:cNvPr>
                <p14:cNvContentPartPr/>
                <p14:nvPr/>
              </p14:nvContentPartPr>
              <p14:xfrm>
                <a:off x="3826600" y="505507"/>
                <a:ext cx="3600" cy="66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A6AA9C-5CB1-41B5-9F9B-E899AC8C4A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17960" y="496867"/>
                  <a:ext cx="21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F44433-A91B-47C9-8374-1E95828801DF}"/>
                    </a:ext>
                  </a:extLst>
                </p14:cNvPr>
                <p14:cNvContentPartPr/>
                <p14:nvPr/>
              </p14:nvContentPartPr>
              <p14:xfrm>
                <a:off x="3826600" y="436387"/>
                <a:ext cx="3600" cy="69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F44433-A91B-47C9-8374-1E95828801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17960" y="427387"/>
                  <a:ext cx="21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46F909-32A0-4118-8953-14CC0C49134E}"/>
                    </a:ext>
                  </a:extLst>
                </p14:cNvPr>
                <p14:cNvContentPartPr/>
                <p14:nvPr/>
              </p14:nvContentPartPr>
              <p14:xfrm>
                <a:off x="3868360" y="500107"/>
                <a:ext cx="151200" cy="263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46F909-32A0-4118-8953-14CC0C4913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59360" y="491107"/>
                  <a:ext cx="168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B8D8BB-2484-48B4-9E26-CDB065372903}"/>
                    </a:ext>
                  </a:extLst>
                </p14:cNvPr>
                <p14:cNvContentPartPr/>
                <p14:nvPr/>
              </p14:nvContentPartPr>
              <p14:xfrm>
                <a:off x="4073560" y="405427"/>
                <a:ext cx="16560" cy="153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B8D8BB-2484-48B4-9E26-CDB0653729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64920" y="396787"/>
                  <a:ext cx="34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407534-196E-4744-8045-EC1260B41433}"/>
                    </a:ext>
                  </a:extLst>
                </p14:cNvPr>
                <p14:cNvContentPartPr/>
                <p14:nvPr/>
              </p14:nvContentPartPr>
              <p14:xfrm>
                <a:off x="4099480" y="373747"/>
                <a:ext cx="81000" cy="9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407534-196E-4744-8045-EC1260B4143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90480" y="365107"/>
                  <a:ext cx="98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78F0BC-D0FE-4DD4-AC3A-ACAC9F19BEA4}"/>
                    </a:ext>
                  </a:extLst>
                </p14:cNvPr>
                <p14:cNvContentPartPr/>
                <p14:nvPr/>
              </p14:nvContentPartPr>
              <p14:xfrm>
                <a:off x="4157080" y="482467"/>
                <a:ext cx="109440" cy="59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78F0BC-D0FE-4DD4-AC3A-ACAC9F19BE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48080" y="473827"/>
                  <a:ext cx="127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179B16B-CB6D-4BC2-9357-6C924A18C6C4}"/>
                    </a:ext>
                  </a:extLst>
                </p14:cNvPr>
                <p14:cNvContentPartPr/>
                <p14:nvPr/>
              </p14:nvContentPartPr>
              <p14:xfrm>
                <a:off x="4317640" y="285187"/>
                <a:ext cx="3600" cy="24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179B16B-CB6D-4BC2-9357-6C924A18C6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08640" y="276547"/>
                  <a:ext cx="21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FA16129-9969-49CB-90C7-41E2794A9363}"/>
                    </a:ext>
                  </a:extLst>
                </p14:cNvPr>
                <p14:cNvContentPartPr/>
                <p14:nvPr/>
              </p14:nvContentPartPr>
              <p14:xfrm>
                <a:off x="4301440" y="448987"/>
                <a:ext cx="93240" cy="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FA16129-9969-49CB-90C7-41E2794A93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92440" y="439987"/>
                  <a:ext cx="11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169503-EA91-4500-8072-49A070FC6594}"/>
                    </a:ext>
                  </a:extLst>
                </p14:cNvPr>
                <p14:cNvContentPartPr/>
                <p14:nvPr/>
              </p14:nvContentPartPr>
              <p14:xfrm>
                <a:off x="4429600" y="448267"/>
                <a:ext cx="67680" cy="15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169503-EA91-4500-8072-49A070FC65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20960" y="439267"/>
                  <a:ext cx="85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E76A23-CDB9-4C8B-85C9-2BB3B06B34CD}"/>
              </a:ext>
            </a:extLst>
          </p:cNvPr>
          <p:cNvGrpSpPr/>
          <p:nvPr/>
        </p:nvGrpSpPr>
        <p:grpSpPr>
          <a:xfrm>
            <a:off x="5501320" y="665347"/>
            <a:ext cx="974160" cy="4781880"/>
            <a:chOff x="5501320" y="665347"/>
            <a:chExt cx="974160" cy="47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90B388-8AA7-4241-9EB2-9649AAA21E5C}"/>
                    </a:ext>
                  </a:extLst>
                </p14:cNvPr>
                <p14:cNvContentPartPr/>
                <p14:nvPr/>
              </p14:nvContentPartPr>
              <p14:xfrm>
                <a:off x="5501320" y="696667"/>
                <a:ext cx="64080" cy="354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90B388-8AA7-4241-9EB2-9649AAA21E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92320" y="687667"/>
                  <a:ext cx="81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0BA756-FC28-499A-BEEC-98034AE464D8}"/>
                    </a:ext>
                  </a:extLst>
                </p14:cNvPr>
                <p14:cNvContentPartPr/>
                <p14:nvPr/>
              </p14:nvContentPartPr>
              <p14:xfrm>
                <a:off x="5645680" y="1071427"/>
                <a:ext cx="661320" cy="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0BA756-FC28-499A-BEEC-98034AE464D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36680" y="1062787"/>
                  <a:ext cx="67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109371-3758-444E-99C6-EAA80888C57B}"/>
                    </a:ext>
                  </a:extLst>
                </p14:cNvPr>
                <p14:cNvContentPartPr/>
                <p14:nvPr/>
              </p14:nvContentPartPr>
              <p14:xfrm>
                <a:off x="6287200" y="665347"/>
                <a:ext cx="22320" cy="37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109371-3758-444E-99C6-EAA80888C5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78560" y="656707"/>
                  <a:ext cx="399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3F84A4-4E3B-4254-A639-F1E494E0411D}"/>
                    </a:ext>
                  </a:extLst>
                </p14:cNvPr>
                <p14:cNvContentPartPr/>
                <p14:nvPr/>
              </p14:nvContentPartPr>
              <p14:xfrm>
                <a:off x="5553880" y="675787"/>
                <a:ext cx="705960" cy="40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3F84A4-4E3B-4254-A639-F1E494E041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44880" y="667147"/>
                  <a:ext cx="723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C2F4B9-D220-4A73-B52E-BD8F76EB56FC}"/>
                    </a:ext>
                  </a:extLst>
                </p14:cNvPr>
                <p14:cNvContentPartPr/>
                <p14:nvPr/>
              </p14:nvContentPartPr>
              <p14:xfrm>
                <a:off x="5693920" y="814387"/>
                <a:ext cx="87120" cy="21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C2F4B9-D220-4A73-B52E-BD8F76EB56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4920" y="805747"/>
                  <a:ext cx="104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3E0417-5816-4BEE-93D9-57D093576631}"/>
                    </a:ext>
                  </a:extLst>
                </p14:cNvPr>
                <p14:cNvContentPartPr/>
                <p14:nvPr/>
              </p14:nvContentPartPr>
              <p14:xfrm>
                <a:off x="5725960" y="944347"/>
                <a:ext cx="64440" cy="15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3E0417-5816-4BEE-93D9-57D0935766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6960" y="935707"/>
                  <a:ext cx="82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9730C6-2507-4F73-AFE1-DE92ACB94B50}"/>
                    </a:ext>
                  </a:extLst>
                </p14:cNvPr>
                <p14:cNvContentPartPr/>
                <p14:nvPr/>
              </p14:nvContentPartPr>
              <p14:xfrm>
                <a:off x="5837560" y="840667"/>
                <a:ext cx="165240" cy="149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9730C6-2507-4F73-AFE1-DE92ACB94B5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28560" y="831667"/>
                  <a:ext cx="182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755AB6-9953-4543-BE69-A481A5F97B72}"/>
                    </a:ext>
                  </a:extLst>
                </p14:cNvPr>
                <p14:cNvContentPartPr/>
                <p14:nvPr/>
              </p14:nvContentPartPr>
              <p14:xfrm>
                <a:off x="5882920" y="1100587"/>
                <a:ext cx="592560" cy="434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755AB6-9953-4543-BE69-A481A5F97B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73920" y="1091587"/>
                  <a:ext cx="610200" cy="436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3CDFCD9-3317-41E7-A7D7-A8723EF892A2}"/>
                  </a:ext>
                </a:extLst>
              </p14:cNvPr>
              <p14:cNvContentPartPr/>
              <p14:nvPr/>
            </p14:nvContentPartPr>
            <p14:xfrm>
              <a:off x="7981360" y="1073587"/>
              <a:ext cx="645120" cy="43088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3CDFCD9-3317-41E7-A7D7-A8723EF892A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972360" y="1064947"/>
                <a:ext cx="662760" cy="43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8DD9C10-E8FE-470D-8088-918F024A49F6}"/>
                  </a:ext>
                </a:extLst>
              </p14:cNvPr>
              <p14:cNvContentPartPr/>
              <p14:nvPr/>
            </p14:nvContentPartPr>
            <p14:xfrm>
              <a:off x="4249960" y="1303627"/>
              <a:ext cx="64440" cy="75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8DD9C10-E8FE-470D-8088-918F024A49F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41320" y="1294627"/>
                <a:ext cx="8208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9F46089-B0D5-4E67-9757-5A0A302C5F88}"/>
              </a:ext>
            </a:extLst>
          </p:cNvPr>
          <p:cNvGrpSpPr/>
          <p:nvPr/>
        </p:nvGrpSpPr>
        <p:grpSpPr>
          <a:xfrm>
            <a:off x="820600" y="1042627"/>
            <a:ext cx="9746280" cy="867240"/>
            <a:chOff x="820600" y="1042627"/>
            <a:chExt cx="9746280" cy="8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E02786-AA8F-4DB1-B3AA-F29030B244C6}"/>
                    </a:ext>
                  </a:extLst>
                </p14:cNvPr>
                <p14:cNvContentPartPr/>
                <p14:nvPr/>
              </p14:nvContentPartPr>
              <p14:xfrm>
                <a:off x="3460840" y="1182307"/>
                <a:ext cx="2307240" cy="88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E02786-AA8F-4DB1-B3AA-F29030B244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2200" y="1173307"/>
                  <a:ext cx="2324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3DE81CF-1DF6-4CB6-923A-EC521DDD9C1F}"/>
                    </a:ext>
                  </a:extLst>
                </p14:cNvPr>
                <p14:cNvContentPartPr/>
                <p14:nvPr/>
              </p14:nvContentPartPr>
              <p14:xfrm>
                <a:off x="5751520" y="1140907"/>
                <a:ext cx="119520" cy="70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3DE81CF-1DF6-4CB6-923A-EC521DDD9C1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42880" y="1131907"/>
                  <a:ext cx="137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8B4FE34-9815-48AB-8247-0ED87CF4251B}"/>
                    </a:ext>
                  </a:extLst>
                </p14:cNvPr>
                <p14:cNvContentPartPr/>
                <p14:nvPr/>
              </p14:nvContentPartPr>
              <p14:xfrm>
                <a:off x="3575680" y="1096267"/>
                <a:ext cx="81000" cy="10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8B4FE34-9815-48AB-8247-0ED87CF425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66680" y="1087627"/>
                  <a:ext cx="98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B24856-ED15-475F-9DBB-4BB181C285D0}"/>
                    </a:ext>
                  </a:extLst>
                </p14:cNvPr>
                <p14:cNvContentPartPr/>
                <p14:nvPr/>
              </p14:nvContentPartPr>
              <p14:xfrm>
                <a:off x="3576400" y="1146667"/>
                <a:ext cx="64440" cy="2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B24856-ED15-475F-9DBB-4BB181C285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7400" y="1137667"/>
                  <a:ext cx="82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260E6F-C9A3-4D58-B33C-98B70727B1A7}"/>
                    </a:ext>
                  </a:extLst>
                </p14:cNvPr>
                <p14:cNvContentPartPr/>
                <p14:nvPr/>
              </p14:nvContentPartPr>
              <p14:xfrm>
                <a:off x="3669280" y="1135147"/>
                <a:ext cx="65520" cy="136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260E6F-C9A3-4D58-B33C-98B70727B1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60280" y="1126147"/>
                  <a:ext cx="8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CAA297-1388-4783-87C3-CE4E7D5371DA}"/>
                    </a:ext>
                  </a:extLst>
                </p14:cNvPr>
                <p14:cNvContentPartPr/>
                <p14:nvPr/>
              </p14:nvContentPartPr>
              <p14:xfrm>
                <a:off x="3748480" y="1143787"/>
                <a:ext cx="60120" cy="154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CAA297-1388-4783-87C3-CE4E7D5371D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39840" y="1135147"/>
                  <a:ext cx="7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89EE085-23C0-4E8E-86AB-686CC7F4387D}"/>
                    </a:ext>
                  </a:extLst>
                </p14:cNvPr>
                <p14:cNvContentPartPr/>
                <p14:nvPr/>
              </p14:nvContentPartPr>
              <p14:xfrm>
                <a:off x="3861880" y="1042627"/>
                <a:ext cx="75240" cy="120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89EE085-23C0-4E8E-86AB-686CC7F4387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2880" y="1033987"/>
                  <a:ext cx="92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2CD1328-3794-4826-BCBF-2A1F3F262B80}"/>
                    </a:ext>
                  </a:extLst>
                </p14:cNvPr>
                <p14:cNvContentPartPr/>
                <p14:nvPr/>
              </p14:nvContentPartPr>
              <p14:xfrm>
                <a:off x="3955120" y="1089787"/>
                <a:ext cx="305280" cy="65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2CD1328-3794-4826-BCBF-2A1F3F262B8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46120" y="1080787"/>
                  <a:ext cx="322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041482A-F4F2-43BC-A35E-6052FE4A7797}"/>
                    </a:ext>
                  </a:extLst>
                </p14:cNvPr>
                <p14:cNvContentPartPr/>
                <p14:nvPr/>
              </p14:nvContentPartPr>
              <p14:xfrm>
                <a:off x="3586120" y="1289947"/>
                <a:ext cx="90360" cy="61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041482A-F4F2-43BC-A35E-6052FE4A779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77120" y="1281307"/>
                  <a:ext cx="108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4B40B8-C66A-4B9D-A26C-83518A8912A8}"/>
                    </a:ext>
                  </a:extLst>
                </p14:cNvPr>
                <p14:cNvContentPartPr/>
                <p14:nvPr/>
              </p14:nvContentPartPr>
              <p14:xfrm>
                <a:off x="3701320" y="1265107"/>
                <a:ext cx="35640" cy="10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4B40B8-C66A-4B9D-A26C-83518A8912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92680" y="1256107"/>
                  <a:ext cx="53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9CB7C2A-1E73-4AC6-AB43-B4F6D791B7A9}"/>
                    </a:ext>
                  </a:extLst>
                </p14:cNvPr>
                <p14:cNvContentPartPr/>
                <p14:nvPr/>
              </p14:nvContentPartPr>
              <p14:xfrm>
                <a:off x="3762520" y="1322707"/>
                <a:ext cx="38880" cy="49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9CB7C2A-1E73-4AC6-AB43-B4F6D791B7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53520" y="1314067"/>
                  <a:ext cx="56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74C714-EAB8-4040-B34E-C3BE175B3045}"/>
                    </a:ext>
                  </a:extLst>
                </p14:cNvPr>
                <p14:cNvContentPartPr/>
                <p14:nvPr/>
              </p14:nvContentPartPr>
              <p14:xfrm>
                <a:off x="3724000" y="1326667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74C714-EAB8-4040-B34E-C3BE175B304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15000" y="1317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7A0247C-DAA9-456D-BEF4-607414685051}"/>
                    </a:ext>
                  </a:extLst>
                </p14:cNvPr>
                <p14:cNvContentPartPr/>
                <p14:nvPr/>
              </p14:nvContentPartPr>
              <p14:xfrm>
                <a:off x="3646960" y="1300387"/>
                <a:ext cx="74160" cy="68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7A0247C-DAA9-456D-BEF4-60741468505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37960" y="1291747"/>
                  <a:ext cx="91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ED4EC8-62FE-4F7F-B08D-96A3798349E7}"/>
                    </a:ext>
                  </a:extLst>
                </p14:cNvPr>
                <p14:cNvContentPartPr/>
                <p14:nvPr/>
              </p14:nvContentPartPr>
              <p14:xfrm>
                <a:off x="3739840" y="1241707"/>
                <a:ext cx="25920" cy="128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ED4EC8-62FE-4F7F-B08D-96A3798349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31200" y="1233067"/>
                  <a:ext cx="4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56ADC7-0940-45CA-8BC5-F41F9B9BEB30}"/>
                    </a:ext>
                  </a:extLst>
                </p14:cNvPr>
                <p14:cNvContentPartPr/>
                <p14:nvPr/>
              </p14:nvContentPartPr>
              <p14:xfrm>
                <a:off x="3816880" y="1246747"/>
                <a:ext cx="104400" cy="159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56ADC7-0940-45CA-8BC5-F41F9B9BEB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08240" y="1237747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D67996-BE1B-4163-AFE2-21233EDDCE73}"/>
                    </a:ext>
                  </a:extLst>
                </p14:cNvPr>
                <p14:cNvContentPartPr/>
                <p14:nvPr/>
              </p14:nvContentPartPr>
              <p14:xfrm>
                <a:off x="3916600" y="1358707"/>
                <a:ext cx="87120" cy="45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D67996-BE1B-4163-AFE2-21233EDDCE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07600" y="1350067"/>
                  <a:ext cx="104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2700B30-F84B-4E2F-90B7-4C74C4C4E714}"/>
                    </a:ext>
                  </a:extLst>
                </p14:cNvPr>
                <p14:cNvContentPartPr/>
                <p14:nvPr/>
              </p14:nvContentPartPr>
              <p14:xfrm>
                <a:off x="3967720" y="1358347"/>
                <a:ext cx="122400" cy="3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2700B30-F84B-4E2F-90B7-4C74C4C4E71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59080" y="1349347"/>
                  <a:ext cx="14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D6F8CCB-A99E-4496-B0D7-0004A08EFAF7}"/>
                    </a:ext>
                  </a:extLst>
                </p14:cNvPr>
                <p14:cNvContentPartPr/>
                <p14:nvPr/>
              </p14:nvContentPartPr>
              <p14:xfrm>
                <a:off x="4089760" y="1238827"/>
                <a:ext cx="16560" cy="154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D6F8CCB-A99E-4496-B0D7-0004A08EFA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80760" y="1230187"/>
                  <a:ext cx="3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3DD71E-86D1-4CDF-94A8-9E62FC1D01CE}"/>
                    </a:ext>
                  </a:extLst>
                </p14:cNvPr>
                <p14:cNvContentPartPr/>
                <p14:nvPr/>
              </p14:nvContentPartPr>
              <p14:xfrm>
                <a:off x="4127560" y="1288147"/>
                <a:ext cx="93960" cy="120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3DD71E-86D1-4CDF-94A8-9E62FC1D01C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18560" y="1279147"/>
                  <a:ext cx="111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DFC89B-2606-4009-9088-00B05C745598}"/>
                    </a:ext>
                  </a:extLst>
                </p14:cNvPr>
                <p14:cNvContentPartPr/>
                <p14:nvPr/>
              </p14:nvContentPartPr>
              <p14:xfrm>
                <a:off x="4348240" y="1306507"/>
                <a:ext cx="14400" cy="72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4DFC89B-2606-4009-9088-00B05C7455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39240" y="1297507"/>
                  <a:ext cx="32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86CAE95-D7A3-4EA9-9D3D-5DF12E499195}"/>
                    </a:ext>
                  </a:extLst>
                </p14:cNvPr>
                <p14:cNvContentPartPr/>
                <p14:nvPr/>
              </p14:nvContentPartPr>
              <p14:xfrm>
                <a:off x="4352920" y="1306507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86CAE95-D7A3-4EA9-9D3D-5DF12E4991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3920" y="1297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21011ED-B40B-465F-B4BB-DCB7DCBE6017}"/>
                    </a:ext>
                  </a:extLst>
                </p14:cNvPr>
                <p14:cNvContentPartPr/>
                <p14:nvPr/>
              </p14:nvContentPartPr>
              <p14:xfrm>
                <a:off x="4352920" y="1285987"/>
                <a:ext cx="90360" cy="90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21011ED-B40B-465F-B4BB-DCB7DCBE601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43920" y="1276987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2AB8D52-1ABB-466C-9BAD-D056AB26A208}"/>
                    </a:ext>
                  </a:extLst>
                </p14:cNvPr>
                <p14:cNvContentPartPr/>
                <p14:nvPr/>
              </p14:nvContentPartPr>
              <p14:xfrm>
                <a:off x="4450480" y="1282387"/>
                <a:ext cx="104760" cy="108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2AB8D52-1ABB-466C-9BAD-D056AB26A2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41840" y="1273387"/>
                  <a:ext cx="122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BE9370-2C68-4812-BA2B-48AFDA46B47D}"/>
                    </a:ext>
                  </a:extLst>
                </p14:cNvPr>
                <p14:cNvContentPartPr/>
                <p14:nvPr/>
              </p14:nvContentPartPr>
              <p14:xfrm>
                <a:off x="3492880" y="1500907"/>
                <a:ext cx="2396520" cy="71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BE9370-2C68-4812-BA2B-48AFDA46B4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84240" y="1491907"/>
                  <a:ext cx="2414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0C884E-2A3E-48A5-A7B5-24B45FD758D2}"/>
                    </a:ext>
                  </a:extLst>
                </p14:cNvPr>
                <p14:cNvContentPartPr/>
                <p14:nvPr/>
              </p14:nvContentPartPr>
              <p14:xfrm>
                <a:off x="3419080" y="1495867"/>
                <a:ext cx="196200" cy="98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0C884E-2A3E-48A5-A7B5-24B45FD758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10440" y="1487227"/>
                  <a:ext cx="213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237961-F794-401F-B48A-BC78BC7C9399}"/>
                    </a:ext>
                  </a:extLst>
                </p14:cNvPr>
                <p14:cNvContentPartPr/>
                <p14:nvPr/>
              </p14:nvContentPartPr>
              <p14:xfrm>
                <a:off x="3929200" y="1548427"/>
                <a:ext cx="121320" cy="9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237961-F794-401F-B48A-BC78BC7C93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20200" y="1539787"/>
                  <a:ext cx="138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E068EF6-870E-4244-BD0A-DF15B86C2FDA}"/>
                    </a:ext>
                  </a:extLst>
                </p14:cNvPr>
                <p14:cNvContentPartPr/>
                <p14:nvPr/>
              </p14:nvContentPartPr>
              <p14:xfrm>
                <a:off x="4053760" y="1465987"/>
                <a:ext cx="10440" cy="165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E068EF6-870E-4244-BD0A-DF15B86C2F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45120" y="1457347"/>
                  <a:ext cx="28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7F8799-483D-4966-86BC-55F52BF320C3}"/>
                    </a:ext>
                  </a:extLst>
                </p14:cNvPr>
                <p14:cNvContentPartPr/>
                <p14:nvPr/>
              </p14:nvContentPartPr>
              <p14:xfrm>
                <a:off x="4125040" y="1530427"/>
                <a:ext cx="360" cy="74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7F8799-483D-4966-86BC-55F52BF320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6040" y="1521787"/>
                  <a:ext cx="1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9DDB631-7D10-40F9-8E2A-B6E062BCF700}"/>
                    </a:ext>
                  </a:extLst>
                </p14:cNvPr>
                <p14:cNvContentPartPr/>
                <p14:nvPr/>
              </p14:nvContentPartPr>
              <p14:xfrm>
                <a:off x="4147360" y="1480387"/>
                <a:ext cx="3600" cy="41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9DDB631-7D10-40F9-8E2A-B6E062BCF70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38720" y="1471747"/>
                  <a:ext cx="21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1D92A08-C40B-47C1-9B3C-A995588797C2}"/>
                    </a:ext>
                  </a:extLst>
                </p14:cNvPr>
                <p14:cNvContentPartPr/>
                <p14:nvPr/>
              </p14:nvContentPartPr>
              <p14:xfrm>
                <a:off x="4153840" y="1545907"/>
                <a:ext cx="157680" cy="64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1D92A08-C40B-47C1-9B3C-A995588797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45200" y="1537267"/>
                  <a:ext cx="175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B8D9A1-1AB2-45D3-8CF9-99C8B6CA44A7}"/>
                    </a:ext>
                  </a:extLst>
                </p14:cNvPr>
                <p14:cNvContentPartPr/>
                <p14:nvPr/>
              </p14:nvContentPartPr>
              <p14:xfrm>
                <a:off x="4381720" y="1405507"/>
                <a:ext cx="19440" cy="226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B8D9A1-1AB2-45D3-8CF9-99C8B6CA44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72720" y="1396507"/>
                  <a:ext cx="37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8C314E-B896-4FB1-9B25-8D51405BF30B}"/>
                    </a:ext>
                  </a:extLst>
                </p14:cNvPr>
                <p14:cNvContentPartPr/>
                <p14:nvPr/>
              </p14:nvContentPartPr>
              <p14:xfrm>
                <a:off x="4339960" y="1537267"/>
                <a:ext cx="64440" cy="3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8C314E-B896-4FB1-9B25-8D51405BF3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30960" y="1528627"/>
                  <a:ext cx="82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F8AED3-1C9E-406A-9189-F4DC8A26455F}"/>
                    </a:ext>
                  </a:extLst>
                </p14:cNvPr>
                <p14:cNvContentPartPr/>
                <p14:nvPr/>
              </p14:nvContentPartPr>
              <p14:xfrm>
                <a:off x="4573960" y="1458427"/>
                <a:ext cx="6840" cy="11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F8AED3-1C9E-406A-9189-F4DC8A2645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65320" y="1449427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3C5571-FEE7-4D4D-8509-33FC1AC6CB9E}"/>
                    </a:ext>
                  </a:extLst>
                </p14:cNvPr>
                <p14:cNvContentPartPr/>
                <p14:nvPr/>
              </p14:nvContentPartPr>
              <p14:xfrm>
                <a:off x="4535800" y="1453747"/>
                <a:ext cx="32400" cy="146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3C5571-FEE7-4D4D-8509-33FC1AC6CB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26800" y="1444747"/>
                  <a:ext cx="5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CEFE70-60E8-454F-BD50-F67D61EECF62}"/>
                    </a:ext>
                  </a:extLst>
                </p14:cNvPr>
                <p14:cNvContentPartPr/>
                <p14:nvPr/>
              </p14:nvContentPartPr>
              <p14:xfrm>
                <a:off x="4580440" y="1395067"/>
                <a:ext cx="6840" cy="16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CEFE70-60E8-454F-BD50-F67D61EECF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71800" y="1386067"/>
                  <a:ext cx="24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7293DC8-E464-4DB9-9D12-EC1CB740610E}"/>
                    </a:ext>
                  </a:extLst>
                </p14:cNvPr>
                <p14:cNvContentPartPr/>
                <p14:nvPr/>
              </p14:nvContentPartPr>
              <p14:xfrm>
                <a:off x="4583680" y="1390387"/>
                <a:ext cx="96840" cy="190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7293DC8-E464-4DB9-9D12-EC1CB74061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74680" y="1381387"/>
                  <a:ext cx="114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E89990-4633-4106-A8E5-2044AD559D02}"/>
                    </a:ext>
                  </a:extLst>
                </p14:cNvPr>
                <p14:cNvContentPartPr/>
                <p14:nvPr/>
              </p14:nvContentPartPr>
              <p14:xfrm>
                <a:off x="4712200" y="1529707"/>
                <a:ext cx="45360" cy="10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E89990-4633-4106-A8E5-2044AD559D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03200" y="1520707"/>
                  <a:ext cx="63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982980-A280-4C3C-B73A-FEB6216BBF9F}"/>
                    </a:ext>
                  </a:extLst>
                </p14:cNvPr>
                <p14:cNvContentPartPr/>
                <p14:nvPr/>
              </p14:nvContentPartPr>
              <p14:xfrm>
                <a:off x="4841080" y="1456627"/>
                <a:ext cx="204840" cy="126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982980-A280-4C3C-B73A-FEB6216BBF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32440" y="1447627"/>
                  <a:ext cx="222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15ECC0-2797-4B07-9176-4E66990FE114}"/>
                    </a:ext>
                  </a:extLst>
                </p14:cNvPr>
                <p14:cNvContentPartPr/>
                <p14:nvPr/>
              </p14:nvContentPartPr>
              <p14:xfrm>
                <a:off x="5074000" y="1469947"/>
                <a:ext cx="93960" cy="83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15ECC0-2797-4B07-9176-4E66990FE1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65360" y="1461307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B41EB76-FF85-4684-819B-4AA7C7FC325E}"/>
                    </a:ext>
                  </a:extLst>
                </p14:cNvPr>
                <p14:cNvContentPartPr/>
                <p14:nvPr/>
              </p14:nvContentPartPr>
              <p14:xfrm>
                <a:off x="5193160" y="1450867"/>
                <a:ext cx="45360" cy="110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B41EB76-FF85-4684-819B-4AA7C7FC32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84520" y="1441867"/>
                  <a:ext cx="63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31308D-04F8-4CF7-92D9-2E23B63963F3}"/>
                    </a:ext>
                  </a:extLst>
                </p14:cNvPr>
                <p14:cNvContentPartPr/>
                <p14:nvPr/>
              </p14:nvContentPartPr>
              <p14:xfrm>
                <a:off x="5193160" y="1486147"/>
                <a:ext cx="199440" cy="71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31308D-04F8-4CF7-92D9-2E23B63963F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84520" y="1477507"/>
                  <a:ext cx="217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9E4512-DF42-41CF-9DCE-10150BF0C554}"/>
                    </a:ext>
                  </a:extLst>
                </p14:cNvPr>
                <p14:cNvContentPartPr/>
                <p14:nvPr/>
              </p14:nvContentPartPr>
              <p14:xfrm>
                <a:off x="5453080" y="1299667"/>
                <a:ext cx="6840" cy="240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9E4512-DF42-41CF-9DCE-10150BF0C5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44440" y="1290667"/>
                  <a:ext cx="24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FC51DB9-6248-40C6-A128-16352BA5CB65}"/>
                    </a:ext>
                  </a:extLst>
                </p14:cNvPr>
                <p14:cNvContentPartPr/>
                <p14:nvPr/>
              </p14:nvContentPartPr>
              <p14:xfrm>
                <a:off x="5324920" y="1384267"/>
                <a:ext cx="212040" cy="10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FC51DB9-6248-40C6-A128-16352BA5CB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15920" y="1375627"/>
                  <a:ext cx="229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0B48C3-2FC9-46BB-80B7-CDCCCDA9F274}"/>
                    </a:ext>
                  </a:extLst>
                </p14:cNvPr>
                <p14:cNvContentPartPr/>
                <p14:nvPr/>
              </p14:nvContentPartPr>
              <p14:xfrm>
                <a:off x="1134880" y="1881787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0B48C3-2FC9-46BB-80B7-CDCCCDA9F27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6240" y="1873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760B133-029A-464B-B3FA-3C88A886BA26}"/>
                    </a:ext>
                  </a:extLst>
                </p14:cNvPr>
                <p14:cNvContentPartPr/>
                <p14:nvPr/>
              </p14:nvContentPartPr>
              <p14:xfrm>
                <a:off x="820600" y="1794307"/>
                <a:ext cx="3583800" cy="115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760B133-029A-464B-B3FA-3C88A886BA2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1600" y="1785667"/>
                  <a:ext cx="3601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6C7369-7816-412C-8EF7-6F6073A10346}"/>
                    </a:ext>
                  </a:extLst>
                </p14:cNvPr>
                <p14:cNvContentPartPr/>
                <p14:nvPr/>
              </p14:nvContentPartPr>
              <p14:xfrm>
                <a:off x="4349680" y="1490107"/>
                <a:ext cx="6217200" cy="330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6C7369-7816-412C-8EF7-6F6073A103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40680" y="1481467"/>
                  <a:ext cx="623484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E7D97E-8F31-49C0-BA16-E1597E67ADC4}"/>
              </a:ext>
            </a:extLst>
          </p:cNvPr>
          <p:cNvGrpSpPr/>
          <p:nvPr/>
        </p:nvGrpSpPr>
        <p:grpSpPr>
          <a:xfrm>
            <a:off x="5347240" y="294907"/>
            <a:ext cx="5342400" cy="1059840"/>
            <a:chOff x="5347240" y="294907"/>
            <a:chExt cx="5342400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81F5A6E-C7C3-44D2-8B52-97C1C324F825}"/>
                    </a:ext>
                  </a:extLst>
                </p14:cNvPr>
                <p14:cNvContentPartPr/>
                <p14:nvPr/>
              </p14:nvContentPartPr>
              <p14:xfrm>
                <a:off x="5347240" y="466267"/>
                <a:ext cx="106200" cy="771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81F5A6E-C7C3-44D2-8B52-97C1C324F82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29600" y="448267"/>
                  <a:ext cx="1418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0F6D2F7-15EA-4A33-8026-75BB8E5DDE21}"/>
                    </a:ext>
                  </a:extLst>
                </p14:cNvPr>
                <p14:cNvContentPartPr/>
                <p14:nvPr/>
              </p14:nvContentPartPr>
              <p14:xfrm>
                <a:off x="5401960" y="294907"/>
                <a:ext cx="5146200" cy="230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0F6D2F7-15EA-4A33-8026-75BB8E5DDE2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83960" y="276907"/>
                  <a:ext cx="5181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34F127B-1B51-4BA3-8D63-F3C7F484BF4D}"/>
                    </a:ext>
                  </a:extLst>
                </p14:cNvPr>
                <p14:cNvContentPartPr/>
                <p14:nvPr/>
              </p14:nvContentPartPr>
              <p14:xfrm>
                <a:off x="5594200" y="1275547"/>
                <a:ext cx="5053680" cy="79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34F127B-1B51-4BA3-8D63-F3C7F484BF4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76560" y="1257547"/>
                  <a:ext cx="5089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32A8399-4F65-4CC6-8DCC-02C7983D9D6E}"/>
                    </a:ext>
                  </a:extLst>
                </p14:cNvPr>
                <p14:cNvContentPartPr/>
                <p14:nvPr/>
              </p14:nvContentPartPr>
              <p14:xfrm>
                <a:off x="10630600" y="370147"/>
                <a:ext cx="59040" cy="714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32A8399-4F65-4CC6-8DCC-02C7983D9D6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12960" y="352507"/>
                  <a:ext cx="94680" cy="74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BFC5321-371A-45B1-BBA5-F69025434FCB}"/>
              </a:ext>
            </a:extLst>
          </p:cNvPr>
          <p:cNvGrpSpPr/>
          <p:nvPr/>
        </p:nvGrpSpPr>
        <p:grpSpPr>
          <a:xfrm>
            <a:off x="7676440" y="110947"/>
            <a:ext cx="580680" cy="292680"/>
            <a:chOff x="7676440" y="110947"/>
            <a:chExt cx="5806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06CDE5B-6946-480F-BFBD-C9B70FFE80EB}"/>
                    </a:ext>
                  </a:extLst>
                </p14:cNvPr>
                <p14:cNvContentPartPr/>
                <p14:nvPr/>
              </p14:nvContentPartPr>
              <p14:xfrm>
                <a:off x="7676440" y="110947"/>
                <a:ext cx="167040" cy="218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06CDE5B-6946-480F-BFBD-C9B70FFE80E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58800" y="93307"/>
                  <a:ext cx="202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BD378CB-8809-44BC-A6D1-2CEC5462E912}"/>
                    </a:ext>
                  </a:extLst>
                </p14:cNvPr>
                <p14:cNvContentPartPr/>
                <p14:nvPr/>
              </p14:nvContentPartPr>
              <p14:xfrm>
                <a:off x="7686160" y="212107"/>
                <a:ext cx="90360" cy="5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BD378CB-8809-44BC-A6D1-2CEC5462E91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68160" y="194107"/>
                  <a:ext cx="12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30B0E7-E12D-4701-9245-6FEAFC574B55}"/>
                    </a:ext>
                  </a:extLst>
                </p14:cNvPr>
                <p14:cNvContentPartPr/>
                <p14:nvPr/>
              </p14:nvContentPartPr>
              <p14:xfrm>
                <a:off x="7836640" y="203467"/>
                <a:ext cx="97200" cy="173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30B0E7-E12D-4701-9245-6FEAFC574B5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19000" y="185467"/>
                  <a:ext cx="132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10D4E67-1DD1-429E-BD9E-94F541B1316F}"/>
                    </a:ext>
                  </a:extLst>
                </p14:cNvPr>
                <p14:cNvContentPartPr/>
                <p14:nvPr/>
              </p14:nvContentPartPr>
              <p14:xfrm>
                <a:off x="7971640" y="178987"/>
                <a:ext cx="100440" cy="224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10D4E67-1DD1-429E-BD9E-94F541B1316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54000" y="160987"/>
                  <a:ext cx="136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071D483-1DE1-401B-A2D8-3481E0967285}"/>
                    </a:ext>
                  </a:extLst>
                </p14:cNvPr>
                <p14:cNvContentPartPr/>
                <p14:nvPr/>
              </p14:nvContentPartPr>
              <p14:xfrm>
                <a:off x="7696240" y="252427"/>
                <a:ext cx="83160" cy="18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071D483-1DE1-401B-A2D8-3481E096728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78600" y="234787"/>
                  <a:ext cx="118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7CF729C-8C3D-47C9-AF99-040375574CEE}"/>
                    </a:ext>
                  </a:extLst>
                </p14:cNvPr>
                <p14:cNvContentPartPr/>
                <p14:nvPr/>
              </p14:nvContentPartPr>
              <p14:xfrm>
                <a:off x="8189800" y="141907"/>
                <a:ext cx="67320" cy="117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7CF729C-8C3D-47C9-AF99-040375574CE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71800" y="123907"/>
                  <a:ext cx="1029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FE410276-603B-4242-9A87-E1057DFC5D5A}"/>
              </a:ext>
            </a:extLst>
          </p:cNvPr>
          <p:cNvGrpSpPr/>
          <p:nvPr/>
        </p:nvGrpSpPr>
        <p:grpSpPr>
          <a:xfrm>
            <a:off x="3576400" y="3673867"/>
            <a:ext cx="2764440" cy="622800"/>
            <a:chOff x="3576400" y="3673867"/>
            <a:chExt cx="276444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2C2BF63-FEDD-4768-A731-4C4E521D40CD}"/>
                    </a:ext>
                  </a:extLst>
                </p14:cNvPr>
                <p14:cNvContentPartPr/>
                <p14:nvPr/>
              </p14:nvContentPartPr>
              <p14:xfrm>
                <a:off x="3675760" y="3823267"/>
                <a:ext cx="2573280" cy="2379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2C2BF63-FEDD-4768-A731-4C4E521D40C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67120" y="3814267"/>
                  <a:ext cx="2590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D7DB6F1F-AF4D-44D1-B6B8-DAE58BFCC8A2}"/>
                    </a:ext>
                  </a:extLst>
                </p14:cNvPr>
                <p14:cNvContentPartPr/>
                <p14:nvPr/>
              </p14:nvContentPartPr>
              <p14:xfrm>
                <a:off x="3576400" y="3955027"/>
                <a:ext cx="165240" cy="1004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7DB6F1F-AF4D-44D1-B6B8-DAE58BFCC8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67400" y="3946387"/>
                  <a:ext cx="182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9062CE8-5C96-4F35-BEE5-5F858672A57E}"/>
                    </a:ext>
                  </a:extLst>
                </p14:cNvPr>
                <p14:cNvContentPartPr/>
                <p14:nvPr/>
              </p14:nvContentPartPr>
              <p14:xfrm>
                <a:off x="3714280" y="3922267"/>
                <a:ext cx="35640" cy="1368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9062CE8-5C96-4F35-BEE5-5F858672A57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05640" y="3913267"/>
                  <a:ext cx="53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ED17F97-CB47-4237-9BB5-0A8E0D7AF41C}"/>
                    </a:ext>
                  </a:extLst>
                </p14:cNvPr>
                <p14:cNvContentPartPr/>
                <p14:nvPr/>
              </p14:nvContentPartPr>
              <p14:xfrm>
                <a:off x="3980680" y="3814987"/>
                <a:ext cx="115920" cy="1267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ED17F97-CB47-4237-9BB5-0A8E0D7AF4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71680" y="3806347"/>
                  <a:ext cx="133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8232E47E-6BD7-465A-9685-4F7BC036986F}"/>
                    </a:ext>
                  </a:extLst>
                </p14:cNvPr>
                <p14:cNvContentPartPr/>
                <p14:nvPr/>
              </p14:nvContentPartPr>
              <p14:xfrm>
                <a:off x="4096240" y="3850987"/>
                <a:ext cx="78480" cy="626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8232E47E-6BD7-465A-9685-4F7BC03698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87240" y="3842347"/>
                  <a:ext cx="96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4F6911F-18AB-4726-B46A-CE104DD86B2F}"/>
                    </a:ext>
                  </a:extLst>
                </p14:cNvPr>
                <p14:cNvContentPartPr/>
                <p14:nvPr/>
              </p14:nvContentPartPr>
              <p14:xfrm>
                <a:off x="4214680" y="3710587"/>
                <a:ext cx="10080" cy="1850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4F6911F-18AB-4726-B46A-CE104DD86B2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06040" y="3701587"/>
                  <a:ext cx="27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3F69645-419E-405D-B1ED-FD9FDDF0A409}"/>
                    </a:ext>
                  </a:extLst>
                </p14:cNvPr>
                <p14:cNvContentPartPr/>
                <p14:nvPr/>
              </p14:nvContentPartPr>
              <p14:xfrm>
                <a:off x="4147360" y="3804907"/>
                <a:ext cx="102960" cy="100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3F69645-419E-405D-B1ED-FD9FDDF0A40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38720" y="3795907"/>
                  <a:ext cx="120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714105B-59A0-437E-AD09-13C9D5BB1180}"/>
                    </a:ext>
                  </a:extLst>
                </p14:cNvPr>
                <p14:cNvContentPartPr/>
                <p14:nvPr/>
              </p14:nvContentPartPr>
              <p14:xfrm>
                <a:off x="4269400" y="3830107"/>
                <a:ext cx="32760" cy="648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714105B-59A0-437E-AD09-13C9D5BB11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60400" y="3821107"/>
                  <a:ext cx="50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08D1A5D-3C06-4159-89BB-00D2AD40C684}"/>
                    </a:ext>
                  </a:extLst>
                </p14:cNvPr>
                <p14:cNvContentPartPr/>
                <p14:nvPr/>
              </p14:nvContentPartPr>
              <p14:xfrm>
                <a:off x="4259680" y="3673867"/>
                <a:ext cx="77400" cy="2419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08D1A5D-3C06-4159-89BB-00D2AD40C68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51040" y="3665227"/>
                  <a:ext cx="95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99C1EEB-E43B-4492-8FDC-EDB3C376CD43}"/>
                    </a:ext>
                  </a:extLst>
                </p14:cNvPr>
                <p14:cNvContentPartPr/>
                <p14:nvPr/>
              </p14:nvContentPartPr>
              <p14:xfrm>
                <a:off x="4368760" y="3836587"/>
                <a:ext cx="39960" cy="61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99C1EEB-E43B-4492-8FDC-EDB3C376CD4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60120" y="3827947"/>
                  <a:ext cx="57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EAC4318-DCDB-408F-BD0A-3455F2E30A3E}"/>
                    </a:ext>
                  </a:extLst>
                </p14:cNvPr>
                <p14:cNvContentPartPr/>
                <p14:nvPr/>
              </p14:nvContentPartPr>
              <p14:xfrm>
                <a:off x="4378480" y="3839467"/>
                <a:ext cx="99720" cy="792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EAC4318-DCDB-408F-BD0A-3455F2E30A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369480" y="3830467"/>
                  <a:ext cx="117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C53DFD08-D2CD-413B-AF48-A8A9E335335B}"/>
                    </a:ext>
                  </a:extLst>
                </p14:cNvPr>
                <p14:cNvContentPartPr/>
                <p14:nvPr/>
              </p14:nvContentPartPr>
              <p14:xfrm>
                <a:off x="4506640" y="3795187"/>
                <a:ext cx="16560" cy="1119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C53DFD08-D2CD-413B-AF48-A8A9E33533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98000" y="3786187"/>
                  <a:ext cx="34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2EBFC12-2EA7-4953-846D-E9097643B638}"/>
                    </a:ext>
                  </a:extLst>
                </p14:cNvPr>
                <p14:cNvContentPartPr/>
                <p14:nvPr/>
              </p14:nvContentPartPr>
              <p14:xfrm>
                <a:off x="4564600" y="3823267"/>
                <a:ext cx="67680" cy="1036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2EBFC12-2EA7-4953-846D-E9097643B63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555600" y="3814267"/>
                  <a:ext cx="85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0C0B81A-120F-42E0-823C-C60E9660B0BB}"/>
                    </a:ext>
                  </a:extLst>
                </p14:cNvPr>
                <p14:cNvContentPartPr/>
                <p14:nvPr/>
              </p14:nvContentPartPr>
              <p14:xfrm>
                <a:off x="4564600" y="3863587"/>
                <a:ext cx="109440" cy="3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0C0B81A-120F-42E0-823C-C60E9660B0B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55600" y="3854587"/>
                  <a:ext cx="127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E2E6FB3-9BEA-465A-BCCA-DA598B970FF4}"/>
                    </a:ext>
                  </a:extLst>
                </p14:cNvPr>
                <p14:cNvContentPartPr/>
                <p14:nvPr/>
              </p14:nvContentPartPr>
              <p14:xfrm>
                <a:off x="4654240" y="3838387"/>
                <a:ext cx="106200" cy="795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E2E6FB3-9BEA-465A-BCCA-DA598B970FF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45600" y="3829747"/>
                  <a:ext cx="123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0149824-5CA7-4D02-92C7-112FB7F897EA}"/>
                    </a:ext>
                  </a:extLst>
                </p14:cNvPr>
                <p14:cNvContentPartPr/>
                <p14:nvPr/>
              </p14:nvContentPartPr>
              <p14:xfrm>
                <a:off x="4741000" y="3696907"/>
                <a:ext cx="93240" cy="1947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0149824-5CA7-4D02-92C7-112FB7F897E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32000" y="3688267"/>
                  <a:ext cx="110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1ED176A-3172-4EAC-9911-5C0D765C1D2B}"/>
                    </a:ext>
                  </a:extLst>
                </p14:cNvPr>
                <p14:cNvContentPartPr/>
                <p14:nvPr/>
              </p14:nvContentPartPr>
              <p14:xfrm>
                <a:off x="4827400" y="3852787"/>
                <a:ext cx="67680" cy="658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1ED176A-3172-4EAC-9911-5C0D765C1D2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818760" y="3844147"/>
                  <a:ext cx="85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07600BA-E5E4-4A16-B663-CA2FC3ABB9B2}"/>
                    </a:ext>
                  </a:extLst>
                </p14:cNvPr>
                <p14:cNvContentPartPr/>
                <p14:nvPr/>
              </p14:nvContentPartPr>
              <p14:xfrm>
                <a:off x="4878880" y="3775027"/>
                <a:ext cx="360" cy="3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07600BA-E5E4-4A16-B663-CA2FC3ABB9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70240" y="3766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7B56DCA-DC72-41C1-BE22-AD3B441834C2}"/>
                    </a:ext>
                  </a:extLst>
                </p14:cNvPr>
                <p14:cNvContentPartPr/>
                <p14:nvPr/>
              </p14:nvContentPartPr>
              <p14:xfrm>
                <a:off x="4901200" y="3860347"/>
                <a:ext cx="157680" cy="673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7B56DCA-DC72-41C1-BE22-AD3B441834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892200" y="3851347"/>
                  <a:ext cx="175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E00E321-DE63-43AE-89D0-AF08F927BC66}"/>
                    </a:ext>
                  </a:extLst>
                </p14:cNvPr>
                <p14:cNvContentPartPr/>
                <p14:nvPr/>
              </p14:nvContentPartPr>
              <p14:xfrm>
                <a:off x="5153920" y="3811027"/>
                <a:ext cx="198000" cy="763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E00E321-DE63-43AE-89D0-AF08F927BC6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45280" y="3802027"/>
                  <a:ext cx="215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8BD9D4F-3291-4063-98BF-A52D21CB6AFD}"/>
                    </a:ext>
                  </a:extLst>
                </p14:cNvPr>
                <p14:cNvContentPartPr/>
                <p14:nvPr/>
              </p14:nvContentPartPr>
              <p14:xfrm>
                <a:off x="5385400" y="3692227"/>
                <a:ext cx="190080" cy="1886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8BD9D4F-3291-4063-98BF-A52D21CB6A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76760" y="3683587"/>
                  <a:ext cx="207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DBDACD4-79B1-4C50-BBD8-3B6FC37B38B6}"/>
                    </a:ext>
                  </a:extLst>
                </p14:cNvPr>
                <p14:cNvContentPartPr/>
                <p14:nvPr/>
              </p14:nvContentPartPr>
              <p14:xfrm>
                <a:off x="3640480" y="4241587"/>
                <a:ext cx="360" cy="50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DBDACD4-79B1-4C50-BBD8-3B6FC37B38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31840" y="4232947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C3D4064-214F-446A-875E-276EC53ACAD1}"/>
                    </a:ext>
                  </a:extLst>
                </p14:cNvPr>
                <p14:cNvContentPartPr/>
                <p14:nvPr/>
              </p14:nvContentPartPr>
              <p14:xfrm>
                <a:off x="3612760" y="4152307"/>
                <a:ext cx="2681640" cy="1281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C3D4064-214F-446A-875E-276EC53ACAD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03760" y="4143307"/>
                  <a:ext cx="2699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36964AF-1D95-4DB0-89E3-A5AA816D4622}"/>
                    </a:ext>
                  </a:extLst>
                </p14:cNvPr>
                <p14:cNvContentPartPr/>
                <p14:nvPr/>
              </p14:nvContentPartPr>
              <p14:xfrm>
                <a:off x="6216640" y="4101187"/>
                <a:ext cx="124200" cy="975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36964AF-1D95-4DB0-89E3-A5AA816D462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08000" y="4092547"/>
                  <a:ext cx="141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69EF0B74-166C-4680-A064-B32EAC7D0609}"/>
                    </a:ext>
                  </a:extLst>
                </p14:cNvPr>
                <p14:cNvContentPartPr/>
                <p14:nvPr/>
              </p14:nvContentPartPr>
              <p14:xfrm>
                <a:off x="3726880" y="4138267"/>
                <a:ext cx="181080" cy="907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69EF0B74-166C-4680-A064-B32EAC7D06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718240" y="4129267"/>
                  <a:ext cx="198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ACEE92F0-2CB9-4A6A-A332-7AC1274EB033}"/>
                    </a:ext>
                  </a:extLst>
                </p14:cNvPr>
                <p14:cNvContentPartPr/>
                <p14:nvPr/>
              </p14:nvContentPartPr>
              <p14:xfrm>
                <a:off x="3904000" y="4064827"/>
                <a:ext cx="179640" cy="1746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ACEE92F0-2CB9-4A6A-A332-7AC1274EB03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895000" y="4056187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391045B-3507-4E9B-A31A-C6FF072D5ECC}"/>
                    </a:ext>
                  </a:extLst>
                </p14:cNvPr>
                <p14:cNvContentPartPr/>
                <p14:nvPr/>
              </p14:nvContentPartPr>
              <p14:xfrm>
                <a:off x="4099480" y="4188667"/>
                <a:ext cx="48600" cy="1080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391045B-3507-4E9B-A31A-C6FF072D5EC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90480" y="4180027"/>
                  <a:ext cx="6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F5C3F11-79B3-4CE4-A60C-81B8AD01788B}"/>
                    </a:ext>
                  </a:extLst>
                </p14:cNvPr>
                <p14:cNvContentPartPr/>
                <p14:nvPr/>
              </p14:nvContentPartPr>
              <p14:xfrm>
                <a:off x="4182640" y="4171387"/>
                <a:ext cx="96480" cy="727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F5C3F11-79B3-4CE4-A60C-81B8AD01788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74000" y="4162747"/>
                  <a:ext cx="114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C4EB451-D515-430F-AC41-584502293E78}"/>
                    </a:ext>
                  </a:extLst>
                </p14:cNvPr>
                <p14:cNvContentPartPr/>
                <p14:nvPr/>
              </p14:nvContentPartPr>
              <p14:xfrm>
                <a:off x="4272280" y="4002907"/>
                <a:ext cx="109440" cy="201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C4EB451-D515-430F-AC41-584502293E7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63640" y="3994267"/>
                  <a:ext cx="127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BB6CF73-D11D-4F63-83C6-A44F4E6F509F}"/>
                    </a:ext>
                  </a:extLst>
                </p14:cNvPr>
                <p14:cNvContentPartPr/>
                <p14:nvPr/>
              </p14:nvContentPartPr>
              <p14:xfrm>
                <a:off x="4384960" y="4081027"/>
                <a:ext cx="10080" cy="435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BB6CF73-D11D-4F63-83C6-A44F4E6F509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375960" y="4072027"/>
                  <a:ext cx="27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50C1D15-99EC-4959-B003-04A89D067A65}"/>
                    </a:ext>
                  </a:extLst>
                </p14:cNvPr>
                <p14:cNvContentPartPr/>
                <p14:nvPr/>
              </p14:nvContentPartPr>
              <p14:xfrm>
                <a:off x="4407280" y="4161307"/>
                <a:ext cx="135000" cy="64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50C1D15-99EC-4959-B003-04A89D067A6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398640" y="4152307"/>
                  <a:ext cx="152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1765971-EBEE-40EF-B1C1-E5FFB3E78B2A}"/>
                    </a:ext>
                  </a:extLst>
                </p14:cNvPr>
                <p14:cNvContentPartPr/>
                <p14:nvPr/>
              </p14:nvContentPartPr>
              <p14:xfrm>
                <a:off x="4577200" y="4010827"/>
                <a:ext cx="3600" cy="1821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1765971-EBEE-40EF-B1C1-E5FFB3E78B2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68560" y="4001827"/>
                  <a:ext cx="21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7DE33C8-D2F0-41C3-8860-B4258CECD57F}"/>
                    </a:ext>
                  </a:extLst>
                </p14:cNvPr>
                <p14:cNvContentPartPr/>
                <p14:nvPr/>
              </p14:nvContentPartPr>
              <p14:xfrm>
                <a:off x="4506640" y="4118467"/>
                <a:ext cx="106200" cy="194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7DE33C8-D2F0-41C3-8860-B4258CECD57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98000" y="4109827"/>
                  <a:ext cx="123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8F0C39D-D091-47BE-A16A-AB4DB04C34D5}"/>
                    </a:ext>
                  </a:extLst>
                </p14:cNvPr>
                <p14:cNvContentPartPr/>
                <p14:nvPr/>
              </p14:nvContentPartPr>
              <p14:xfrm>
                <a:off x="4631920" y="4145467"/>
                <a:ext cx="10080" cy="694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8F0C39D-D091-47BE-A16A-AB4DB04C34D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622920" y="4136827"/>
                  <a:ext cx="27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D2DA731-3D95-48DD-BB68-CA1E5CAE800D}"/>
                    </a:ext>
                  </a:extLst>
                </p14:cNvPr>
                <p14:cNvContentPartPr/>
                <p14:nvPr/>
              </p14:nvContentPartPr>
              <p14:xfrm>
                <a:off x="4641640" y="4082827"/>
                <a:ext cx="10080" cy="630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D2DA731-3D95-48DD-BB68-CA1E5CAE800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632640" y="4074187"/>
                  <a:ext cx="27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6173E84-3868-4958-912E-D0F0548EE5BC}"/>
                    </a:ext>
                  </a:extLst>
                </p14:cNvPr>
                <p14:cNvContentPartPr/>
                <p14:nvPr/>
              </p14:nvContentPartPr>
              <p14:xfrm>
                <a:off x="4652800" y="4036027"/>
                <a:ext cx="110880" cy="1810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6173E84-3868-4958-912E-D0F0548EE5B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644160" y="4027387"/>
                  <a:ext cx="128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8A8B34FA-8F47-430D-BD05-DEC69E772D22}"/>
                    </a:ext>
                  </a:extLst>
                </p14:cNvPr>
                <p14:cNvContentPartPr/>
                <p14:nvPr/>
              </p14:nvContentPartPr>
              <p14:xfrm>
                <a:off x="4779520" y="4177147"/>
                <a:ext cx="24120" cy="907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8A8B34FA-8F47-430D-BD05-DEC69E772D2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70520" y="4168507"/>
                  <a:ext cx="41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E651695-6B87-4DA6-8EBF-91375B1D0678}"/>
                    </a:ext>
                  </a:extLst>
                </p14:cNvPr>
                <p14:cNvContentPartPr/>
                <p14:nvPr/>
              </p14:nvContentPartPr>
              <p14:xfrm>
                <a:off x="4865920" y="4136827"/>
                <a:ext cx="157680" cy="849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E651695-6B87-4DA6-8EBF-91375B1D067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857280" y="4128187"/>
                  <a:ext cx="175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AD2BF93-DAF3-4598-B102-E98420F8F095}"/>
                    </a:ext>
                  </a:extLst>
                </p14:cNvPr>
                <p14:cNvContentPartPr/>
                <p14:nvPr/>
              </p14:nvContentPartPr>
              <p14:xfrm>
                <a:off x="5019280" y="4160947"/>
                <a:ext cx="93960" cy="558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AD2BF93-DAF3-4598-B102-E98420F8F09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10640" y="4151947"/>
                  <a:ext cx="111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8AC2C66-9158-474C-A75B-54AE84910CE7}"/>
                    </a:ext>
                  </a:extLst>
                </p14:cNvPr>
                <p14:cNvContentPartPr/>
                <p14:nvPr/>
              </p14:nvContentPartPr>
              <p14:xfrm>
                <a:off x="5109640" y="4114867"/>
                <a:ext cx="51840" cy="65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8AC2C66-9158-474C-A75B-54AE84910CE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01000" y="4105867"/>
                  <a:ext cx="69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26FA5B44-0C0B-4C69-BDF8-F4057B682A01}"/>
                    </a:ext>
                  </a:extLst>
                </p14:cNvPr>
                <p14:cNvContentPartPr/>
                <p14:nvPr/>
              </p14:nvContentPartPr>
              <p14:xfrm>
                <a:off x="5110000" y="4122427"/>
                <a:ext cx="360" cy="3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26FA5B44-0C0B-4C69-BDF8-F4057B682A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01000" y="41134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C0B8688A-4E74-4E57-B60E-430BEF263767}"/>
                    </a:ext>
                  </a:extLst>
                </p14:cNvPr>
                <p14:cNvContentPartPr/>
                <p14:nvPr/>
              </p14:nvContentPartPr>
              <p14:xfrm>
                <a:off x="5110000" y="4002907"/>
                <a:ext cx="186480" cy="1803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C0B8688A-4E74-4E57-B60E-430BEF2637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01000" y="3994267"/>
                  <a:ext cx="204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CC8AF07-DE54-4B41-A88A-0508DEB23E71}"/>
                    </a:ext>
                  </a:extLst>
                </p14:cNvPr>
                <p14:cNvContentPartPr/>
                <p14:nvPr/>
              </p14:nvContentPartPr>
              <p14:xfrm>
                <a:off x="5222320" y="4076347"/>
                <a:ext cx="167040" cy="165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CC8AF07-DE54-4B41-A88A-0508DEB23E7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13320" y="4067347"/>
                  <a:ext cx="184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C46D9B2-D159-4495-9B6E-F653C2DDA7C6}"/>
                    </a:ext>
                  </a:extLst>
                </p14:cNvPr>
                <p14:cNvContentPartPr/>
                <p14:nvPr/>
              </p14:nvContentPartPr>
              <p14:xfrm>
                <a:off x="5366680" y="4148347"/>
                <a:ext cx="42120" cy="759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C46D9B2-D159-4495-9B6E-F653C2DDA7C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57680" y="4139707"/>
                  <a:ext cx="59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1EC6221-7A13-403B-AA77-BE6CF4010261}"/>
                    </a:ext>
                  </a:extLst>
                </p14:cNvPr>
                <p14:cNvContentPartPr/>
                <p14:nvPr/>
              </p14:nvContentPartPr>
              <p14:xfrm>
                <a:off x="5506720" y="4098667"/>
                <a:ext cx="55800" cy="194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1EC6221-7A13-403B-AA77-BE6CF401026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98080" y="4090027"/>
                  <a:ext cx="7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76C9E76-1983-4043-B639-0B8FF993DC6D}"/>
                    </a:ext>
                  </a:extLst>
                </p14:cNvPr>
                <p14:cNvContentPartPr/>
                <p14:nvPr/>
              </p14:nvContentPartPr>
              <p14:xfrm>
                <a:off x="5594200" y="4111627"/>
                <a:ext cx="35640" cy="770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76C9E76-1983-4043-B639-0B8FF993DC6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85560" y="4102627"/>
                  <a:ext cx="53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916C32F-985F-46DD-8854-D771EF8CC886}"/>
                    </a:ext>
                  </a:extLst>
                </p14:cNvPr>
                <p14:cNvContentPartPr/>
                <p14:nvPr/>
              </p14:nvContentPartPr>
              <p14:xfrm>
                <a:off x="5594200" y="4127107"/>
                <a:ext cx="192960" cy="550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916C32F-985F-46DD-8854-D771EF8CC8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85560" y="4118107"/>
                  <a:ext cx="210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944AC28-CFB4-43BE-8FDA-8A55D380A43C}"/>
                    </a:ext>
                  </a:extLst>
                </p14:cNvPr>
                <p14:cNvContentPartPr/>
                <p14:nvPr/>
              </p14:nvContentPartPr>
              <p14:xfrm>
                <a:off x="5812360" y="3891307"/>
                <a:ext cx="3600" cy="2700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944AC28-CFB4-43BE-8FDA-8A55D380A43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03720" y="3882667"/>
                  <a:ext cx="21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E6E48CE-4D6F-4B11-90E3-44D678AB9F1C}"/>
                    </a:ext>
                  </a:extLst>
                </p14:cNvPr>
                <p14:cNvContentPartPr/>
                <p14:nvPr/>
              </p14:nvContentPartPr>
              <p14:xfrm>
                <a:off x="5758000" y="4067707"/>
                <a:ext cx="122400" cy="234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E6E48CE-4D6F-4B11-90E3-44D678AB9F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49000" y="4058707"/>
                  <a:ext cx="140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92FBB7B-57D7-4FFA-A350-A97F3035C04C}"/>
                    </a:ext>
                  </a:extLst>
                </p14:cNvPr>
                <p14:cNvContentPartPr/>
                <p14:nvPr/>
              </p14:nvContentPartPr>
              <p14:xfrm>
                <a:off x="5889400" y="3983827"/>
                <a:ext cx="74160" cy="158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92FBB7B-57D7-4FFA-A350-A97F3035C04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80760" y="3974827"/>
                  <a:ext cx="91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B10A433-27ED-4E14-A2AA-408152A2D521}"/>
                    </a:ext>
                  </a:extLst>
                </p14:cNvPr>
                <p14:cNvContentPartPr/>
                <p14:nvPr/>
              </p14:nvContentPartPr>
              <p14:xfrm>
                <a:off x="5976160" y="4084627"/>
                <a:ext cx="51840" cy="51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B10A433-27ED-4E14-A2AA-408152A2D52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67160" y="4075987"/>
                  <a:ext cx="69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1EE5CC4-85CD-43E9-A09F-DDD3099A2605}"/>
                    </a:ext>
                  </a:extLst>
                </p14:cNvPr>
                <p14:cNvContentPartPr/>
                <p14:nvPr/>
              </p14:nvContentPartPr>
              <p14:xfrm>
                <a:off x="5976160" y="4091467"/>
                <a:ext cx="19440" cy="203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1EE5CC4-85CD-43E9-A09F-DDD3099A260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67160" y="4082827"/>
                  <a:ext cx="3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18975355-75FA-49EE-AE48-146A22B702E9}"/>
                    </a:ext>
                  </a:extLst>
                </p14:cNvPr>
                <p14:cNvContentPartPr/>
                <p14:nvPr/>
              </p14:nvContentPartPr>
              <p14:xfrm>
                <a:off x="6030520" y="4082827"/>
                <a:ext cx="61920" cy="138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18975355-75FA-49EE-AE48-146A22B702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21880" y="4074187"/>
                  <a:ext cx="79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8B859F4-C11F-4E7C-B898-BF6774EEA4B1}"/>
                    </a:ext>
                  </a:extLst>
                </p14:cNvPr>
                <p14:cNvContentPartPr/>
                <p14:nvPr/>
              </p14:nvContentPartPr>
              <p14:xfrm>
                <a:off x="6059680" y="4072387"/>
                <a:ext cx="19440" cy="676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8B859F4-C11F-4E7C-B898-BF6774EEA4B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50680" y="4063387"/>
                  <a:ext cx="37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F5ABB707-809E-4598-AACD-FDAF02AD5FF4}"/>
                    </a:ext>
                  </a:extLst>
                </p14:cNvPr>
                <p14:cNvContentPartPr/>
                <p14:nvPr/>
              </p14:nvContentPartPr>
              <p14:xfrm>
                <a:off x="6075520" y="4072387"/>
                <a:ext cx="360" cy="3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F5ABB707-809E-4598-AACD-FDAF02AD5F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6880" y="40633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073D105-BB48-4588-88FC-3D48A2BEEF9E}"/>
                    </a:ext>
                  </a:extLst>
                </p14:cNvPr>
                <p14:cNvContentPartPr/>
                <p14:nvPr/>
              </p14:nvContentPartPr>
              <p14:xfrm>
                <a:off x="6075520" y="4057627"/>
                <a:ext cx="138240" cy="842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073D105-BB48-4588-88FC-3D48A2BEEF9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066880" y="4048987"/>
                  <a:ext cx="1558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6B049011-40DE-4EC0-B8AF-5B98C13F8C61}"/>
                  </a:ext>
                </a:extLst>
              </p14:cNvPr>
              <p14:cNvContentPartPr/>
              <p14:nvPr/>
            </p14:nvContentPartPr>
            <p14:xfrm>
              <a:off x="10272040" y="2177347"/>
              <a:ext cx="360" cy="36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6B049011-40DE-4EC0-B8AF-5B98C13F8C6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254040" y="21597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1AE52F08-98BC-45D6-85DD-F0BA86782C5C}"/>
                  </a:ext>
                </a:extLst>
              </p14:cNvPr>
              <p14:cNvContentPartPr/>
              <p14:nvPr/>
            </p14:nvContentPartPr>
            <p14:xfrm>
              <a:off x="3627880" y="4439227"/>
              <a:ext cx="2737080" cy="13392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1AE52F08-98BC-45D6-85DD-F0BA86782C5C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609880" y="4421227"/>
                <a:ext cx="27727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10108016-59A3-4AE3-A183-AF937DE28DC7}"/>
              </a:ext>
            </a:extLst>
          </p:cNvPr>
          <p:cNvGrpSpPr/>
          <p:nvPr/>
        </p:nvGrpSpPr>
        <p:grpSpPr>
          <a:xfrm>
            <a:off x="1288960" y="1851907"/>
            <a:ext cx="4978800" cy="1909080"/>
            <a:chOff x="1288960" y="1851907"/>
            <a:chExt cx="4978800" cy="19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5FB33BC-A35E-437D-BA16-13F4BEF2FB9D}"/>
                    </a:ext>
                  </a:extLst>
                </p14:cNvPr>
                <p14:cNvContentPartPr/>
                <p14:nvPr/>
              </p14:nvContentPartPr>
              <p14:xfrm>
                <a:off x="3528160" y="2247547"/>
                <a:ext cx="2505960" cy="60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5FB33BC-A35E-437D-BA16-13F4BEF2FB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510520" y="2229907"/>
                  <a:ext cx="2541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39D45FE-ADE2-4440-9ED3-875C332F76DC}"/>
                    </a:ext>
                  </a:extLst>
                </p14:cNvPr>
                <p14:cNvContentPartPr/>
                <p14:nvPr/>
              </p14:nvContentPartPr>
              <p14:xfrm>
                <a:off x="5998480" y="2182027"/>
                <a:ext cx="112320" cy="98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39D45FE-ADE2-4440-9ED3-875C332F76D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980840" y="2164387"/>
                  <a:ext cx="147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7134166-6F9F-4A18-B657-07541C6E4117}"/>
                    </a:ext>
                  </a:extLst>
                </p14:cNvPr>
                <p14:cNvContentPartPr/>
                <p14:nvPr/>
              </p14:nvContentPartPr>
              <p14:xfrm>
                <a:off x="1288960" y="2094547"/>
                <a:ext cx="2174760" cy="66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7134166-6F9F-4A18-B657-07541C6E411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70960" y="2076547"/>
                  <a:ext cx="2210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CC4955D-5182-46BF-8BAF-A043A438B5A1}"/>
                    </a:ext>
                  </a:extLst>
                </p14:cNvPr>
                <p14:cNvContentPartPr/>
                <p14:nvPr/>
              </p14:nvContentPartPr>
              <p14:xfrm>
                <a:off x="3393520" y="2048467"/>
                <a:ext cx="94680" cy="105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CC4955D-5182-46BF-8BAF-A043A438B5A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375520" y="2030467"/>
                  <a:ext cx="130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200C7D7-633D-4750-8CDC-427102589813}"/>
                    </a:ext>
                  </a:extLst>
                </p14:cNvPr>
                <p14:cNvContentPartPr/>
                <p14:nvPr/>
              </p14:nvContentPartPr>
              <p14:xfrm>
                <a:off x="1394800" y="1958107"/>
                <a:ext cx="64800" cy="123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200C7D7-633D-4750-8CDC-42710258981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376800" y="1940467"/>
                  <a:ext cx="100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135E96-D5A1-4FB1-BE58-EAEA7C97A78B}"/>
                    </a:ext>
                  </a:extLst>
                </p14:cNvPr>
                <p14:cNvContentPartPr/>
                <p14:nvPr/>
              </p14:nvContentPartPr>
              <p14:xfrm>
                <a:off x="1381840" y="2048467"/>
                <a:ext cx="70920" cy="1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135E96-D5A1-4FB1-BE58-EAEA7C97A78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364200" y="2030467"/>
                  <a:ext cx="106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99F2794-45B6-445D-B07F-40A82486C9A7}"/>
                    </a:ext>
                  </a:extLst>
                </p14:cNvPr>
                <p14:cNvContentPartPr/>
                <p14:nvPr/>
              </p14:nvContentPartPr>
              <p14:xfrm>
                <a:off x="1475080" y="1978987"/>
                <a:ext cx="13320" cy="9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99F2794-45B6-445D-B07F-40A82486C9A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457080" y="1961347"/>
                  <a:ext cx="48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DD34749-B29D-44B3-AFD6-69C321154728}"/>
                    </a:ext>
                  </a:extLst>
                </p14:cNvPr>
                <p14:cNvContentPartPr/>
                <p14:nvPr/>
              </p14:nvContentPartPr>
              <p14:xfrm>
                <a:off x="1468600" y="1978267"/>
                <a:ext cx="80640" cy="10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DD34749-B29D-44B3-AFD6-69C32115472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450600" y="1960267"/>
                  <a:ext cx="116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C969994-C1EF-4F26-95AA-3F9487046574}"/>
                    </a:ext>
                  </a:extLst>
                </p14:cNvPr>
                <p14:cNvContentPartPr/>
                <p14:nvPr/>
              </p14:nvContentPartPr>
              <p14:xfrm>
                <a:off x="1584160" y="1965667"/>
                <a:ext cx="360" cy="81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C969994-C1EF-4F26-95AA-3F948704657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566160" y="1947667"/>
                  <a:ext cx="36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B80FDE-0D7F-498E-81F7-3543B0F3A411}"/>
                    </a:ext>
                  </a:extLst>
                </p14:cNvPr>
                <p14:cNvContentPartPr/>
                <p14:nvPr/>
              </p14:nvContentPartPr>
              <p14:xfrm>
                <a:off x="1584160" y="1965667"/>
                <a:ext cx="72000" cy="99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B80FDE-0D7F-498E-81F7-3543B0F3A4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566160" y="1947667"/>
                  <a:ext cx="107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9D67165-6C3C-40C8-AAC0-EC356D061F13}"/>
                    </a:ext>
                  </a:extLst>
                </p14:cNvPr>
                <p14:cNvContentPartPr/>
                <p14:nvPr/>
              </p14:nvContentPartPr>
              <p14:xfrm>
                <a:off x="1741120" y="1951267"/>
                <a:ext cx="3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9D67165-6C3C-40C8-AAC0-EC356D061F1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723480" y="1933267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B904F5A-EB26-4A68-AC2A-A4225625FB05}"/>
                    </a:ext>
                  </a:extLst>
                </p14:cNvPr>
                <p14:cNvContentPartPr/>
                <p14:nvPr/>
              </p14:nvContentPartPr>
              <p14:xfrm>
                <a:off x="1722400" y="1942627"/>
                <a:ext cx="90000" cy="128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B904F5A-EB26-4A68-AC2A-A4225625FB0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704760" y="1924627"/>
                  <a:ext cx="125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60CC49F-A489-4DF2-A23E-811752B89F58}"/>
                    </a:ext>
                  </a:extLst>
                </p14:cNvPr>
                <p14:cNvContentPartPr/>
                <p14:nvPr/>
              </p14:nvContentPartPr>
              <p14:xfrm>
                <a:off x="1744360" y="2026147"/>
                <a:ext cx="42120" cy="3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60CC49F-A489-4DF2-A23E-811752B89F5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726720" y="2008507"/>
                  <a:ext cx="77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7BC9942-6F0C-49F1-8C1E-984212098487}"/>
                    </a:ext>
                  </a:extLst>
                </p14:cNvPr>
                <p14:cNvContentPartPr/>
                <p14:nvPr/>
              </p14:nvContentPartPr>
              <p14:xfrm>
                <a:off x="1830760" y="1975747"/>
                <a:ext cx="59760" cy="170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7BC9942-6F0C-49F1-8C1E-98421209848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813120" y="1957747"/>
                  <a:ext cx="95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34E713D-64D4-4FB9-B36D-F882DC9D1FCF}"/>
                    </a:ext>
                  </a:extLst>
                </p14:cNvPr>
                <p14:cNvContentPartPr/>
                <p14:nvPr/>
              </p14:nvContentPartPr>
              <p14:xfrm>
                <a:off x="1919320" y="1957747"/>
                <a:ext cx="72720" cy="186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34E713D-64D4-4FB9-B36D-F882DC9D1FC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901680" y="1940107"/>
                  <a:ext cx="108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6FF3274-1A9C-40B9-BCC8-8B254AC221E5}"/>
                    </a:ext>
                  </a:extLst>
                </p14:cNvPr>
                <p14:cNvContentPartPr/>
                <p14:nvPr/>
              </p14:nvContentPartPr>
              <p14:xfrm>
                <a:off x="2020480" y="1940467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6FF3274-1A9C-40B9-BCC8-8B254AC221E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002480" y="1922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FD078B6-AF54-4211-A25B-03123BDD7DB3}"/>
                    </a:ext>
                  </a:extLst>
                </p14:cNvPr>
                <p14:cNvContentPartPr/>
                <p14:nvPr/>
              </p14:nvContentPartPr>
              <p14:xfrm>
                <a:off x="2014000" y="1917427"/>
                <a:ext cx="77400" cy="106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FD078B6-AF54-4211-A25B-03123BDD7DB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96000" y="1899787"/>
                  <a:ext cx="113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2163990-CF51-4557-BD19-C0338F561941}"/>
                    </a:ext>
                  </a:extLst>
                </p14:cNvPr>
                <p14:cNvContentPartPr/>
                <p14:nvPr/>
              </p14:nvContentPartPr>
              <p14:xfrm>
                <a:off x="2190400" y="1930027"/>
                <a:ext cx="16920" cy="83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2163990-CF51-4557-BD19-C0338F56194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72760" y="1912027"/>
                  <a:ext cx="5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49CF55D-C03D-4F3C-AF24-B2B21F823135}"/>
                    </a:ext>
                  </a:extLst>
                </p14:cNvPr>
                <p14:cNvContentPartPr/>
                <p14:nvPr/>
              </p14:nvContentPartPr>
              <p14:xfrm>
                <a:off x="2187880" y="1924267"/>
                <a:ext cx="73440" cy="95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49CF55D-C03D-4F3C-AF24-B2B21F82313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70240" y="1906267"/>
                  <a:ext cx="109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9F1E6B2-0423-4F45-8125-22ED20D9D634}"/>
                    </a:ext>
                  </a:extLst>
                </p14:cNvPr>
                <p14:cNvContentPartPr/>
                <p14:nvPr/>
              </p14:nvContentPartPr>
              <p14:xfrm>
                <a:off x="2283640" y="1967107"/>
                <a:ext cx="80640" cy="60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9F1E6B2-0423-4F45-8125-22ED20D9D63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65640" y="1949107"/>
                  <a:ext cx="116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08FC5AA-E4E7-4942-9689-35EE6F87D59E}"/>
                    </a:ext>
                  </a:extLst>
                </p14:cNvPr>
                <p14:cNvContentPartPr/>
                <p14:nvPr/>
              </p14:nvContentPartPr>
              <p14:xfrm>
                <a:off x="2383000" y="1851907"/>
                <a:ext cx="16560" cy="165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08FC5AA-E4E7-4942-9689-35EE6F87D59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365000" y="1834267"/>
                  <a:ext cx="52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E8A2C20-70BE-478A-A0FF-F3111AC5C116}"/>
                    </a:ext>
                  </a:extLst>
                </p14:cNvPr>
                <p14:cNvContentPartPr/>
                <p14:nvPr/>
              </p14:nvContentPartPr>
              <p14:xfrm>
                <a:off x="2360320" y="1926067"/>
                <a:ext cx="147960" cy="3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E8A2C20-70BE-478A-A0FF-F3111AC5C1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42680" y="1908427"/>
                  <a:ext cx="183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E2554E5-BA05-4C61-A2EB-20EAC3FA1FF8}"/>
                    </a:ext>
                  </a:extLst>
                </p14:cNvPr>
                <p14:cNvContentPartPr/>
                <p14:nvPr/>
              </p14:nvContentPartPr>
              <p14:xfrm>
                <a:off x="2475880" y="1950187"/>
                <a:ext cx="103320" cy="84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E2554E5-BA05-4C61-A2EB-20EAC3FA1FF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457880" y="1932547"/>
                  <a:ext cx="138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810165C-83C7-4737-B8D1-5317C8154118}"/>
                    </a:ext>
                  </a:extLst>
                </p14:cNvPr>
                <p14:cNvContentPartPr/>
                <p14:nvPr/>
              </p14:nvContentPartPr>
              <p14:xfrm>
                <a:off x="3688720" y="2153227"/>
                <a:ext cx="360" cy="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810165C-83C7-4737-B8D1-5317C815411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670720" y="21355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F34BF9A-5E22-49EC-83B3-2226C3BC42C4}"/>
                    </a:ext>
                  </a:extLst>
                </p14:cNvPr>
                <p14:cNvContentPartPr/>
                <p14:nvPr/>
              </p14:nvContentPartPr>
              <p14:xfrm>
                <a:off x="3613480" y="2130187"/>
                <a:ext cx="110880" cy="82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F34BF9A-5E22-49EC-83B3-2226C3BC42C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595480" y="2112547"/>
                  <a:ext cx="146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433B52D-D9A4-4EF4-8986-D385F767418B}"/>
                    </a:ext>
                  </a:extLst>
                </p14:cNvPr>
                <p14:cNvContentPartPr/>
                <p14:nvPr/>
              </p14:nvContentPartPr>
              <p14:xfrm>
                <a:off x="3711040" y="2007787"/>
                <a:ext cx="28800" cy="165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433B52D-D9A4-4EF4-8986-D385F767418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93400" y="1990147"/>
                  <a:ext cx="64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EB0DBCF-5D46-4EC4-8D18-B078A5BE38E5}"/>
                    </a:ext>
                  </a:extLst>
                </p14:cNvPr>
                <p14:cNvContentPartPr/>
                <p14:nvPr/>
              </p14:nvContentPartPr>
              <p14:xfrm>
                <a:off x="3778360" y="2102107"/>
                <a:ext cx="6840" cy="64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EB0DBCF-5D46-4EC4-8D18-B078A5BE38E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60720" y="2084467"/>
                  <a:ext cx="4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03C467E-CB2C-4E49-9B22-872471B57279}"/>
                    </a:ext>
                  </a:extLst>
                </p14:cNvPr>
                <p14:cNvContentPartPr/>
                <p14:nvPr/>
              </p14:nvContentPartPr>
              <p14:xfrm>
                <a:off x="3778360" y="2052067"/>
                <a:ext cx="19440" cy="50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03C467E-CB2C-4E49-9B22-872471B5727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60720" y="2034427"/>
                  <a:ext cx="55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BFFA2B6-3352-4C0E-8E00-1D1A9AAE1617}"/>
                    </a:ext>
                  </a:extLst>
                </p14:cNvPr>
                <p14:cNvContentPartPr/>
                <p14:nvPr/>
              </p14:nvContentPartPr>
              <p14:xfrm>
                <a:off x="3810400" y="2128387"/>
                <a:ext cx="121680" cy="73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BFFA2B6-3352-4C0E-8E00-1D1A9AAE161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92760" y="2110387"/>
                  <a:ext cx="157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82753EF-6D50-4F9F-A879-48F973160856}"/>
                    </a:ext>
                  </a:extLst>
                </p14:cNvPr>
                <p14:cNvContentPartPr/>
                <p14:nvPr/>
              </p14:nvContentPartPr>
              <p14:xfrm>
                <a:off x="3961240" y="1963867"/>
                <a:ext cx="13320" cy="183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82753EF-6D50-4F9F-A879-48F97316085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43600" y="1945867"/>
                  <a:ext cx="48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60AD830-A260-4A6F-8D0C-22CE66B5B577}"/>
                    </a:ext>
                  </a:extLst>
                </p14:cNvPr>
                <p14:cNvContentPartPr/>
                <p14:nvPr/>
              </p14:nvContentPartPr>
              <p14:xfrm>
                <a:off x="3916600" y="2094547"/>
                <a:ext cx="90360" cy="3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60AD830-A260-4A6F-8D0C-22CE66B5B57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98600" y="2076907"/>
                  <a:ext cx="12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F533DC5-321D-4832-A288-82B493CFA260}"/>
                    </a:ext>
                  </a:extLst>
                </p14:cNvPr>
                <p14:cNvContentPartPr/>
                <p14:nvPr/>
              </p14:nvContentPartPr>
              <p14:xfrm>
                <a:off x="4054480" y="2047387"/>
                <a:ext cx="16560" cy="135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F533DC5-321D-4832-A288-82B493CFA26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036480" y="2029747"/>
                  <a:ext cx="52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04FACB6-9A52-4977-AC46-F82A9DB55362}"/>
                    </a:ext>
                  </a:extLst>
                </p14:cNvPr>
                <p14:cNvContentPartPr/>
                <p14:nvPr/>
              </p14:nvContentPartPr>
              <p14:xfrm>
                <a:off x="4070320" y="1999507"/>
                <a:ext cx="109440" cy="18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04FACB6-9A52-4977-AC46-F82A9DB5536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052680" y="1981507"/>
                  <a:ext cx="145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744C01E-93B2-47CD-93A0-5E0D4E1450BB}"/>
                    </a:ext>
                  </a:extLst>
                </p14:cNvPr>
                <p14:cNvContentPartPr/>
                <p14:nvPr/>
              </p14:nvContentPartPr>
              <p14:xfrm>
                <a:off x="4234120" y="2155027"/>
                <a:ext cx="22680" cy="83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744C01E-93B2-47CD-93A0-5E0D4E1450B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216120" y="2137387"/>
                  <a:ext cx="5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D806332-82BF-4AF7-A42E-6A9820C073F3}"/>
                    </a:ext>
                  </a:extLst>
                </p14:cNvPr>
                <p14:cNvContentPartPr/>
                <p14:nvPr/>
              </p14:nvContentPartPr>
              <p14:xfrm>
                <a:off x="4317640" y="2027947"/>
                <a:ext cx="87120" cy="108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D806332-82BF-4AF7-A42E-6A9820C073F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299640" y="2010307"/>
                  <a:ext cx="122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E2602F0-A108-424E-B378-433E945B3425}"/>
                    </a:ext>
                  </a:extLst>
                </p14:cNvPr>
                <p14:cNvContentPartPr/>
                <p14:nvPr/>
              </p14:nvContentPartPr>
              <p14:xfrm>
                <a:off x="4396840" y="2081227"/>
                <a:ext cx="81360" cy="4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E2602F0-A108-424E-B378-433E945B342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379200" y="2063227"/>
                  <a:ext cx="117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1EC2FB-6927-4FF9-9A5B-A0262089E7A9}"/>
                    </a:ext>
                  </a:extLst>
                </p14:cNvPr>
                <p14:cNvContentPartPr/>
                <p14:nvPr/>
              </p14:nvContentPartPr>
              <p14:xfrm>
                <a:off x="4454080" y="1933987"/>
                <a:ext cx="1490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1EC2FB-6927-4FF9-9A5B-A0262089E7A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36440" y="1915987"/>
                  <a:ext cx="184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9C16B6B-76EB-4025-B674-B94A5A634AB4}"/>
                    </a:ext>
                  </a:extLst>
                </p14:cNvPr>
                <p14:cNvContentPartPr/>
                <p14:nvPr/>
              </p14:nvContentPartPr>
              <p14:xfrm>
                <a:off x="4599880" y="2019667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9C16B6B-76EB-4025-B674-B94A5A634AB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81880" y="20016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C4CF36-A2B3-42AD-B738-088252D1478D}"/>
                    </a:ext>
                  </a:extLst>
                </p14:cNvPr>
                <p14:cNvContentPartPr/>
                <p14:nvPr/>
              </p14:nvContentPartPr>
              <p14:xfrm>
                <a:off x="4644520" y="2049187"/>
                <a:ext cx="55080" cy="63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C4CF36-A2B3-42AD-B738-088252D1478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626880" y="2031547"/>
                  <a:ext cx="90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BF65734-850B-436B-A4E5-FB56493DF4EE}"/>
                    </a:ext>
                  </a:extLst>
                </p14:cNvPr>
                <p14:cNvContentPartPr/>
                <p14:nvPr/>
              </p14:nvContentPartPr>
              <p14:xfrm>
                <a:off x="4715440" y="2063947"/>
                <a:ext cx="15768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BF65734-850B-436B-A4E5-FB56493DF4E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697440" y="2045947"/>
                  <a:ext cx="193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CA00F35-DC6D-49A7-9CFC-7A53BE59D063}"/>
                    </a:ext>
                  </a:extLst>
                </p14:cNvPr>
                <p14:cNvContentPartPr/>
                <p14:nvPr/>
              </p14:nvContentPartPr>
              <p14:xfrm>
                <a:off x="4891840" y="1898347"/>
                <a:ext cx="3600" cy="178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CA00F35-DC6D-49A7-9CFC-7A53BE59D06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873840" y="1880347"/>
                  <a:ext cx="39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6456691-0553-4EFB-B30D-FD71E582C2D9}"/>
                    </a:ext>
                  </a:extLst>
                </p14:cNvPr>
                <p14:cNvContentPartPr/>
                <p14:nvPr/>
              </p14:nvContentPartPr>
              <p14:xfrm>
                <a:off x="4830640" y="1995547"/>
                <a:ext cx="99720" cy="7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6456691-0553-4EFB-B30D-FD71E582C2D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813000" y="1977547"/>
                  <a:ext cx="135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7869BA3-8E87-4F31-95AF-CFE977A3CB8F}"/>
                    </a:ext>
                  </a:extLst>
                </p14:cNvPr>
                <p14:cNvContentPartPr/>
                <p14:nvPr/>
              </p14:nvContentPartPr>
              <p14:xfrm>
                <a:off x="4946200" y="2089867"/>
                <a:ext cx="54720" cy="14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7869BA3-8E87-4F31-95AF-CFE977A3CB8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928560" y="2071867"/>
                  <a:ext cx="90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DB7FBD6-8DF1-453D-8390-FC88DF92856D}"/>
                    </a:ext>
                  </a:extLst>
                </p14:cNvPr>
                <p14:cNvContentPartPr/>
                <p14:nvPr/>
              </p14:nvContentPartPr>
              <p14:xfrm>
                <a:off x="5023240" y="2032987"/>
                <a:ext cx="99720" cy="71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DB7FBD6-8DF1-453D-8390-FC88DF92856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005600" y="2014987"/>
                  <a:ext cx="135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ECF5114-6AD4-4190-87ED-D191977FA845}"/>
                    </a:ext>
                  </a:extLst>
                </p14:cNvPr>
                <p14:cNvContentPartPr/>
                <p14:nvPr/>
              </p14:nvContentPartPr>
              <p14:xfrm>
                <a:off x="5166520" y="2022547"/>
                <a:ext cx="46440" cy="72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ECF5114-6AD4-4190-87ED-D191977FA84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148880" y="2004547"/>
                  <a:ext cx="82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B7E3021-FE6D-44B7-9AC4-3DE48D24944E}"/>
                    </a:ext>
                  </a:extLst>
                </p14:cNvPr>
                <p14:cNvContentPartPr/>
                <p14:nvPr/>
              </p14:nvContentPartPr>
              <p14:xfrm>
                <a:off x="5263720" y="1984747"/>
                <a:ext cx="13320" cy="99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B7E3021-FE6D-44B7-9AC4-3DE48D24944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246080" y="196710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D613583-914F-4CFB-8D7B-17124F1D87FA}"/>
                    </a:ext>
                  </a:extLst>
                </p14:cNvPr>
                <p14:cNvContentPartPr/>
                <p14:nvPr/>
              </p14:nvContentPartPr>
              <p14:xfrm>
                <a:off x="5353720" y="2104987"/>
                <a:ext cx="16560" cy="67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D613583-914F-4CFB-8D7B-17124F1D87F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36080" y="2087347"/>
                  <a:ext cx="52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BAA8562-BA5E-4BBF-AEF4-331B378E68DE}"/>
                    </a:ext>
                  </a:extLst>
                </p14:cNvPr>
                <p14:cNvContentPartPr/>
                <p14:nvPr/>
              </p14:nvContentPartPr>
              <p14:xfrm>
                <a:off x="3656680" y="2361307"/>
                <a:ext cx="13320" cy="97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BAA8562-BA5E-4BBF-AEF4-331B378E68D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638680" y="2343307"/>
                  <a:ext cx="4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702579-6DA6-4823-BDC5-5926C2F01E91}"/>
                    </a:ext>
                  </a:extLst>
                </p14:cNvPr>
                <p14:cNvContentPartPr/>
                <p14:nvPr/>
              </p14:nvContentPartPr>
              <p14:xfrm>
                <a:off x="3640480" y="2340067"/>
                <a:ext cx="196200" cy="1483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702579-6DA6-4823-BDC5-5926C2F01E9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622840" y="2322427"/>
                  <a:ext cx="23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42DD6FB-679B-4FCF-B28D-FD73A3ABD87F}"/>
                    </a:ext>
                  </a:extLst>
                </p14:cNvPr>
                <p14:cNvContentPartPr/>
                <p14:nvPr/>
              </p14:nvContentPartPr>
              <p14:xfrm>
                <a:off x="3871600" y="2384707"/>
                <a:ext cx="65160" cy="178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42DD6FB-679B-4FCF-B28D-FD73A3ABD87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853600" y="2366707"/>
                  <a:ext cx="100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4C71061-6040-4AE0-A187-08D8F2F5BCAF}"/>
                    </a:ext>
                  </a:extLst>
                </p14:cNvPr>
                <p14:cNvContentPartPr/>
                <p14:nvPr/>
              </p14:nvContentPartPr>
              <p14:xfrm>
                <a:off x="3951160" y="2411707"/>
                <a:ext cx="148320" cy="70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4C71061-6040-4AE0-A187-08D8F2F5BCA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33520" y="2393707"/>
                  <a:ext cx="183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73BA69E-5142-4AF4-A329-98A73FBD26C0}"/>
                    </a:ext>
                  </a:extLst>
                </p14:cNvPr>
                <p14:cNvContentPartPr/>
                <p14:nvPr/>
              </p14:nvContentPartPr>
              <p14:xfrm>
                <a:off x="4148800" y="2389027"/>
                <a:ext cx="156240" cy="86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73BA69E-5142-4AF4-A329-98A73FBD26C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31160" y="2371387"/>
                  <a:ext cx="191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D4698D2-69E0-4254-8306-53E1B0AE20B9}"/>
                    </a:ext>
                  </a:extLst>
                </p14:cNvPr>
                <p14:cNvContentPartPr/>
                <p14:nvPr/>
              </p14:nvContentPartPr>
              <p14:xfrm>
                <a:off x="4378480" y="2317027"/>
                <a:ext cx="22680" cy="134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D4698D2-69E0-4254-8306-53E1B0AE20B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360480" y="2299027"/>
                  <a:ext cx="58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6EEAF2E-5AE2-48BF-8A91-FD7BA434F0AD}"/>
                    </a:ext>
                  </a:extLst>
                </p14:cNvPr>
                <p14:cNvContentPartPr/>
                <p14:nvPr/>
              </p14:nvContentPartPr>
              <p14:xfrm>
                <a:off x="4314400" y="2381467"/>
                <a:ext cx="1191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6EEAF2E-5AE2-48BF-8A91-FD7BA434F0A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96400" y="2363467"/>
                  <a:ext cx="15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EB3E0AE-C444-4917-ADCE-1988BFDFAD51}"/>
                    </a:ext>
                  </a:extLst>
                </p14:cNvPr>
                <p14:cNvContentPartPr/>
                <p14:nvPr/>
              </p14:nvContentPartPr>
              <p14:xfrm>
                <a:off x="4458760" y="2373547"/>
                <a:ext cx="57960" cy="30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EB3E0AE-C444-4917-ADCE-1988BFDFAD5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440760" y="2355907"/>
                  <a:ext cx="93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66C9B43-1F36-4EE5-8640-4AB23B07D7C2}"/>
                    </a:ext>
                  </a:extLst>
                </p14:cNvPr>
                <p14:cNvContentPartPr/>
                <p14:nvPr/>
              </p14:nvContentPartPr>
              <p14:xfrm>
                <a:off x="4458760" y="2373547"/>
                <a:ext cx="55080" cy="159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66C9B43-1F36-4EE5-8640-4AB23B07D7C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40760" y="2355907"/>
                  <a:ext cx="90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5E3490B-0408-467A-833C-20B314B98FFD}"/>
                    </a:ext>
                  </a:extLst>
                </p14:cNvPr>
                <p14:cNvContentPartPr/>
                <p14:nvPr/>
              </p14:nvContentPartPr>
              <p14:xfrm>
                <a:off x="4571080" y="2365627"/>
                <a:ext cx="57960" cy="162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5E3490B-0408-467A-833C-20B314B98FF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553080" y="2347627"/>
                  <a:ext cx="93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3999740-2E71-40D6-9BF4-E138A84115A4}"/>
                    </a:ext>
                  </a:extLst>
                </p14:cNvPr>
                <p14:cNvContentPartPr/>
                <p14:nvPr/>
              </p14:nvContentPartPr>
              <p14:xfrm>
                <a:off x="4641640" y="2371387"/>
                <a:ext cx="93240" cy="9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3999740-2E71-40D6-9BF4-E138A84115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623640" y="2353747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E658014-0DBF-4056-B630-2B7A76CD8D1E}"/>
                    </a:ext>
                  </a:extLst>
                </p14:cNvPr>
                <p14:cNvContentPartPr/>
                <p14:nvPr/>
              </p14:nvContentPartPr>
              <p14:xfrm>
                <a:off x="4795360" y="2372827"/>
                <a:ext cx="3600" cy="13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E658014-0DBF-4056-B630-2B7A76CD8D1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777720" y="2354827"/>
                  <a:ext cx="3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56C9C73-9D43-4F84-90A9-6925B20C11BC}"/>
                    </a:ext>
                  </a:extLst>
                </p14:cNvPr>
                <p14:cNvContentPartPr/>
                <p14:nvPr/>
              </p14:nvContentPartPr>
              <p14:xfrm>
                <a:off x="4786000" y="2456347"/>
                <a:ext cx="360" cy="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56C9C73-9D43-4F84-90A9-6925B20C11B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68000" y="24387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575F5D1-2C29-48BD-B007-503DF6FFEDB0}"/>
                    </a:ext>
                  </a:extLst>
                </p14:cNvPr>
                <p14:cNvContentPartPr/>
                <p14:nvPr/>
              </p14:nvContentPartPr>
              <p14:xfrm>
                <a:off x="4846840" y="2371747"/>
                <a:ext cx="173880" cy="85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575F5D1-2C29-48BD-B007-503DF6FFEDB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829200" y="2354107"/>
                  <a:ext cx="209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59B55EC-8767-40C4-AA2F-F22E578D46F4}"/>
                    </a:ext>
                  </a:extLst>
                </p14:cNvPr>
                <p14:cNvContentPartPr/>
                <p14:nvPr/>
              </p14:nvContentPartPr>
              <p14:xfrm>
                <a:off x="5059240" y="2287507"/>
                <a:ext cx="217800" cy="146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59B55EC-8767-40C4-AA2F-F22E578D46F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041600" y="2269867"/>
                  <a:ext cx="253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30E6694-8209-4AD0-AD83-6CE6F8C7C2CA}"/>
                    </a:ext>
                  </a:extLst>
                </p14:cNvPr>
                <p14:cNvContentPartPr/>
                <p14:nvPr/>
              </p14:nvContentPartPr>
              <p14:xfrm>
                <a:off x="3643720" y="2560747"/>
                <a:ext cx="170640" cy="97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30E6694-8209-4AD0-AD83-6CE6F8C7C2C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626080" y="2542747"/>
                  <a:ext cx="206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FFF1BDB-AF54-4C3D-8476-607AB472C166}"/>
                    </a:ext>
                  </a:extLst>
                </p14:cNvPr>
                <p14:cNvContentPartPr/>
                <p14:nvPr/>
              </p14:nvContentPartPr>
              <p14:xfrm>
                <a:off x="3810400" y="2616187"/>
                <a:ext cx="360" cy="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FFF1BDB-AF54-4C3D-8476-607AB472C1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92760" y="25985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F8F76D9-E3D8-4B09-8C52-C89890C1E5F0}"/>
                    </a:ext>
                  </a:extLst>
                </p14:cNvPr>
                <p14:cNvContentPartPr/>
                <p14:nvPr/>
              </p14:nvContentPartPr>
              <p14:xfrm>
                <a:off x="3810400" y="2616187"/>
                <a:ext cx="36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F8F76D9-E3D8-4B09-8C52-C89890C1E5F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92760" y="25985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B7D3460-D0AE-4F5A-A8F1-90E2EFF7F015}"/>
                    </a:ext>
                  </a:extLst>
                </p14:cNvPr>
                <p14:cNvContentPartPr/>
                <p14:nvPr/>
              </p14:nvContentPartPr>
              <p14:xfrm>
                <a:off x="3810400" y="2563987"/>
                <a:ext cx="154440" cy="91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B7D3460-D0AE-4F5A-A8F1-90E2EFF7F01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792760" y="2545987"/>
                  <a:ext cx="190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73DD143-A73B-42D5-9AA1-8CCC11C9C918}"/>
                    </a:ext>
                  </a:extLst>
                </p14:cNvPr>
                <p14:cNvContentPartPr/>
                <p14:nvPr/>
              </p14:nvContentPartPr>
              <p14:xfrm>
                <a:off x="3955120" y="2580547"/>
                <a:ext cx="58680" cy="74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73DD143-A73B-42D5-9AA1-8CCC11C9C91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937120" y="2562907"/>
                  <a:ext cx="94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D6E7257-291C-49EE-A321-59AA372BD819}"/>
                    </a:ext>
                  </a:extLst>
                </p14:cNvPr>
                <p14:cNvContentPartPr/>
                <p14:nvPr/>
              </p14:nvContentPartPr>
              <p14:xfrm>
                <a:off x="4043680" y="2516467"/>
                <a:ext cx="219600" cy="139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D6E7257-291C-49EE-A321-59AA372BD81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025680" y="2498467"/>
                  <a:ext cx="255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0F2D47B-EB88-4D6E-9DB6-4BCAF017DAE6}"/>
                    </a:ext>
                  </a:extLst>
                </p14:cNvPr>
                <p14:cNvContentPartPr/>
                <p14:nvPr/>
              </p14:nvContentPartPr>
              <p14:xfrm>
                <a:off x="4086520" y="2529787"/>
                <a:ext cx="69120" cy="191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0F2D47B-EB88-4D6E-9DB6-4BCAF017DAE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068520" y="2511787"/>
                  <a:ext cx="104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F3B7066-B74E-4FA2-9FED-835050A3A595}"/>
                    </a:ext>
                  </a:extLst>
                </p14:cNvPr>
                <p14:cNvContentPartPr/>
                <p14:nvPr/>
              </p14:nvContentPartPr>
              <p14:xfrm>
                <a:off x="3938920" y="2779987"/>
                <a:ext cx="360" cy="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F3B7066-B74E-4FA2-9FED-835050A3A59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20920" y="27619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2FA6901-4258-41F3-A097-6A791D44AB4D}"/>
                    </a:ext>
                  </a:extLst>
                </p14:cNvPr>
                <p14:cNvContentPartPr/>
                <p14:nvPr/>
              </p14:nvContentPartPr>
              <p14:xfrm>
                <a:off x="4323760" y="2550667"/>
                <a:ext cx="360" cy="32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2FA6901-4258-41F3-A097-6A791D44AB4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06120" y="2533027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0B8BDA4-F63A-4567-ACD9-B2DF85338A08}"/>
                    </a:ext>
                  </a:extLst>
                </p14:cNvPr>
                <p14:cNvContentPartPr/>
                <p14:nvPr/>
              </p14:nvContentPartPr>
              <p14:xfrm>
                <a:off x="4323760" y="2550667"/>
                <a:ext cx="6840" cy="666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0B8BDA4-F63A-4567-ACD9-B2DF85338A0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306120" y="2533027"/>
                  <a:ext cx="42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CE4098E-A370-426C-A57E-0F7C9A22C975}"/>
                    </a:ext>
                  </a:extLst>
                </p14:cNvPr>
                <p14:cNvContentPartPr/>
                <p14:nvPr/>
              </p14:nvContentPartPr>
              <p14:xfrm>
                <a:off x="4439320" y="2530507"/>
                <a:ext cx="32400" cy="111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CE4098E-A370-426C-A57E-0F7C9A22C97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21680" y="2512867"/>
                  <a:ext cx="68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CED0AD2-24E2-47FD-9E5A-BEA2C1AE2F6B}"/>
                    </a:ext>
                  </a:extLst>
                </p14:cNvPr>
                <p14:cNvContentPartPr/>
                <p14:nvPr/>
              </p14:nvContentPartPr>
              <p14:xfrm>
                <a:off x="4423480" y="2530507"/>
                <a:ext cx="81720" cy="70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CED0AD2-24E2-47FD-9E5A-BEA2C1AE2F6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405480" y="2512867"/>
                  <a:ext cx="117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FC6A8A1-B53E-47C1-A66D-D41D7571A8FF}"/>
                    </a:ext>
                  </a:extLst>
                </p14:cNvPr>
                <p14:cNvContentPartPr/>
                <p14:nvPr/>
              </p14:nvContentPartPr>
              <p14:xfrm>
                <a:off x="4539400" y="2579467"/>
                <a:ext cx="51120" cy="64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FC6A8A1-B53E-47C1-A66D-D41D7571A8F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521400" y="2561827"/>
                  <a:ext cx="86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3BB524A-B779-4227-B278-671B585300C4}"/>
                    </a:ext>
                  </a:extLst>
                </p14:cNvPr>
                <p14:cNvContentPartPr/>
                <p14:nvPr/>
              </p14:nvContentPartPr>
              <p14:xfrm>
                <a:off x="4564600" y="2633467"/>
                <a:ext cx="360" cy="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3BB524A-B779-4227-B278-671B585300C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46600" y="2615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1A82614-DE36-4855-8D50-F209859212C1}"/>
                    </a:ext>
                  </a:extLst>
                </p14:cNvPr>
                <p14:cNvContentPartPr/>
                <p14:nvPr/>
              </p14:nvContentPartPr>
              <p14:xfrm>
                <a:off x="4564600" y="2600707"/>
                <a:ext cx="74880" cy="45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1A82614-DE36-4855-8D50-F209859212C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546600" y="2583067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034DAF3-E8E8-449B-8304-87F46FD5AF12}"/>
                    </a:ext>
                  </a:extLst>
                </p14:cNvPr>
                <p14:cNvContentPartPr/>
                <p14:nvPr/>
              </p14:nvContentPartPr>
              <p14:xfrm>
                <a:off x="4641640" y="2537707"/>
                <a:ext cx="122040" cy="200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034DAF3-E8E8-449B-8304-87F46FD5AF1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623640" y="2520067"/>
                  <a:ext cx="157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952D04F-1A31-40F3-8FB2-150BD25901C1}"/>
                    </a:ext>
                  </a:extLst>
                </p14:cNvPr>
                <p14:cNvContentPartPr/>
                <p14:nvPr/>
              </p14:nvContentPartPr>
              <p14:xfrm>
                <a:off x="4776280" y="2577667"/>
                <a:ext cx="36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952D04F-1A31-40F3-8FB2-150BD25901C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58280" y="25600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F35A44-D757-47AD-8D11-8D350BA4301D}"/>
                    </a:ext>
                  </a:extLst>
                </p14:cNvPr>
                <p14:cNvContentPartPr/>
                <p14:nvPr/>
              </p14:nvContentPartPr>
              <p14:xfrm>
                <a:off x="4824160" y="2529427"/>
                <a:ext cx="109440" cy="108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F35A44-D757-47AD-8D11-8D350BA4301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806520" y="2511787"/>
                  <a:ext cx="145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4D24BB6-53DC-4B6F-BD00-8C3941731A6C}"/>
                    </a:ext>
                  </a:extLst>
                </p14:cNvPr>
                <p14:cNvContentPartPr/>
                <p14:nvPr/>
              </p14:nvContentPartPr>
              <p14:xfrm>
                <a:off x="4969240" y="2549947"/>
                <a:ext cx="250200" cy="69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4D24BB6-53DC-4B6F-BD00-8C3941731A6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951240" y="2531947"/>
                  <a:ext cx="285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BA63DE0-1716-42FD-BDC3-3082C1426958}"/>
                    </a:ext>
                  </a:extLst>
                </p14:cNvPr>
                <p14:cNvContentPartPr/>
                <p14:nvPr/>
              </p14:nvContentPartPr>
              <p14:xfrm>
                <a:off x="5231680" y="2490187"/>
                <a:ext cx="70920" cy="131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BA63DE0-1716-42FD-BDC3-3082C142695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214040" y="2472187"/>
                  <a:ext cx="106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3EFC4AE-21A8-4903-BBD3-C9E827973589}"/>
                    </a:ext>
                  </a:extLst>
                </p14:cNvPr>
                <p14:cNvContentPartPr/>
                <p14:nvPr/>
              </p14:nvContentPartPr>
              <p14:xfrm>
                <a:off x="5219080" y="2520787"/>
                <a:ext cx="144720" cy="7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3EFC4AE-21A8-4903-BBD3-C9E82797358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201080" y="2503147"/>
                  <a:ext cx="180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057AC5B-ECF4-4E21-A3D7-432CA95E617F}"/>
                    </a:ext>
                  </a:extLst>
                </p14:cNvPr>
                <p14:cNvContentPartPr/>
                <p14:nvPr/>
              </p14:nvContentPartPr>
              <p14:xfrm>
                <a:off x="5372800" y="2523667"/>
                <a:ext cx="115920" cy="795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057AC5B-ECF4-4E21-A3D7-432CA95E617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355160" y="2506027"/>
                  <a:ext cx="151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F0472D6-296E-4211-8225-EF20B751337D}"/>
                    </a:ext>
                  </a:extLst>
                </p14:cNvPr>
                <p14:cNvContentPartPr/>
                <p14:nvPr/>
              </p14:nvContentPartPr>
              <p14:xfrm>
                <a:off x="5507800" y="2556427"/>
                <a:ext cx="51840" cy="61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F0472D6-296E-4211-8225-EF20B751337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489800" y="2538787"/>
                  <a:ext cx="87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4EFCB0F-1EDE-4EE8-91B8-D51FC7A4E211}"/>
                    </a:ext>
                  </a:extLst>
                </p14:cNvPr>
                <p14:cNvContentPartPr/>
                <p14:nvPr/>
              </p14:nvContentPartPr>
              <p14:xfrm>
                <a:off x="5562160" y="2399827"/>
                <a:ext cx="115920" cy="167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4EFCB0F-1EDE-4EE8-91B8-D51FC7A4E21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544520" y="2381827"/>
                  <a:ext cx="151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6119191-DCE6-4A10-85EB-06138CCC0FFF}"/>
                    </a:ext>
                  </a:extLst>
                </p14:cNvPr>
                <p14:cNvContentPartPr/>
                <p14:nvPr/>
              </p14:nvContentPartPr>
              <p14:xfrm>
                <a:off x="5658640" y="2514307"/>
                <a:ext cx="72000" cy="1080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6119191-DCE6-4A10-85EB-06138CCC0FF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640640" y="2496307"/>
                  <a:ext cx="107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7E01ED9-6078-475A-BB18-91ACB42FF1E1}"/>
                    </a:ext>
                  </a:extLst>
                </p14:cNvPr>
                <p14:cNvContentPartPr/>
                <p14:nvPr/>
              </p14:nvContentPartPr>
              <p14:xfrm>
                <a:off x="1500640" y="2966467"/>
                <a:ext cx="4664520" cy="155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7E01ED9-6078-475A-BB18-91ACB42FF1E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483000" y="2948827"/>
                  <a:ext cx="4700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4496582-1C09-4F12-8B79-940EBF1AF0D0}"/>
                    </a:ext>
                  </a:extLst>
                </p14:cNvPr>
                <p14:cNvContentPartPr/>
                <p14:nvPr/>
              </p14:nvContentPartPr>
              <p14:xfrm>
                <a:off x="1405240" y="2997787"/>
                <a:ext cx="147600" cy="1335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4496582-1C09-4F12-8B79-940EBF1AF0D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387600" y="2980147"/>
                  <a:ext cx="183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14C017A-E38C-41E5-94DA-C531311FC200}"/>
                    </a:ext>
                  </a:extLst>
                </p14:cNvPr>
                <p14:cNvContentPartPr/>
                <p14:nvPr/>
              </p14:nvContentPartPr>
              <p14:xfrm>
                <a:off x="1895920" y="2905987"/>
                <a:ext cx="30780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14C017A-E38C-41E5-94DA-C531311FC20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77920" y="2887987"/>
                  <a:ext cx="343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B8979CF-2912-472A-B4A5-8A85EB947245}"/>
                    </a:ext>
                  </a:extLst>
                </p14:cNvPr>
                <p14:cNvContentPartPr/>
                <p14:nvPr/>
              </p14:nvContentPartPr>
              <p14:xfrm>
                <a:off x="2202640" y="2742547"/>
                <a:ext cx="155160" cy="2962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B8979CF-2912-472A-B4A5-8A85EB94724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84640" y="2724907"/>
                  <a:ext cx="190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0CEB12C-EB57-49EA-A4D4-0D8F1F84FDFE}"/>
                    </a:ext>
                  </a:extLst>
                </p14:cNvPr>
                <p14:cNvContentPartPr/>
                <p14:nvPr/>
              </p14:nvContentPartPr>
              <p14:xfrm>
                <a:off x="2469400" y="2858827"/>
                <a:ext cx="29160" cy="457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0CEB12C-EB57-49EA-A4D4-0D8F1F84FDF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51760" y="2840827"/>
                  <a:ext cx="64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05946B9-798E-44D5-BC2E-4537F8574252}"/>
                    </a:ext>
                  </a:extLst>
                </p14:cNvPr>
                <p14:cNvContentPartPr/>
                <p14:nvPr/>
              </p14:nvContentPartPr>
              <p14:xfrm>
                <a:off x="2484880" y="2737147"/>
                <a:ext cx="35640" cy="270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05946B9-798E-44D5-BC2E-4537F857425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467240" y="2719147"/>
                  <a:ext cx="71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D201E2A-4AF5-4C95-A320-B927525FD1D6}"/>
                    </a:ext>
                  </a:extLst>
                </p14:cNvPr>
                <p14:cNvContentPartPr/>
                <p14:nvPr/>
              </p14:nvContentPartPr>
              <p14:xfrm>
                <a:off x="2561560" y="2784667"/>
                <a:ext cx="123480" cy="169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D201E2A-4AF5-4C95-A320-B927525FD1D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543920" y="2766667"/>
                  <a:ext cx="159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99DED22-8C4F-4D15-ABBA-D5339B974023}"/>
                    </a:ext>
                  </a:extLst>
                </p14:cNvPr>
                <p14:cNvContentPartPr/>
                <p14:nvPr/>
              </p14:nvContentPartPr>
              <p14:xfrm>
                <a:off x="2722480" y="2910667"/>
                <a:ext cx="77760" cy="168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99DED22-8C4F-4D15-ABBA-D5339B97402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704480" y="2893027"/>
                  <a:ext cx="113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072B432-862F-4041-8EF8-52078861D0AD}"/>
                    </a:ext>
                  </a:extLst>
                </p14:cNvPr>
                <p14:cNvContentPartPr/>
                <p14:nvPr/>
              </p14:nvContentPartPr>
              <p14:xfrm>
                <a:off x="2857840" y="2871427"/>
                <a:ext cx="13320" cy="87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072B432-862F-4041-8EF8-52078861D0A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839840" y="2853427"/>
                  <a:ext cx="48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43AF736-B77B-422F-B9F1-BC88D5E0BEAE}"/>
                    </a:ext>
                  </a:extLst>
                </p14:cNvPr>
                <p14:cNvContentPartPr/>
                <p14:nvPr/>
              </p14:nvContentPartPr>
              <p14:xfrm>
                <a:off x="2880160" y="2811667"/>
                <a:ext cx="360" cy="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43AF736-B77B-422F-B9F1-BC88D5E0BEA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862520" y="27936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71527F3-D094-4E2E-9D9D-CC2E1685E770}"/>
                    </a:ext>
                  </a:extLst>
                </p14:cNvPr>
                <p14:cNvContentPartPr/>
                <p14:nvPr/>
              </p14:nvContentPartPr>
              <p14:xfrm>
                <a:off x="2928400" y="2891227"/>
                <a:ext cx="70920" cy="66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71527F3-D094-4E2E-9D9D-CC2E1685E77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910400" y="2873587"/>
                  <a:ext cx="106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086AD9A-A111-413C-9060-9B142CDD666F}"/>
                    </a:ext>
                  </a:extLst>
                </p14:cNvPr>
                <p14:cNvContentPartPr/>
                <p14:nvPr/>
              </p14:nvContentPartPr>
              <p14:xfrm>
                <a:off x="2992480" y="2762347"/>
                <a:ext cx="360" cy="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086AD9A-A111-413C-9060-9B142CDD666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974840" y="27447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18CCE00-27E3-4D5B-8074-C33D3EBD3EC3}"/>
                    </a:ext>
                  </a:extLst>
                </p14:cNvPr>
                <p14:cNvContentPartPr/>
                <p14:nvPr/>
              </p14:nvContentPartPr>
              <p14:xfrm>
                <a:off x="2992480" y="2756587"/>
                <a:ext cx="25920" cy="258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18CCE00-27E3-4D5B-8074-C33D3EBD3EC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974840" y="2738587"/>
                  <a:ext cx="61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1597B4A-1D4F-4CEF-ACDE-275FFA7FE1CD}"/>
                    </a:ext>
                  </a:extLst>
                </p14:cNvPr>
                <p14:cNvContentPartPr/>
                <p14:nvPr/>
              </p14:nvContentPartPr>
              <p14:xfrm>
                <a:off x="1394800" y="3258067"/>
                <a:ext cx="4671360" cy="1620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1597B4A-1D4F-4CEF-ACDE-275FFA7FE1C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376800" y="3240067"/>
                  <a:ext cx="4707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2BB2F28-AE60-4B83-A89E-2D1C7917F73E}"/>
                    </a:ext>
                  </a:extLst>
                </p14:cNvPr>
                <p14:cNvContentPartPr/>
                <p14:nvPr/>
              </p14:nvContentPartPr>
              <p14:xfrm>
                <a:off x="1462120" y="3349507"/>
                <a:ext cx="360" cy="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2BB2F28-AE60-4B83-A89E-2D1C7917F7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44480" y="33318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B82D81A-D8F8-4B8E-9EF4-3BFB3ED343DD}"/>
                    </a:ext>
                  </a:extLst>
                </p14:cNvPr>
                <p14:cNvContentPartPr/>
                <p14:nvPr/>
              </p14:nvContentPartPr>
              <p14:xfrm>
                <a:off x="1356280" y="3336187"/>
                <a:ext cx="141480" cy="79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B82D81A-D8F8-4B8E-9EF4-3BFB3ED343D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338280" y="3318187"/>
                  <a:ext cx="17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66742A8-D8CC-43B7-B30F-CAB6BBC547D9}"/>
                    </a:ext>
                  </a:extLst>
                </p14:cNvPr>
                <p14:cNvContentPartPr/>
                <p14:nvPr/>
              </p14:nvContentPartPr>
              <p14:xfrm>
                <a:off x="1907800" y="3270667"/>
                <a:ext cx="292680" cy="109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66742A8-D8CC-43B7-B30F-CAB6BBC547D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889800" y="3252667"/>
                  <a:ext cx="328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A295DF9-2681-4B36-ADC4-32BFF926C176}"/>
                    </a:ext>
                  </a:extLst>
                </p14:cNvPr>
                <p14:cNvContentPartPr/>
                <p14:nvPr/>
              </p14:nvContentPartPr>
              <p14:xfrm>
                <a:off x="2222440" y="3146467"/>
                <a:ext cx="157680" cy="201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A295DF9-2681-4B36-ADC4-32BFF926C17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204800" y="3128827"/>
                  <a:ext cx="193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5C57A15-0482-4177-B9B6-515DC0A5265F}"/>
                    </a:ext>
                  </a:extLst>
                </p14:cNvPr>
                <p14:cNvContentPartPr/>
                <p14:nvPr/>
              </p14:nvContentPartPr>
              <p14:xfrm>
                <a:off x="2497840" y="3228547"/>
                <a:ext cx="84960" cy="119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5C57A15-0482-4177-B9B6-515DC0A5265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480200" y="3210907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75580A7-7778-494C-B216-1EB23EC90F47}"/>
                    </a:ext>
                  </a:extLst>
                </p14:cNvPr>
                <p14:cNvContentPartPr/>
                <p14:nvPr/>
              </p14:nvContentPartPr>
              <p14:xfrm>
                <a:off x="2609440" y="3227467"/>
                <a:ext cx="178200" cy="1130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75580A7-7778-494C-B216-1EB23EC90F4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591800" y="3209467"/>
                  <a:ext cx="213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F933C24-D779-4349-864F-0F34556729AC}"/>
                    </a:ext>
                  </a:extLst>
                </p14:cNvPr>
                <p14:cNvContentPartPr/>
                <p14:nvPr/>
              </p14:nvContentPartPr>
              <p14:xfrm>
                <a:off x="2803120" y="3247987"/>
                <a:ext cx="74520" cy="180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F933C24-D779-4349-864F-0F34556729A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785480" y="3230347"/>
                  <a:ext cx="110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8E4300B-2815-4961-A02F-98E2509AFCDD}"/>
                    </a:ext>
                  </a:extLst>
                </p14:cNvPr>
                <p14:cNvContentPartPr/>
                <p14:nvPr/>
              </p14:nvContentPartPr>
              <p14:xfrm>
                <a:off x="2898160" y="3256267"/>
                <a:ext cx="75240" cy="860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8E4300B-2815-4961-A02F-98E2509AFCD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880520" y="3238267"/>
                  <a:ext cx="110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555DB2E-4704-4DF4-A2B8-091D07501773}"/>
                    </a:ext>
                  </a:extLst>
                </p14:cNvPr>
                <p14:cNvContentPartPr/>
                <p14:nvPr/>
              </p14:nvContentPartPr>
              <p14:xfrm>
                <a:off x="3050080" y="3245467"/>
                <a:ext cx="6840" cy="79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555DB2E-4704-4DF4-A2B8-091D0750177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3032440" y="3227827"/>
                  <a:ext cx="42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D36E259-D9E2-4D7F-BF09-3D37B156B65B}"/>
                    </a:ext>
                  </a:extLst>
                </p14:cNvPr>
                <p14:cNvContentPartPr/>
                <p14:nvPr/>
              </p14:nvContentPartPr>
              <p14:xfrm>
                <a:off x="3056560" y="3346627"/>
                <a:ext cx="360" cy="3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D36E259-D9E2-4D7F-BF09-3D37B156B65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038920" y="33289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A8E6115-7CDC-412E-BDBD-C2C07A04037D}"/>
                    </a:ext>
                  </a:extLst>
                </p14:cNvPr>
                <p14:cNvContentPartPr/>
                <p14:nvPr/>
              </p14:nvContentPartPr>
              <p14:xfrm>
                <a:off x="3136840" y="3239707"/>
                <a:ext cx="38880" cy="80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A8E6115-7CDC-412E-BDBD-C2C07A04037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119200" y="3222067"/>
                  <a:ext cx="74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2FAC48E-2A77-4177-A3D8-D487A04A39F6}"/>
                    </a:ext>
                  </a:extLst>
                </p14:cNvPr>
                <p14:cNvContentPartPr/>
                <p14:nvPr/>
              </p14:nvContentPartPr>
              <p14:xfrm>
                <a:off x="3143320" y="3239707"/>
                <a:ext cx="360" cy="3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2FAC48E-2A77-4177-A3D8-D487A04A39F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25320" y="32220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2BCEE85-9334-4174-B1D7-B13E4AAADB29}"/>
                    </a:ext>
                  </a:extLst>
                </p14:cNvPr>
                <p14:cNvContentPartPr/>
                <p14:nvPr/>
              </p14:nvContentPartPr>
              <p14:xfrm>
                <a:off x="3143320" y="3233587"/>
                <a:ext cx="99720" cy="111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2BCEE85-9334-4174-B1D7-B13E4AAADB2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125320" y="3215587"/>
                  <a:ext cx="135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B98BDE8-89C4-412B-8023-532D27DB76A2}"/>
                    </a:ext>
                  </a:extLst>
                </p14:cNvPr>
                <p14:cNvContentPartPr/>
                <p14:nvPr/>
              </p14:nvContentPartPr>
              <p14:xfrm>
                <a:off x="3239440" y="3143587"/>
                <a:ext cx="22680" cy="1965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B98BDE8-89C4-412B-8023-532D27DB76A2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3221800" y="3125947"/>
                  <a:ext cx="58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3506291-0C93-4551-97CC-BF7C004211E7}"/>
                    </a:ext>
                  </a:extLst>
                </p14:cNvPr>
                <p14:cNvContentPartPr/>
                <p14:nvPr/>
              </p14:nvContentPartPr>
              <p14:xfrm>
                <a:off x="3281200" y="3124507"/>
                <a:ext cx="119160" cy="244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3506291-0C93-4551-97CC-BF7C004211E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263560" y="3106507"/>
                  <a:ext cx="154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13D571A-C1A5-45F2-97E7-3B29EBABC741}"/>
                    </a:ext>
                  </a:extLst>
                </p14:cNvPr>
                <p14:cNvContentPartPr/>
                <p14:nvPr/>
              </p14:nvContentPartPr>
              <p14:xfrm>
                <a:off x="3422320" y="3279307"/>
                <a:ext cx="138600" cy="71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13D571A-C1A5-45F2-97E7-3B29EBABC74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404680" y="3261667"/>
                  <a:ext cx="174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74AB22D-C7FD-4A82-97F6-17BA851ED301}"/>
                    </a:ext>
                  </a:extLst>
                </p14:cNvPr>
                <p14:cNvContentPartPr/>
                <p14:nvPr/>
              </p14:nvContentPartPr>
              <p14:xfrm>
                <a:off x="3643720" y="3235027"/>
                <a:ext cx="131760" cy="975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74AB22D-C7FD-4A82-97F6-17BA851ED30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3626080" y="3217027"/>
                  <a:ext cx="167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8000706-902B-4782-87DD-C2A0E72DF721}"/>
                    </a:ext>
                  </a:extLst>
                </p14:cNvPr>
                <p14:cNvContentPartPr/>
                <p14:nvPr/>
              </p14:nvContentPartPr>
              <p14:xfrm>
                <a:off x="3772240" y="3280387"/>
                <a:ext cx="10080" cy="1450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8000706-902B-4782-87DD-C2A0E72DF72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3754240" y="3262387"/>
                  <a:ext cx="45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9CB9237-6762-479A-B4E3-7F1FD52D0348}"/>
                    </a:ext>
                  </a:extLst>
                </p14:cNvPr>
                <p14:cNvContentPartPr/>
                <p14:nvPr/>
              </p14:nvContentPartPr>
              <p14:xfrm>
                <a:off x="3781600" y="3245827"/>
                <a:ext cx="38880" cy="72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9CB9237-6762-479A-B4E3-7F1FD52D034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3763960" y="3227827"/>
                  <a:ext cx="74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01FDE99-49D9-48A4-B529-CEB79168C513}"/>
                    </a:ext>
                  </a:extLst>
                </p14:cNvPr>
                <p14:cNvContentPartPr/>
                <p14:nvPr/>
              </p14:nvContentPartPr>
              <p14:xfrm>
                <a:off x="3858640" y="3221707"/>
                <a:ext cx="57960" cy="2214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01FDE99-49D9-48A4-B529-CEB79168C51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841000" y="3204067"/>
                  <a:ext cx="93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320B9AC-D6C2-419D-9E1F-26A2C1193474}"/>
                    </a:ext>
                  </a:extLst>
                </p14:cNvPr>
                <p14:cNvContentPartPr/>
                <p14:nvPr/>
              </p14:nvContentPartPr>
              <p14:xfrm>
                <a:off x="3964480" y="3223507"/>
                <a:ext cx="360" cy="1033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320B9AC-D6C2-419D-9E1F-26A2C119347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946840" y="3205507"/>
                  <a:ext cx="36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B0CB48-D47B-4359-A0D8-27A26E7C4BEB}"/>
                    </a:ext>
                  </a:extLst>
                </p14:cNvPr>
                <p14:cNvContentPartPr/>
                <p14:nvPr/>
              </p14:nvContentPartPr>
              <p14:xfrm>
                <a:off x="4108840" y="3113347"/>
                <a:ext cx="10080" cy="1666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B0CB48-D47B-4359-A0D8-27A26E7C4BEB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091200" y="3095707"/>
                  <a:ext cx="45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DEBBBEA-F647-4E04-A603-ECBDFFDE4D92}"/>
                    </a:ext>
                  </a:extLst>
                </p14:cNvPr>
                <p14:cNvContentPartPr/>
                <p14:nvPr/>
              </p14:nvContentPartPr>
              <p14:xfrm>
                <a:off x="4057720" y="3191827"/>
                <a:ext cx="115920" cy="158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DEBBBEA-F647-4E04-A603-ECBDFFDE4D9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039720" y="3173827"/>
                  <a:ext cx="15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20EC312-E9EF-4252-A5B3-A14BE385FA9E}"/>
                    </a:ext>
                  </a:extLst>
                </p14:cNvPr>
                <p14:cNvContentPartPr/>
                <p14:nvPr/>
              </p14:nvContentPartPr>
              <p14:xfrm>
                <a:off x="4179400" y="3235027"/>
                <a:ext cx="30240" cy="799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20EC312-E9EF-4252-A5B3-A14BE385FA9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161760" y="3217387"/>
                  <a:ext cx="65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D5AB3CD-23AB-42FD-B2DC-B8631000831E}"/>
                    </a:ext>
                  </a:extLst>
                </p14:cNvPr>
                <p14:cNvContentPartPr/>
                <p14:nvPr/>
              </p14:nvContentPartPr>
              <p14:xfrm>
                <a:off x="4253560" y="3236827"/>
                <a:ext cx="96480" cy="70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D5AB3CD-23AB-42FD-B2DC-B8631000831E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235560" y="3219187"/>
                  <a:ext cx="132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203C6CC-23EE-490B-AFC6-D336DE12BA73}"/>
                    </a:ext>
                  </a:extLst>
                </p14:cNvPr>
                <p14:cNvContentPartPr/>
                <p14:nvPr/>
              </p14:nvContentPartPr>
              <p14:xfrm>
                <a:off x="4362280" y="3230347"/>
                <a:ext cx="61200" cy="666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203C6CC-23EE-490B-AFC6-D336DE12BA7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344640" y="3212347"/>
                  <a:ext cx="96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D00604C-7A38-4644-9AF7-8CEF08088DC4}"/>
                    </a:ext>
                  </a:extLst>
                </p14:cNvPr>
                <p14:cNvContentPartPr/>
                <p14:nvPr/>
              </p14:nvContentPartPr>
              <p14:xfrm>
                <a:off x="4433560" y="3206227"/>
                <a:ext cx="182880" cy="928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D00604C-7A38-4644-9AF7-8CEF08088DC4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415560" y="3188227"/>
                  <a:ext cx="218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503EB83-13A9-45D6-8AF6-535A97DCA84C}"/>
                    </a:ext>
                  </a:extLst>
                </p14:cNvPr>
                <p14:cNvContentPartPr/>
                <p14:nvPr/>
              </p14:nvContentPartPr>
              <p14:xfrm>
                <a:off x="4652080" y="3220627"/>
                <a:ext cx="90720" cy="896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503EB83-13A9-45D6-8AF6-535A97DCA84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634440" y="3202627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C671560-5A8E-4366-AF0E-0ED40BA56423}"/>
                    </a:ext>
                  </a:extLst>
                </p14:cNvPr>
                <p14:cNvContentPartPr/>
                <p14:nvPr/>
              </p14:nvContentPartPr>
              <p14:xfrm>
                <a:off x="4897240" y="3206947"/>
                <a:ext cx="164880" cy="183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C671560-5A8E-4366-AF0E-0ED40BA56423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879600" y="3189307"/>
                  <a:ext cx="200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CB94E23-975B-4042-97D7-F5859D4F7DF3}"/>
                    </a:ext>
                  </a:extLst>
                </p14:cNvPr>
                <p14:cNvContentPartPr/>
                <p14:nvPr/>
              </p14:nvContentPartPr>
              <p14:xfrm>
                <a:off x="5096680" y="3151147"/>
                <a:ext cx="72000" cy="159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CB94E23-975B-4042-97D7-F5859D4F7DF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079040" y="3133507"/>
                  <a:ext cx="107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9C1DB3E-8DC0-4396-ABBD-69BDC97A0CD5}"/>
                    </a:ext>
                  </a:extLst>
                </p14:cNvPr>
                <p14:cNvContentPartPr/>
                <p14:nvPr/>
              </p14:nvContentPartPr>
              <p14:xfrm>
                <a:off x="5227360" y="3106147"/>
                <a:ext cx="84960" cy="1501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9C1DB3E-8DC0-4396-ABBD-69BDC97A0CD5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209720" y="3088147"/>
                  <a:ext cx="120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F5AD5A7-AC12-4902-8FEE-B3872996AA9D}"/>
                    </a:ext>
                  </a:extLst>
                </p14:cNvPr>
                <p14:cNvContentPartPr/>
                <p14:nvPr/>
              </p14:nvContentPartPr>
              <p14:xfrm>
                <a:off x="5321680" y="3119467"/>
                <a:ext cx="360" cy="3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F5AD5A7-AC12-4902-8FEE-B3872996AA9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303680" y="31018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8247373-6581-4E87-A73C-826CAF4566C7}"/>
                    </a:ext>
                  </a:extLst>
                </p14:cNvPr>
                <p14:cNvContentPartPr/>
                <p14:nvPr/>
              </p14:nvContentPartPr>
              <p14:xfrm>
                <a:off x="5321680" y="3119467"/>
                <a:ext cx="90360" cy="113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8247373-6581-4E87-A73C-826CAF4566C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303680" y="3101827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A619A24-1645-4D35-A303-025FE9B35F67}"/>
                    </a:ext>
                  </a:extLst>
                </p14:cNvPr>
                <p14:cNvContentPartPr/>
                <p14:nvPr/>
              </p14:nvContentPartPr>
              <p14:xfrm>
                <a:off x="5510680" y="3188587"/>
                <a:ext cx="85320" cy="199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A619A24-1645-4D35-A303-025FE9B35F6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492680" y="3170587"/>
                  <a:ext cx="120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A03469C-B7F9-4008-9642-46F9DBB3AF9D}"/>
                    </a:ext>
                  </a:extLst>
                </p14:cNvPr>
                <p14:cNvContentPartPr/>
                <p14:nvPr/>
              </p14:nvContentPartPr>
              <p14:xfrm>
                <a:off x="5648920" y="3168787"/>
                <a:ext cx="45360" cy="774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A03469C-B7F9-4008-9642-46F9DBB3AF9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630920" y="3150787"/>
                  <a:ext cx="8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B41DAA2-9E20-46F2-A643-FD5DE48A82AE}"/>
                    </a:ext>
                  </a:extLst>
                </p14:cNvPr>
                <p14:cNvContentPartPr/>
                <p14:nvPr/>
              </p14:nvContentPartPr>
              <p14:xfrm>
                <a:off x="5713000" y="3178867"/>
                <a:ext cx="42480" cy="594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B41DAA2-9E20-46F2-A643-FD5DE48A82A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695360" y="3161227"/>
                  <a:ext cx="78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263887A-23B8-4768-BB30-4EABE274D0BC}"/>
                    </a:ext>
                  </a:extLst>
                </p14:cNvPr>
                <p14:cNvContentPartPr/>
                <p14:nvPr/>
              </p14:nvContentPartPr>
              <p14:xfrm>
                <a:off x="5709760" y="3104347"/>
                <a:ext cx="180000" cy="3304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263887A-23B8-4768-BB30-4EABE274D0B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692120" y="3086347"/>
                  <a:ext cx="215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CC4202A-711F-4A61-9FAA-05F724ADF16B}"/>
                    </a:ext>
                  </a:extLst>
                </p14:cNvPr>
                <p14:cNvContentPartPr/>
                <p14:nvPr/>
              </p14:nvContentPartPr>
              <p14:xfrm>
                <a:off x="5908840" y="3127387"/>
                <a:ext cx="360" cy="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CC4202A-711F-4A61-9FAA-05F724ADF16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840" y="31093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A624BDB-5E7A-4EE0-BD76-A4AE27EA822F}"/>
                    </a:ext>
                  </a:extLst>
                </p14:cNvPr>
                <p14:cNvContentPartPr/>
                <p14:nvPr/>
              </p14:nvContentPartPr>
              <p14:xfrm>
                <a:off x="5908840" y="3091747"/>
                <a:ext cx="190440" cy="1252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A624BDB-5E7A-4EE0-BD76-A4AE27EA822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890840" y="3074107"/>
                  <a:ext cx="226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5B3CB61-D225-4CAA-8E3C-D628F5B0FBE1}"/>
                    </a:ext>
                  </a:extLst>
                </p14:cNvPr>
                <p14:cNvContentPartPr/>
                <p14:nvPr/>
              </p14:nvContentPartPr>
              <p14:xfrm>
                <a:off x="1398040" y="3546787"/>
                <a:ext cx="4789080" cy="1425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5B3CB61-D225-4CAA-8E3C-D628F5B0FBE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0040" y="3529147"/>
                  <a:ext cx="4824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E9A966B-1148-482B-BC8D-0269E870A550}"/>
                    </a:ext>
                  </a:extLst>
                </p14:cNvPr>
                <p14:cNvContentPartPr/>
                <p14:nvPr/>
              </p14:nvContentPartPr>
              <p14:xfrm>
                <a:off x="6178120" y="3493147"/>
                <a:ext cx="89640" cy="889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E9A966B-1148-482B-BC8D-0269E870A55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160480" y="3475147"/>
                  <a:ext cx="125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EB52639-DD2A-46A6-B8CE-39586C376944}"/>
                    </a:ext>
                  </a:extLst>
                </p14:cNvPr>
                <p14:cNvContentPartPr/>
                <p14:nvPr/>
              </p14:nvContentPartPr>
              <p14:xfrm>
                <a:off x="1882600" y="3533827"/>
                <a:ext cx="157680" cy="107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EB52639-DD2A-46A6-B8CE-39586C37694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864600" y="3515827"/>
                  <a:ext cx="193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8F494F6-022D-45CC-9511-E3E58CA23817}"/>
                    </a:ext>
                  </a:extLst>
                </p14:cNvPr>
                <p14:cNvContentPartPr/>
                <p14:nvPr/>
              </p14:nvContentPartPr>
              <p14:xfrm>
                <a:off x="2013640" y="3551467"/>
                <a:ext cx="93600" cy="194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8F494F6-022D-45CC-9511-E3E58CA23817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995640" y="3533827"/>
                  <a:ext cx="129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F4A3A86-CDF2-48CE-AD73-1DF7B7195E83}"/>
                    </a:ext>
                  </a:extLst>
                </p14:cNvPr>
                <p14:cNvContentPartPr/>
                <p14:nvPr/>
              </p14:nvContentPartPr>
              <p14:xfrm>
                <a:off x="2145400" y="3553627"/>
                <a:ext cx="16560" cy="579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F4A3A86-CDF2-48CE-AD73-1DF7B7195E83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127760" y="3535627"/>
                  <a:ext cx="52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C95986E-402F-4747-81A5-32B3FAB53C92}"/>
                    </a:ext>
                  </a:extLst>
                </p14:cNvPr>
                <p14:cNvContentPartPr/>
                <p14:nvPr/>
              </p14:nvContentPartPr>
              <p14:xfrm>
                <a:off x="2235400" y="3550747"/>
                <a:ext cx="36000" cy="583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C95986E-402F-4747-81A5-32B3FAB53C9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217400" y="3532747"/>
                  <a:ext cx="71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AA5DA8C-39D3-4F59-840A-B305392CC0D4}"/>
                    </a:ext>
                  </a:extLst>
                </p14:cNvPr>
                <p14:cNvContentPartPr/>
                <p14:nvPr/>
              </p14:nvContentPartPr>
              <p14:xfrm>
                <a:off x="2312440" y="3533107"/>
                <a:ext cx="99720" cy="597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AA5DA8C-39D3-4F59-840A-B305392CC0D4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294440" y="3515107"/>
                  <a:ext cx="135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52CE044-E076-4497-9DBC-6EA50880006D}"/>
                    </a:ext>
                  </a:extLst>
                </p14:cNvPr>
                <p14:cNvContentPartPr/>
                <p14:nvPr/>
              </p14:nvContentPartPr>
              <p14:xfrm>
                <a:off x="2424760" y="3543907"/>
                <a:ext cx="77400" cy="550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52CE044-E076-4497-9DBC-6EA508800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406760" y="3526267"/>
                  <a:ext cx="113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07AB1555-1B37-48B5-A740-BFA8CC3A2E2D}"/>
                    </a:ext>
                  </a:extLst>
                </p14:cNvPr>
                <p14:cNvContentPartPr/>
                <p14:nvPr/>
              </p14:nvContentPartPr>
              <p14:xfrm>
                <a:off x="2507560" y="3494947"/>
                <a:ext cx="125640" cy="248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07AB1555-1B37-48B5-A740-BFA8CC3A2E2D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489920" y="3476947"/>
                  <a:ext cx="161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4EC97CD-7D32-4BD9-AEF3-0ED4C5A73CB7}"/>
                    </a:ext>
                  </a:extLst>
                </p14:cNvPr>
                <p14:cNvContentPartPr/>
                <p14:nvPr/>
              </p14:nvContentPartPr>
              <p14:xfrm>
                <a:off x="2655520" y="3543187"/>
                <a:ext cx="74160" cy="802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4EC97CD-7D32-4BD9-AEF3-0ED4C5A73CB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637880" y="3525187"/>
                  <a:ext cx="109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A159C5D-2A12-4594-A2D6-0BE0EFDB2018}"/>
                    </a:ext>
                  </a:extLst>
                </p14:cNvPr>
                <p14:cNvContentPartPr/>
                <p14:nvPr/>
              </p14:nvContentPartPr>
              <p14:xfrm>
                <a:off x="2726080" y="3555787"/>
                <a:ext cx="96480" cy="514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A159C5D-2A12-4594-A2D6-0BE0EFDB201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708440" y="3537787"/>
                  <a:ext cx="132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30824F9-2166-4D59-B81B-A515F1791815}"/>
                    </a:ext>
                  </a:extLst>
                </p14:cNvPr>
                <p14:cNvContentPartPr/>
                <p14:nvPr/>
              </p14:nvContentPartPr>
              <p14:xfrm>
                <a:off x="2841640" y="3538147"/>
                <a:ext cx="48600" cy="2228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30824F9-2166-4D59-B81B-A515F1791815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24000" y="3520507"/>
                  <a:ext cx="84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E7AF45F-9B4E-4798-B261-9C6B4D64F696}"/>
                    </a:ext>
                  </a:extLst>
                </p14:cNvPr>
                <p14:cNvContentPartPr/>
                <p14:nvPr/>
              </p14:nvContentPartPr>
              <p14:xfrm>
                <a:off x="2931640" y="3474787"/>
                <a:ext cx="3600" cy="331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E7AF45F-9B4E-4798-B261-9C6B4D64F696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913640" y="3456787"/>
                  <a:ext cx="39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1A66C23-1E1D-46CC-8793-9313264B2BB9}"/>
                    </a:ext>
                  </a:extLst>
                </p14:cNvPr>
                <p14:cNvContentPartPr/>
                <p14:nvPr/>
              </p14:nvContentPartPr>
              <p14:xfrm>
                <a:off x="2934880" y="3536707"/>
                <a:ext cx="102960" cy="63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1A66C23-1E1D-46CC-8793-9313264B2BB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916880" y="3518707"/>
                  <a:ext cx="138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6375A72-34B1-42F3-A15E-02E801E02849}"/>
                    </a:ext>
                  </a:extLst>
                </p14:cNvPr>
                <p14:cNvContentPartPr/>
                <p14:nvPr/>
              </p14:nvContentPartPr>
              <p14:xfrm>
                <a:off x="3040360" y="3417907"/>
                <a:ext cx="109440" cy="187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6375A72-34B1-42F3-A15E-02E801E02849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022720" y="3400267"/>
                  <a:ext cx="145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C24BC34-A0D6-4C51-922F-22A5F2674882}"/>
                    </a:ext>
                  </a:extLst>
                </p14:cNvPr>
                <p14:cNvContentPartPr/>
                <p14:nvPr/>
              </p14:nvContentPartPr>
              <p14:xfrm>
                <a:off x="3111280" y="3488107"/>
                <a:ext cx="147960" cy="97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C24BC34-A0D6-4C51-922F-22A5F2674882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093280" y="3470467"/>
                  <a:ext cx="183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5BB2C4F-F2E6-4587-9539-725D1D1DAF1E}"/>
                    </a:ext>
                  </a:extLst>
                </p14:cNvPr>
                <p14:cNvContentPartPr/>
                <p14:nvPr/>
              </p14:nvContentPartPr>
              <p14:xfrm>
                <a:off x="3255640" y="3498907"/>
                <a:ext cx="35640" cy="47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5BB2C4F-F2E6-4587-9539-725D1D1DAF1E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237640" y="3480907"/>
                  <a:ext cx="71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C9B8C01-C309-4E2A-B162-F967AE6A64F7}"/>
                    </a:ext>
                  </a:extLst>
                </p14:cNvPr>
                <p14:cNvContentPartPr/>
                <p14:nvPr/>
              </p14:nvContentPartPr>
              <p14:xfrm>
                <a:off x="3306760" y="3559747"/>
                <a:ext cx="229320" cy="856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C9B8C01-C309-4E2A-B162-F967AE6A64F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3289120" y="3542107"/>
                  <a:ext cx="264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7ACBA52-6446-4C53-8307-121A4BFA59D6}"/>
              </a:ext>
            </a:extLst>
          </p:cNvPr>
          <p:cNvGrpSpPr/>
          <p:nvPr/>
        </p:nvGrpSpPr>
        <p:grpSpPr>
          <a:xfrm>
            <a:off x="7577080" y="634747"/>
            <a:ext cx="825120" cy="438120"/>
            <a:chOff x="7577080" y="634747"/>
            <a:chExt cx="825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ABE95B-AAB1-4C86-A619-5170ECDB5CB9}"/>
                    </a:ext>
                  </a:extLst>
                </p14:cNvPr>
                <p14:cNvContentPartPr/>
                <p14:nvPr/>
              </p14:nvContentPartPr>
              <p14:xfrm>
                <a:off x="7577080" y="682987"/>
                <a:ext cx="67680" cy="34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ABE95B-AAB1-4C86-A619-5170ECDB5CB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7568080" y="674347"/>
                  <a:ext cx="85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DD3B75B-C578-4676-9BEF-B58C3A94027B}"/>
                    </a:ext>
                  </a:extLst>
                </p14:cNvPr>
                <p14:cNvContentPartPr/>
                <p14:nvPr/>
              </p14:nvContentPartPr>
              <p14:xfrm>
                <a:off x="7644400" y="1034707"/>
                <a:ext cx="699840" cy="3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DD3B75B-C578-4676-9BEF-B58C3A94027B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7635400" y="1025707"/>
                  <a:ext cx="717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A28B2E-9F28-4680-9A9B-388BF1A2BFE3}"/>
                    </a:ext>
                  </a:extLst>
                </p14:cNvPr>
                <p14:cNvContentPartPr/>
                <p14:nvPr/>
              </p14:nvContentPartPr>
              <p14:xfrm>
                <a:off x="8315080" y="650947"/>
                <a:ext cx="87120" cy="37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A28B2E-9F28-4680-9A9B-388BF1A2BFE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306080" y="641947"/>
                  <a:ext cx="104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A3E67E-8F55-4C49-92F4-40B2F6F4A699}"/>
                    </a:ext>
                  </a:extLst>
                </p14:cNvPr>
                <p14:cNvContentPartPr/>
                <p14:nvPr/>
              </p14:nvContentPartPr>
              <p14:xfrm>
                <a:off x="7589680" y="634747"/>
                <a:ext cx="744840" cy="8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A3E67E-8F55-4C49-92F4-40B2F6F4A699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581040" y="625747"/>
                  <a:ext cx="76248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72684293-7EF9-41B8-A248-5D9771536A6F}"/>
                  </a:ext>
                </a:extLst>
              </p14:cNvPr>
              <p14:cNvContentPartPr/>
              <p14:nvPr/>
            </p14:nvContentPartPr>
            <p14:xfrm>
              <a:off x="3582160" y="4498627"/>
              <a:ext cx="85680" cy="10800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72684293-7EF9-41B8-A248-5D9771536A6F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3564160" y="4480987"/>
                <a:ext cx="121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F4F74AC7-B58B-43E9-A404-02932FCB145F}"/>
                  </a:ext>
                </a:extLst>
              </p14:cNvPr>
              <p14:cNvContentPartPr/>
              <p14:nvPr/>
            </p14:nvContentPartPr>
            <p14:xfrm>
              <a:off x="3781600" y="4354267"/>
              <a:ext cx="67680" cy="12348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F4F74AC7-B58B-43E9-A404-02932FCB145F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3763960" y="4336627"/>
                <a:ext cx="103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88B516F3-C1BA-42CC-856B-A1242BA6525F}"/>
                  </a:ext>
                </a:extLst>
              </p14:cNvPr>
              <p14:cNvContentPartPr/>
              <p14:nvPr/>
            </p14:nvContentPartPr>
            <p14:xfrm>
              <a:off x="3781600" y="4442827"/>
              <a:ext cx="67680" cy="216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88B516F3-C1BA-42CC-856B-A1242BA6525F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3763960" y="4425187"/>
                <a:ext cx="103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D190BF85-5C41-498F-90EB-582FE549809D}"/>
                  </a:ext>
                </a:extLst>
              </p14:cNvPr>
              <p14:cNvContentPartPr/>
              <p14:nvPr/>
            </p14:nvContentPartPr>
            <p14:xfrm>
              <a:off x="3848920" y="4395667"/>
              <a:ext cx="61200" cy="9072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D190BF85-5C41-498F-90EB-582FE549809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3831280" y="4378027"/>
                <a:ext cx="968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28140C9B-F0D0-457F-B89E-6594BE937D07}"/>
                  </a:ext>
                </a:extLst>
              </p14:cNvPr>
              <p14:cNvContentPartPr/>
              <p14:nvPr/>
            </p14:nvContentPartPr>
            <p14:xfrm>
              <a:off x="3915160" y="4392787"/>
              <a:ext cx="85320" cy="10692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28140C9B-F0D0-457F-B89E-6594BE937D07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3897160" y="4375147"/>
                <a:ext cx="1209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7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02D25557-60C3-4A78-9AFD-5A7C9FD3B0E4}"/>
                  </a:ext>
                </a:extLst>
              </p14:cNvPr>
              <p14:cNvContentPartPr/>
              <p14:nvPr/>
            </p14:nvContentPartPr>
            <p14:xfrm>
              <a:off x="3983920" y="4414387"/>
              <a:ext cx="87120" cy="7380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02D25557-60C3-4A78-9AFD-5A7C9FD3B0E4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3965920" y="4396387"/>
                <a:ext cx="122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A44FB331-57CA-4E54-ABBF-AE964B769A93}"/>
                  </a:ext>
                </a:extLst>
              </p14:cNvPr>
              <p14:cNvContentPartPr/>
              <p14:nvPr/>
            </p14:nvContentPartPr>
            <p14:xfrm>
              <a:off x="4063480" y="4399627"/>
              <a:ext cx="54360" cy="9180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A44FB331-57CA-4E54-ABBF-AE964B769A93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4045840" y="4381627"/>
                <a:ext cx="90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37634EDE-0020-42CA-A47F-BB8784035284}"/>
                  </a:ext>
                </a:extLst>
              </p14:cNvPr>
              <p14:cNvContentPartPr/>
              <p14:nvPr/>
            </p14:nvContentPartPr>
            <p14:xfrm>
              <a:off x="4147360" y="4405387"/>
              <a:ext cx="57960" cy="9936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37634EDE-0020-42CA-A47F-BB8784035284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4129720" y="4387387"/>
                <a:ext cx="93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46F0A010-674D-43B8-AA11-10F978162315}"/>
                  </a:ext>
                </a:extLst>
              </p14:cNvPr>
              <p14:cNvContentPartPr/>
              <p14:nvPr/>
            </p14:nvContentPartPr>
            <p14:xfrm>
              <a:off x="4224400" y="4475587"/>
              <a:ext cx="61200" cy="792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46F0A010-674D-43B8-AA11-10F978162315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4206760" y="4457947"/>
                <a:ext cx="96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5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3A882FB8-4DB9-48E2-9FFC-AA3CDD4E5E1C}"/>
                  </a:ext>
                </a:extLst>
              </p14:cNvPr>
              <p14:cNvContentPartPr/>
              <p14:nvPr/>
            </p14:nvContentPartPr>
            <p14:xfrm>
              <a:off x="4339960" y="4329427"/>
              <a:ext cx="29160" cy="14580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A882FB8-4DB9-48E2-9FFC-AA3CDD4E5E1C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4321960" y="4311427"/>
                <a:ext cx="64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2A3DBAF3-ADB1-4FF2-8231-5977FA5C73FE}"/>
                  </a:ext>
                </a:extLst>
              </p14:cNvPr>
              <p14:cNvContentPartPr/>
              <p14:nvPr/>
            </p14:nvContentPartPr>
            <p14:xfrm>
              <a:off x="4320520" y="4402507"/>
              <a:ext cx="80640" cy="129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2A3DBAF3-ADB1-4FF2-8231-5977FA5C73FE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4302880" y="4384507"/>
                <a:ext cx="116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3F1CE687-96A6-415E-B6D1-08DF3154F708}"/>
                  </a:ext>
                </a:extLst>
              </p14:cNvPr>
              <p14:cNvContentPartPr/>
              <p14:nvPr/>
            </p14:nvContentPartPr>
            <p14:xfrm>
              <a:off x="4420600" y="4402147"/>
              <a:ext cx="58320" cy="6480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3F1CE687-96A6-415E-B6D1-08DF3154F708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4402600" y="4384507"/>
                <a:ext cx="939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ADD75694-29EE-46B9-8346-8D5556C49C24}"/>
                  </a:ext>
                </a:extLst>
              </p14:cNvPr>
              <p14:cNvContentPartPr/>
              <p14:nvPr/>
            </p14:nvContentPartPr>
            <p14:xfrm>
              <a:off x="4519600" y="4344907"/>
              <a:ext cx="29160" cy="12348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ADD75694-29EE-46B9-8346-8D5556C49C24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4501600" y="4326907"/>
                <a:ext cx="648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FBEEB2D2-51FA-4B90-BF6C-424718495596}"/>
                  </a:ext>
                </a:extLst>
              </p14:cNvPr>
              <p14:cNvContentPartPr/>
              <p14:nvPr/>
            </p14:nvContentPartPr>
            <p14:xfrm>
              <a:off x="4545160" y="4363987"/>
              <a:ext cx="266760" cy="10656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FBEEB2D2-51FA-4B90-BF6C-424718495596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4527520" y="4345987"/>
                <a:ext cx="302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5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CCB2C9C9-37ED-4342-8520-9D313EED39C1}"/>
                  </a:ext>
                </a:extLst>
              </p14:cNvPr>
              <p14:cNvContentPartPr/>
              <p14:nvPr/>
            </p14:nvContentPartPr>
            <p14:xfrm>
              <a:off x="3833080" y="4614187"/>
              <a:ext cx="3600" cy="504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CCB2C9C9-37ED-4342-8520-9D313EED39C1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3815080" y="4596547"/>
                <a:ext cx="39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7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00C07554-B863-4B04-836F-A6C9531E75ED}"/>
                  </a:ext>
                </a:extLst>
              </p14:cNvPr>
              <p14:cNvContentPartPr/>
              <p14:nvPr/>
            </p14:nvContentPartPr>
            <p14:xfrm>
              <a:off x="3833080" y="4591147"/>
              <a:ext cx="47880" cy="12420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00C07554-B863-4B04-836F-A6C9531E75ED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3815080" y="4573147"/>
                <a:ext cx="835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9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217EF084-0961-41C2-A1E8-AEC087D60E17}"/>
                  </a:ext>
                </a:extLst>
              </p14:cNvPr>
              <p14:cNvContentPartPr/>
              <p14:nvPr/>
            </p14:nvContentPartPr>
            <p14:xfrm>
              <a:off x="3762520" y="4660267"/>
              <a:ext cx="138240" cy="36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217EF084-0961-41C2-A1E8-AEC087D60E17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3744520" y="4642627"/>
                <a:ext cx="173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DC08A5F8-3C25-4DAE-AE90-E53777F8912E}"/>
                  </a:ext>
                </a:extLst>
              </p14:cNvPr>
              <p14:cNvContentPartPr/>
              <p14:nvPr/>
            </p14:nvContentPartPr>
            <p14:xfrm>
              <a:off x="3929200" y="4652707"/>
              <a:ext cx="52560" cy="5544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DC08A5F8-3C25-4DAE-AE90-E53777F8912E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3911560" y="4634707"/>
                <a:ext cx="88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F22D91A3-BC96-4D96-949E-840A266D0A67}"/>
                  </a:ext>
                </a:extLst>
              </p14:cNvPr>
              <p14:cNvContentPartPr/>
              <p14:nvPr/>
            </p14:nvContentPartPr>
            <p14:xfrm>
              <a:off x="3996520" y="4594027"/>
              <a:ext cx="25920" cy="11988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F22D91A3-BC96-4D96-949E-840A266D0A67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3978880" y="4576027"/>
                <a:ext cx="61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5CF1ADBE-C71E-40BD-97D8-EA0951916B73}"/>
                  </a:ext>
                </a:extLst>
              </p14:cNvPr>
              <p14:cNvContentPartPr/>
              <p14:nvPr/>
            </p14:nvContentPartPr>
            <p14:xfrm>
              <a:off x="4051240" y="4602667"/>
              <a:ext cx="240840" cy="16488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5CF1ADBE-C71E-40BD-97D8-EA0951916B7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4033240" y="4584667"/>
                <a:ext cx="2764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5522C114-FC5B-498F-996E-55AA509769DE}"/>
                  </a:ext>
                </a:extLst>
              </p14:cNvPr>
              <p14:cNvContentPartPr/>
              <p14:nvPr/>
            </p14:nvContentPartPr>
            <p14:xfrm>
              <a:off x="4330240" y="4729747"/>
              <a:ext cx="86400" cy="216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5522C114-FC5B-498F-996E-55AA509769DE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4312600" y="4711747"/>
                <a:ext cx="122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709BAEED-36AD-454A-9778-4B1E69260473}"/>
                  </a:ext>
                </a:extLst>
              </p14:cNvPr>
              <p14:cNvContentPartPr/>
              <p14:nvPr/>
            </p14:nvContentPartPr>
            <p14:xfrm>
              <a:off x="4458760" y="4603747"/>
              <a:ext cx="16560" cy="13644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709BAEED-36AD-454A-9778-4B1E69260473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4440760" y="4585747"/>
                <a:ext cx="52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6B1AA6F1-00C6-437A-B9AD-9A347197655A}"/>
                  </a:ext>
                </a:extLst>
              </p14:cNvPr>
              <p14:cNvContentPartPr/>
              <p14:nvPr/>
            </p14:nvContentPartPr>
            <p14:xfrm>
              <a:off x="4394320" y="4645867"/>
              <a:ext cx="99720" cy="900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6B1AA6F1-00C6-437A-B9AD-9A347197655A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4376680" y="4628227"/>
                <a:ext cx="135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6674E919-29D9-40B0-BC4C-D02FAE3AAA36}"/>
                  </a:ext>
                </a:extLst>
              </p14:cNvPr>
              <p14:cNvContentPartPr/>
              <p14:nvPr/>
            </p14:nvContentPartPr>
            <p14:xfrm>
              <a:off x="4522840" y="4649107"/>
              <a:ext cx="77400" cy="3420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6674E919-29D9-40B0-BC4C-D02FAE3AAA36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4504840" y="4631467"/>
                <a:ext cx="113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5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BB428678-891E-410E-B2F9-C3E98923BE37}"/>
                  </a:ext>
                </a:extLst>
              </p14:cNvPr>
              <p14:cNvContentPartPr/>
              <p14:nvPr/>
            </p14:nvContentPartPr>
            <p14:xfrm>
              <a:off x="4522840" y="4651627"/>
              <a:ext cx="55080" cy="2102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BB428678-891E-410E-B2F9-C3E98923BE37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4504840" y="4633987"/>
                <a:ext cx="90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7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F8BEB47A-58DE-48FB-8A3C-0D840EAC72F6}"/>
                  </a:ext>
                </a:extLst>
              </p14:cNvPr>
              <p14:cNvContentPartPr/>
              <p14:nvPr/>
            </p14:nvContentPartPr>
            <p14:xfrm>
              <a:off x="4615720" y="4678627"/>
              <a:ext cx="16560" cy="6948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F8BEB47A-58DE-48FB-8A3C-0D840EAC72F6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4598080" y="4660987"/>
                <a:ext cx="52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9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DBFCE2B8-8A55-4605-8AAA-F3B37F4FA5B7}"/>
                  </a:ext>
                </a:extLst>
              </p14:cNvPr>
              <p14:cNvContentPartPr/>
              <p14:nvPr/>
            </p14:nvContentPartPr>
            <p14:xfrm>
              <a:off x="4615720" y="4678627"/>
              <a:ext cx="360" cy="36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DBFCE2B8-8A55-4605-8AAA-F3B37F4FA5B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598080" y="46609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3ACFD41A-70F1-4FF8-B1B9-B18B22CD3032}"/>
                  </a:ext>
                </a:extLst>
              </p14:cNvPr>
              <p14:cNvContentPartPr/>
              <p14:nvPr/>
            </p14:nvContentPartPr>
            <p14:xfrm>
              <a:off x="4615720" y="4615267"/>
              <a:ext cx="228240" cy="831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3ACFD41A-70F1-4FF8-B1B9-B18B22CD3032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4598080" y="4597267"/>
                <a:ext cx="26388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46E40169-D1BC-4ACB-941C-0A1BC9F4E449}"/>
              </a:ext>
            </a:extLst>
          </p:cNvPr>
          <p:cNvGrpSpPr/>
          <p:nvPr/>
        </p:nvGrpSpPr>
        <p:grpSpPr>
          <a:xfrm>
            <a:off x="4846840" y="4276507"/>
            <a:ext cx="1094040" cy="431280"/>
            <a:chOff x="4846840" y="4276507"/>
            <a:chExt cx="109404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FE55391D-B8E5-4157-B30A-A79057C314A6}"/>
                    </a:ext>
                  </a:extLst>
                </p14:cNvPr>
                <p14:cNvContentPartPr/>
                <p14:nvPr/>
              </p14:nvContentPartPr>
              <p14:xfrm>
                <a:off x="4846840" y="4411867"/>
                <a:ext cx="42120" cy="104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FE55391D-B8E5-4157-B30A-A79057C314A6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828840" y="4394227"/>
                  <a:ext cx="77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6E1C579-E0E5-4FC1-A1EF-2340D5C383CA}"/>
                    </a:ext>
                  </a:extLst>
                </p14:cNvPr>
                <p14:cNvContentPartPr/>
                <p14:nvPr/>
              </p14:nvContentPartPr>
              <p14:xfrm>
                <a:off x="4977520" y="4377667"/>
                <a:ext cx="100800" cy="784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6E1C579-E0E5-4FC1-A1EF-2340D5C383CA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959520" y="4360027"/>
                  <a:ext cx="136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B96D417-D41F-4371-896A-9610BC5A38D3}"/>
                    </a:ext>
                  </a:extLst>
                </p14:cNvPr>
                <p14:cNvContentPartPr/>
                <p14:nvPr/>
              </p14:nvContentPartPr>
              <p14:xfrm>
                <a:off x="5093800" y="4394947"/>
                <a:ext cx="42120" cy="49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B96D417-D41F-4371-896A-9610BC5A38D3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076160" y="4376947"/>
                  <a:ext cx="77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93057B96-49AE-4388-9E9A-DD8285176324}"/>
                    </a:ext>
                  </a:extLst>
                </p14:cNvPr>
                <p14:cNvContentPartPr/>
                <p14:nvPr/>
              </p14:nvContentPartPr>
              <p14:xfrm>
                <a:off x="5084080" y="4388827"/>
                <a:ext cx="112680" cy="543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93057B96-49AE-4388-9E9A-DD8285176324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066440" y="4371187"/>
                  <a:ext cx="148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1A54D96-2414-4F20-A263-489333CA9BEF}"/>
                    </a:ext>
                  </a:extLst>
                </p14:cNvPr>
                <p14:cNvContentPartPr/>
                <p14:nvPr/>
              </p14:nvContentPartPr>
              <p14:xfrm>
                <a:off x="5199280" y="4393507"/>
                <a:ext cx="90360" cy="1987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1A54D96-2414-4F20-A263-489333CA9BEF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181640" y="4375507"/>
                  <a:ext cx="126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3DE7C49-3985-4115-BBC0-ECDED1A32C53}"/>
                    </a:ext>
                  </a:extLst>
                </p14:cNvPr>
                <p14:cNvContentPartPr/>
                <p14:nvPr/>
              </p14:nvContentPartPr>
              <p14:xfrm>
                <a:off x="5340760" y="4324387"/>
                <a:ext cx="13320" cy="1371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3DE7C49-3985-4115-BBC0-ECDED1A32C53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323120" y="4306747"/>
                  <a:ext cx="48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DEA6511-67DF-462D-848E-CF6796E61BB7}"/>
                    </a:ext>
                  </a:extLst>
                </p14:cNvPr>
                <p14:cNvContentPartPr/>
                <p14:nvPr/>
              </p14:nvContentPartPr>
              <p14:xfrm>
                <a:off x="5401960" y="4365787"/>
                <a:ext cx="29160" cy="975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DEA6511-67DF-462D-848E-CF6796E61BB7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383960" y="4348147"/>
                  <a:ext cx="64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142DCBDA-5450-429E-A3B8-BDCCF5D237BD}"/>
                    </a:ext>
                  </a:extLst>
                </p14:cNvPr>
                <p14:cNvContentPartPr/>
                <p14:nvPr/>
              </p14:nvContentPartPr>
              <p14:xfrm>
                <a:off x="5401960" y="4402507"/>
                <a:ext cx="115920" cy="29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142DCBDA-5450-429E-A3B8-BDCCF5D237BD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383960" y="4384507"/>
                  <a:ext cx="151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A8067966-10CA-4604-8E3B-10D0042BBD80}"/>
                    </a:ext>
                  </a:extLst>
                </p14:cNvPr>
                <p14:cNvContentPartPr/>
                <p14:nvPr/>
              </p14:nvContentPartPr>
              <p14:xfrm>
                <a:off x="5481880" y="4388827"/>
                <a:ext cx="160920" cy="507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A8067966-10CA-4604-8E3B-10D0042BBD80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464240" y="4371187"/>
                  <a:ext cx="196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ABF5D03-ABC4-44BD-B585-82E26F620009}"/>
                    </a:ext>
                  </a:extLst>
                </p14:cNvPr>
                <p14:cNvContentPartPr/>
                <p14:nvPr/>
              </p14:nvContentPartPr>
              <p14:xfrm>
                <a:off x="5696080" y="4336987"/>
                <a:ext cx="7920" cy="752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ABF5D03-ABC4-44BD-B585-82E26F620009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678080" y="4319347"/>
                  <a:ext cx="43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75A15798-BD62-49CF-96EC-52BBDF74FD83}"/>
                    </a:ext>
                  </a:extLst>
                </p14:cNvPr>
                <p14:cNvContentPartPr/>
                <p14:nvPr/>
              </p14:nvContentPartPr>
              <p14:xfrm>
                <a:off x="5706520" y="4276507"/>
                <a:ext cx="360" cy="342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75A15798-BD62-49CF-96EC-52BBDF74FD83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688880" y="4258507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304AAA6-F729-474A-9ECE-756B248897D8}"/>
                    </a:ext>
                  </a:extLst>
                </p14:cNvPr>
                <p14:cNvContentPartPr/>
                <p14:nvPr/>
              </p14:nvContentPartPr>
              <p14:xfrm>
                <a:off x="5764480" y="4336267"/>
                <a:ext cx="106200" cy="637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304AAA6-F729-474A-9ECE-756B248897D8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5746480" y="4318267"/>
                  <a:ext cx="141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D3435F3-FF4E-4F74-8E3A-614878B0F021}"/>
                    </a:ext>
                  </a:extLst>
                </p14:cNvPr>
                <p14:cNvContentPartPr/>
                <p14:nvPr/>
              </p14:nvContentPartPr>
              <p14:xfrm>
                <a:off x="5882920" y="4350667"/>
                <a:ext cx="57960" cy="1245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D3435F3-FF4E-4F74-8E3A-614878B0F021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5865280" y="4332667"/>
                  <a:ext cx="93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A7BE1008-948E-44DA-BEE2-120DB9BB3977}"/>
                    </a:ext>
                  </a:extLst>
                </p14:cNvPr>
                <p14:cNvContentPartPr/>
                <p14:nvPr/>
              </p14:nvContentPartPr>
              <p14:xfrm>
                <a:off x="4901200" y="4640467"/>
                <a:ext cx="360" cy="39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A7BE1008-948E-44DA-BEE2-120DB9BB3977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883560" y="462246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4C7E9BBF-61F6-4DA8-971C-74A1E0F33BE4}"/>
                    </a:ext>
                  </a:extLst>
                </p14:cNvPr>
                <p14:cNvContentPartPr/>
                <p14:nvPr/>
              </p14:nvContentPartPr>
              <p14:xfrm>
                <a:off x="4875640" y="4582507"/>
                <a:ext cx="3600" cy="61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4C7E9BBF-61F6-4DA8-971C-74A1E0F33BE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858000" y="4564507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B215B76-A68A-4D8D-ABE8-1F1D1627EE75}"/>
                    </a:ext>
                  </a:extLst>
                </p14:cNvPr>
                <p14:cNvContentPartPr/>
                <p14:nvPr/>
              </p14:nvContentPartPr>
              <p14:xfrm>
                <a:off x="4978240" y="4536427"/>
                <a:ext cx="109800" cy="1713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B215B76-A68A-4D8D-ABE8-1F1D1627EE75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960600" y="4518787"/>
                  <a:ext cx="14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4AA2F6D-9DC3-466D-B1C7-4335DDA27C73}"/>
                    </a:ext>
                  </a:extLst>
                </p14:cNvPr>
                <p14:cNvContentPartPr/>
                <p14:nvPr/>
              </p14:nvContentPartPr>
              <p14:xfrm>
                <a:off x="5112880" y="4624627"/>
                <a:ext cx="64800" cy="352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4AA2F6D-9DC3-466D-B1C7-4335DDA27C73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094880" y="4606627"/>
                  <a:ext cx="100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EBF9A3A-F039-4059-BA39-B08FF31CA5B6}"/>
                    </a:ext>
                  </a:extLst>
                </p14:cNvPr>
                <p14:cNvContentPartPr/>
                <p14:nvPr/>
              </p14:nvContentPartPr>
              <p14:xfrm>
                <a:off x="5170480" y="4611307"/>
                <a:ext cx="103320" cy="720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EBF9A3A-F039-4059-BA39-B08FF31CA5B6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152480" y="4593667"/>
                  <a:ext cx="138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9E46CAA6-0454-4993-946C-DBB5DD4CCA22}"/>
                    </a:ext>
                  </a:extLst>
                </p14:cNvPr>
                <p14:cNvContentPartPr/>
                <p14:nvPr/>
              </p14:nvContentPartPr>
              <p14:xfrm>
                <a:off x="5289280" y="4595107"/>
                <a:ext cx="58320" cy="658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9E46CAA6-0454-4993-946C-DBB5DD4CCA22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271280" y="4577107"/>
                  <a:ext cx="93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B89206F-5497-4C7C-AD99-DFD61AF5594A}"/>
                    </a:ext>
                  </a:extLst>
                </p14:cNvPr>
                <p14:cNvContentPartPr/>
                <p14:nvPr/>
              </p14:nvContentPartPr>
              <p14:xfrm>
                <a:off x="5299360" y="4602667"/>
                <a:ext cx="102960" cy="406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B89206F-5497-4C7C-AD99-DFD61AF5594A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5281360" y="4584667"/>
                  <a:ext cx="138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95AC19E-3270-43B0-9BE2-CFB553C53BBD}"/>
                    </a:ext>
                  </a:extLst>
                </p14:cNvPr>
                <p14:cNvContentPartPr/>
                <p14:nvPr/>
              </p14:nvContentPartPr>
              <p14:xfrm>
                <a:off x="5389000" y="4553707"/>
                <a:ext cx="167040" cy="860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95AC19E-3270-43B0-9BE2-CFB553C53BBD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371360" y="4535707"/>
                  <a:ext cx="20268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E1886290-DC9C-4AD5-8231-68DE26D0A5A3}"/>
                  </a:ext>
                </a:extLst>
              </p14:cNvPr>
              <p14:cNvContentPartPr/>
              <p14:nvPr/>
            </p14:nvContentPartPr>
            <p14:xfrm>
              <a:off x="3640120" y="5457307"/>
              <a:ext cx="193320" cy="107244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E1886290-DC9C-4AD5-8231-68DE26D0A5A3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3631480" y="5448307"/>
                <a:ext cx="21096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2C5F10DD-C213-4B96-BA1E-30200E95FDE0}"/>
                  </a:ext>
                </a:extLst>
              </p14:cNvPr>
              <p14:cNvContentPartPr/>
              <p14:nvPr/>
            </p14:nvContentPartPr>
            <p14:xfrm>
              <a:off x="6492400" y="5384947"/>
              <a:ext cx="200160" cy="117432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2C5F10DD-C213-4B96-BA1E-30200E95FDE0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6483760" y="5376307"/>
                <a:ext cx="217800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D009990D-B601-483F-AEDF-1EE8793EBAD4}"/>
                  </a:ext>
                </a:extLst>
              </p14:cNvPr>
              <p14:cNvContentPartPr/>
              <p14:nvPr/>
            </p14:nvContentPartPr>
            <p14:xfrm>
              <a:off x="8602720" y="5342467"/>
              <a:ext cx="251280" cy="126900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D009990D-B601-483F-AEDF-1EE8793EBAD4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8594080" y="5333467"/>
                <a:ext cx="268920" cy="12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" name="Group 593">
            <a:extLst>
              <a:ext uri="{FF2B5EF4-FFF2-40B4-BE49-F238E27FC236}">
                <a16:creationId xmlns:a16="http://schemas.microsoft.com/office/drawing/2014/main" id="{376865E1-5679-467A-88A9-D60AA8A8BD5C}"/>
              </a:ext>
            </a:extLst>
          </p:cNvPr>
          <p:cNvGrpSpPr/>
          <p:nvPr/>
        </p:nvGrpSpPr>
        <p:grpSpPr>
          <a:xfrm>
            <a:off x="3640480" y="5355954"/>
            <a:ext cx="5010120" cy="198720"/>
            <a:chOff x="3640480" y="5135827"/>
            <a:chExt cx="501012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99DA2BBC-29BF-40D2-9C71-2F37EE23307A}"/>
                    </a:ext>
                  </a:extLst>
                </p14:cNvPr>
                <p14:cNvContentPartPr/>
                <p14:nvPr/>
              </p14:nvContentPartPr>
              <p14:xfrm>
                <a:off x="3640480" y="5177227"/>
                <a:ext cx="5010120" cy="1573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99DA2BBC-29BF-40D2-9C71-2F37EE23307A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3631840" y="5168227"/>
                  <a:ext cx="5027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792822B0-C026-46B7-B55E-8C0484D24F85}"/>
                    </a:ext>
                  </a:extLst>
                </p14:cNvPr>
                <p14:cNvContentPartPr/>
                <p14:nvPr/>
              </p14:nvContentPartPr>
              <p14:xfrm>
                <a:off x="8433520" y="5135827"/>
                <a:ext cx="187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792822B0-C026-46B7-B55E-8C0484D24F85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424880" y="5127187"/>
                  <a:ext cx="2048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F9A35127-9336-4AEE-B285-374FFD81AB7B}"/>
              </a:ext>
            </a:extLst>
          </p:cNvPr>
          <p:cNvGrpSpPr/>
          <p:nvPr/>
        </p:nvGrpSpPr>
        <p:grpSpPr>
          <a:xfrm>
            <a:off x="3781600" y="5594634"/>
            <a:ext cx="3455640" cy="285120"/>
            <a:chOff x="3781600" y="5374507"/>
            <a:chExt cx="34556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6EE6E2B5-E707-4942-B598-C2334F8D20D2}"/>
                    </a:ext>
                  </a:extLst>
                </p14:cNvPr>
                <p14:cNvContentPartPr/>
                <p14:nvPr/>
              </p14:nvContentPartPr>
              <p14:xfrm>
                <a:off x="3781600" y="5538307"/>
                <a:ext cx="122400" cy="1213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6EE6E2B5-E707-4942-B598-C2334F8D20D2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3772600" y="5529307"/>
                  <a:ext cx="140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A1D98A7E-84BD-48D1-95FA-0382F8BE9EB0}"/>
                    </a:ext>
                  </a:extLst>
                </p14:cNvPr>
                <p14:cNvContentPartPr/>
                <p14:nvPr/>
              </p14:nvContentPartPr>
              <p14:xfrm>
                <a:off x="3910120" y="5578267"/>
                <a:ext cx="131760" cy="464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A1D98A7E-84BD-48D1-95FA-0382F8BE9EB0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3901120" y="5569627"/>
                  <a:ext cx="149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3239CAEC-7AC5-45E5-B9B1-12E89E495E09}"/>
                    </a:ext>
                  </a:extLst>
                </p14:cNvPr>
                <p14:cNvContentPartPr/>
                <p14:nvPr/>
              </p14:nvContentPartPr>
              <p14:xfrm>
                <a:off x="4028560" y="5411227"/>
                <a:ext cx="35640" cy="2167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3239CAEC-7AC5-45E5-B9B1-12E89E495E0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019920" y="5402227"/>
                  <a:ext cx="53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6CF6458-0F5A-4203-A2A4-2BA873753164}"/>
                    </a:ext>
                  </a:extLst>
                </p14:cNvPr>
                <p14:cNvContentPartPr/>
                <p14:nvPr/>
              </p14:nvContentPartPr>
              <p14:xfrm>
                <a:off x="3977440" y="5499787"/>
                <a:ext cx="122400" cy="136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6CF6458-0F5A-4203-A2A4-2BA873753164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3968440" y="5490787"/>
                  <a:ext cx="140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1355088-0341-43AA-BC1F-0CD7F0638F9B}"/>
                    </a:ext>
                  </a:extLst>
                </p14:cNvPr>
                <p14:cNvContentPartPr/>
                <p14:nvPr/>
              </p14:nvContentPartPr>
              <p14:xfrm>
                <a:off x="4237360" y="5529667"/>
                <a:ext cx="83880" cy="1018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1355088-0341-43AA-BC1F-0CD7F0638F9B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4228360" y="5521027"/>
                  <a:ext cx="101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EFD1FC06-15A8-43E6-82BD-7E807EF72B79}"/>
                    </a:ext>
                  </a:extLst>
                </p14:cNvPr>
                <p14:cNvContentPartPr/>
                <p14:nvPr/>
              </p14:nvContentPartPr>
              <p14:xfrm>
                <a:off x="4240600" y="5598787"/>
                <a:ext cx="93240" cy="504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EFD1FC06-15A8-43E6-82BD-7E807EF72B79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231600" y="5589787"/>
                  <a:ext cx="11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5FD285C4-8063-42D0-ACEB-B25DFE620CE3}"/>
                    </a:ext>
                  </a:extLst>
                </p14:cNvPr>
                <p14:cNvContentPartPr/>
                <p14:nvPr/>
              </p14:nvContentPartPr>
              <p14:xfrm>
                <a:off x="4336360" y="5532187"/>
                <a:ext cx="19800" cy="792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5FD285C4-8063-42D0-ACEB-B25DFE620CE3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4327360" y="5523547"/>
                  <a:ext cx="37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67FD378A-8C56-4D31-989E-987986FF21B5}"/>
                    </a:ext>
                  </a:extLst>
                </p14:cNvPr>
                <p14:cNvContentPartPr/>
                <p14:nvPr/>
              </p14:nvContentPartPr>
              <p14:xfrm>
                <a:off x="4328440" y="5510947"/>
                <a:ext cx="66240" cy="4500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67FD378A-8C56-4D31-989E-987986FF21B5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4319800" y="5501947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D88A3E68-EB70-4AB3-B7AA-AF7AB46AE388}"/>
                    </a:ext>
                  </a:extLst>
                </p14:cNvPr>
                <p14:cNvContentPartPr/>
                <p14:nvPr/>
              </p14:nvContentPartPr>
              <p14:xfrm>
                <a:off x="4418080" y="5514187"/>
                <a:ext cx="82440" cy="990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D88A3E68-EB70-4AB3-B7AA-AF7AB46AE388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4409440" y="5505187"/>
                  <a:ext cx="100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E7EDE1C-8062-423F-A381-2A873FED9AE7}"/>
                    </a:ext>
                  </a:extLst>
                </p14:cNvPr>
                <p14:cNvContentPartPr/>
                <p14:nvPr/>
              </p14:nvContentPartPr>
              <p14:xfrm>
                <a:off x="4413760" y="5508427"/>
                <a:ext cx="80640" cy="90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E7EDE1C-8062-423F-A381-2A873FED9AE7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4404760" y="5499427"/>
                  <a:ext cx="98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91F956FF-ECE8-4D0F-B12A-2A6774FE8383}"/>
                    </a:ext>
                  </a:extLst>
                </p14:cNvPr>
                <p14:cNvContentPartPr/>
                <p14:nvPr/>
              </p14:nvContentPartPr>
              <p14:xfrm>
                <a:off x="4503400" y="5589067"/>
                <a:ext cx="16920" cy="1512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91F956FF-ECE8-4D0F-B12A-2A6774FE8383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494760" y="5580067"/>
                  <a:ext cx="3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8698A94-4667-448F-B3D5-9AB5E756F4A3}"/>
                    </a:ext>
                  </a:extLst>
                </p14:cNvPr>
                <p14:cNvContentPartPr/>
                <p14:nvPr/>
              </p14:nvContentPartPr>
              <p14:xfrm>
                <a:off x="4580440" y="5521747"/>
                <a:ext cx="104400" cy="763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8698A94-4667-448F-B3D5-9AB5E756F4A3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4571800" y="5513107"/>
                  <a:ext cx="122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1142FD21-E574-4938-9F1D-F357A96F308D}"/>
                    </a:ext>
                  </a:extLst>
                </p14:cNvPr>
                <p14:cNvContentPartPr/>
                <p14:nvPr/>
              </p14:nvContentPartPr>
              <p14:xfrm>
                <a:off x="4715440" y="5517067"/>
                <a:ext cx="83880" cy="986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1142FD21-E574-4938-9F1D-F357A96F308D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4706440" y="5508067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8F5E8244-B7F6-4A36-B194-40D7C1C3C8BE}"/>
                    </a:ext>
                  </a:extLst>
                </p14:cNvPr>
                <p14:cNvContentPartPr/>
                <p14:nvPr/>
              </p14:nvContentPartPr>
              <p14:xfrm>
                <a:off x="4728040" y="5567107"/>
                <a:ext cx="42120" cy="792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8F5E8244-B7F6-4A36-B194-40D7C1C3C8BE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4719400" y="5558107"/>
                  <a:ext cx="59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421278B8-AE1F-4BF3-BA33-5D9DA8962B43}"/>
                    </a:ext>
                  </a:extLst>
                </p14:cNvPr>
                <p14:cNvContentPartPr/>
                <p14:nvPr/>
              </p14:nvContentPartPr>
              <p14:xfrm>
                <a:off x="4705720" y="5504467"/>
                <a:ext cx="80640" cy="705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421278B8-AE1F-4BF3-BA33-5D9DA8962B43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4696720" y="5495467"/>
                  <a:ext cx="9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D9679D34-8AB0-450D-8D15-6B37EE3E6CDD}"/>
                    </a:ext>
                  </a:extLst>
                </p14:cNvPr>
                <p14:cNvContentPartPr/>
                <p14:nvPr/>
              </p14:nvContentPartPr>
              <p14:xfrm>
                <a:off x="4817320" y="5496907"/>
                <a:ext cx="84960" cy="12132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D9679D34-8AB0-450D-8D15-6B37EE3E6CDD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4808680" y="5488267"/>
                  <a:ext cx="102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AD77948C-3057-4284-B64C-0D0CDE2BB11F}"/>
                    </a:ext>
                  </a:extLst>
                </p14:cNvPr>
                <p14:cNvContentPartPr/>
                <p14:nvPr/>
              </p14:nvContentPartPr>
              <p14:xfrm>
                <a:off x="4924240" y="5499787"/>
                <a:ext cx="12600" cy="1288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AD77948C-3057-4284-B64C-0D0CDE2BB11F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4915600" y="5490787"/>
                  <a:ext cx="30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C6435633-95EE-4E0A-A46C-B9C0D1EF3EBB}"/>
                    </a:ext>
                  </a:extLst>
                </p14:cNvPr>
                <p14:cNvContentPartPr/>
                <p14:nvPr/>
              </p14:nvContentPartPr>
              <p14:xfrm>
                <a:off x="4907680" y="5493667"/>
                <a:ext cx="77400" cy="1188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C6435633-95EE-4E0A-A46C-B9C0D1EF3EB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4899040" y="5485027"/>
                  <a:ext cx="95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12309FE-F506-49AF-8FB0-7892C03551EC}"/>
                    </a:ext>
                  </a:extLst>
                </p14:cNvPr>
                <p14:cNvContentPartPr/>
                <p14:nvPr/>
              </p14:nvContentPartPr>
              <p14:xfrm>
                <a:off x="5020000" y="5504467"/>
                <a:ext cx="3600" cy="957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12309FE-F506-49AF-8FB0-7892C03551E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5011360" y="5495467"/>
                  <a:ext cx="21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1E1796F-286D-43DB-ADBE-FCCAFDA7CD2B}"/>
                    </a:ext>
                  </a:extLst>
                </p14:cNvPr>
                <p14:cNvContentPartPr/>
                <p14:nvPr/>
              </p14:nvContentPartPr>
              <p14:xfrm>
                <a:off x="5020000" y="5478547"/>
                <a:ext cx="65880" cy="648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1E1796F-286D-43DB-ADBE-FCCAFDA7CD2B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5011360" y="5469547"/>
                  <a:ext cx="83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F8D299AC-97E6-47CA-82A4-2B3A7C3EE48C}"/>
                    </a:ext>
                  </a:extLst>
                </p14:cNvPr>
                <p14:cNvContentPartPr/>
                <p14:nvPr/>
              </p14:nvContentPartPr>
              <p14:xfrm>
                <a:off x="5093800" y="5467747"/>
                <a:ext cx="67680" cy="132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F8D299AC-97E6-47CA-82A4-2B3A7C3EE48C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5085160" y="5458747"/>
                  <a:ext cx="85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397CC2EA-EE6F-4CE8-9E6B-623FD9567B07}"/>
                    </a:ext>
                  </a:extLst>
                </p14:cNvPr>
                <p14:cNvContentPartPr/>
                <p14:nvPr/>
              </p14:nvContentPartPr>
              <p14:xfrm>
                <a:off x="5180560" y="5480347"/>
                <a:ext cx="109440" cy="1080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397CC2EA-EE6F-4CE8-9E6B-623FD9567B07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5171560" y="5471707"/>
                  <a:ext cx="12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0D2A55FC-D0F4-49A6-8B0E-66578261B583}"/>
                    </a:ext>
                  </a:extLst>
                </p14:cNvPr>
                <p14:cNvContentPartPr/>
                <p14:nvPr/>
              </p14:nvContentPartPr>
              <p14:xfrm>
                <a:off x="5344000" y="5574667"/>
                <a:ext cx="3600" cy="90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0D2A55FC-D0F4-49A6-8B0E-66578261B583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5335360" y="5566027"/>
                  <a:ext cx="2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10701541-450D-4DE2-B850-AE44321C2DE9}"/>
                    </a:ext>
                  </a:extLst>
                </p14:cNvPr>
                <p14:cNvContentPartPr/>
                <p14:nvPr/>
              </p14:nvContentPartPr>
              <p14:xfrm>
                <a:off x="5385040" y="5476387"/>
                <a:ext cx="174600" cy="1105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10701541-450D-4DE2-B850-AE44321C2DE9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5376400" y="5467747"/>
                  <a:ext cx="192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34B500A-78B8-482C-9D6A-D154B900A204}"/>
                    </a:ext>
                  </a:extLst>
                </p14:cNvPr>
                <p14:cNvContentPartPr/>
                <p14:nvPr/>
              </p14:nvContentPartPr>
              <p14:xfrm>
                <a:off x="5574400" y="5461987"/>
                <a:ext cx="136080" cy="1072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34B500A-78B8-482C-9D6A-D154B900A204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5565760" y="5452987"/>
                  <a:ext cx="153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0DF19300-7B7F-46CC-985F-F9FD9DA41E5E}"/>
                    </a:ext>
                  </a:extLst>
                </p14:cNvPr>
                <p14:cNvContentPartPr/>
                <p14:nvPr/>
              </p14:nvContentPartPr>
              <p14:xfrm>
                <a:off x="5722720" y="5421307"/>
                <a:ext cx="80640" cy="208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0DF19300-7B7F-46CC-985F-F9FD9DA41E5E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5713720" y="5412307"/>
                  <a:ext cx="98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ECB7F62-217E-482D-B25A-BA782C4304FC}"/>
                    </a:ext>
                  </a:extLst>
                </p14:cNvPr>
                <p14:cNvContentPartPr/>
                <p14:nvPr/>
              </p14:nvContentPartPr>
              <p14:xfrm>
                <a:off x="5809840" y="5488267"/>
                <a:ext cx="41400" cy="1054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ECB7F62-217E-482D-B25A-BA782C4304FC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5800840" y="5479267"/>
                  <a:ext cx="59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E47AC79-2597-4410-B44D-87E11069B221}"/>
                    </a:ext>
                  </a:extLst>
                </p14:cNvPr>
                <p14:cNvContentPartPr/>
                <p14:nvPr/>
              </p14:nvContentPartPr>
              <p14:xfrm>
                <a:off x="5799760" y="5494027"/>
                <a:ext cx="64440" cy="694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E47AC79-2597-4410-B44D-87E11069B221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5790760" y="5485027"/>
                  <a:ext cx="82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2626B05-B8C3-4E0D-8BC7-CA09A0826EF4}"/>
                    </a:ext>
                  </a:extLst>
                </p14:cNvPr>
                <p14:cNvContentPartPr/>
                <p14:nvPr/>
              </p14:nvContentPartPr>
              <p14:xfrm>
                <a:off x="5902360" y="5461987"/>
                <a:ext cx="64440" cy="655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2626B05-B8C3-4E0D-8BC7-CA09A0826EF4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5893360" y="5453347"/>
                  <a:ext cx="82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17302EAC-F420-4CD6-8A91-FECAB244C39B}"/>
                    </a:ext>
                  </a:extLst>
                </p14:cNvPr>
                <p14:cNvContentPartPr/>
                <p14:nvPr/>
              </p14:nvContentPartPr>
              <p14:xfrm>
                <a:off x="5902360" y="5461987"/>
                <a:ext cx="45360" cy="1314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17302EAC-F420-4CD6-8A91-FECAB244C39B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5893360" y="5453347"/>
                  <a:ext cx="63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38CF9C5C-937D-4903-A7E5-30D97AB47977}"/>
                    </a:ext>
                  </a:extLst>
                </p14:cNvPr>
                <p14:cNvContentPartPr/>
                <p14:nvPr/>
              </p14:nvContentPartPr>
              <p14:xfrm>
                <a:off x="5989120" y="5469907"/>
                <a:ext cx="65520" cy="1134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38CF9C5C-937D-4903-A7E5-30D97AB47977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5980120" y="5460907"/>
                  <a:ext cx="83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39E387BF-2A7E-4C74-86F6-62CF4B93A805}"/>
                    </a:ext>
                  </a:extLst>
                </p14:cNvPr>
                <p14:cNvContentPartPr/>
                <p14:nvPr/>
              </p14:nvContentPartPr>
              <p14:xfrm>
                <a:off x="5989120" y="5502667"/>
                <a:ext cx="128520" cy="216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39E387BF-2A7E-4C74-86F6-62CF4B93A805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5980120" y="5493667"/>
                  <a:ext cx="146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5F2631F0-9464-428D-A404-D92D881E2236}"/>
                    </a:ext>
                  </a:extLst>
                </p14:cNvPr>
                <p14:cNvContentPartPr/>
                <p14:nvPr/>
              </p14:nvContentPartPr>
              <p14:xfrm>
                <a:off x="6123760" y="5374507"/>
                <a:ext cx="96480" cy="2433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5F2631F0-9464-428D-A404-D92D881E223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6114760" y="5365867"/>
                  <a:ext cx="114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C5E9CD45-3A1A-42AF-A3E7-CD975399B0B8}"/>
                    </a:ext>
                  </a:extLst>
                </p14:cNvPr>
                <p14:cNvContentPartPr/>
                <p14:nvPr/>
              </p14:nvContentPartPr>
              <p14:xfrm>
                <a:off x="6253720" y="5458387"/>
                <a:ext cx="129240" cy="982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C5E9CD45-3A1A-42AF-A3E7-CD975399B0B8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6244720" y="5449747"/>
                  <a:ext cx="14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CD07C6E-0679-4006-9007-67EA716F7364}"/>
                    </a:ext>
                  </a:extLst>
                </p14:cNvPr>
                <p14:cNvContentPartPr/>
                <p14:nvPr/>
              </p14:nvContentPartPr>
              <p14:xfrm>
                <a:off x="6277840" y="5485027"/>
                <a:ext cx="77400" cy="302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CD07C6E-0679-4006-9007-67EA716F7364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6268840" y="5476387"/>
                  <a:ext cx="95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F08F0591-8DBF-4DEB-9B1C-B453211BFE1C}"/>
                    </a:ext>
                  </a:extLst>
                </p14:cNvPr>
                <p14:cNvContentPartPr/>
                <p14:nvPr/>
              </p14:nvContentPartPr>
              <p14:xfrm>
                <a:off x="6242560" y="5431387"/>
                <a:ext cx="135000" cy="50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F08F0591-8DBF-4DEB-9B1C-B453211BFE1C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6233560" y="5422387"/>
                  <a:ext cx="152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F4C5259E-8E06-4022-B495-F0679C666CB9}"/>
                    </a:ext>
                  </a:extLst>
                </p14:cNvPr>
                <p14:cNvContentPartPr/>
                <p14:nvPr/>
              </p14:nvContentPartPr>
              <p14:xfrm>
                <a:off x="6415720" y="5421667"/>
                <a:ext cx="119160" cy="997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F4C5259E-8E06-4022-B495-F0679C666CB9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6406720" y="5413027"/>
                  <a:ext cx="136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7D53FF0C-F9FD-4220-9536-A6456959DBB1}"/>
                    </a:ext>
                  </a:extLst>
                </p14:cNvPr>
                <p14:cNvContentPartPr/>
                <p14:nvPr/>
              </p14:nvContentPartPr>
              <p14:xfrm>
                <a:off x="6561880" y="5428867"/>
                <a:ext cx="126720" cy="1299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7D53FF0C-F9FD-4220-9536-A6456959DBB1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6553240" y="5419867"/>
                  <a:ext cx="144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EAC6B4F3-F1E8-4594-AF5A-502C7EC4CD8C}"/>
                    </a:ext>
                  </a:extLst>
                </p14:cNvPr>
                <p14:cNvContentPartPr/>
                <p14:nvPr/>
              </p14:nvContentPartPr>
              <p14:xfrm>
                <a:off x="6669160" y="5429227"/>
                <a:ext cx="66600" cy="666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EAC6B4F3-F1E8-4594-AF5A-502C7EC4CD8C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6660160" y="5420587"/>
                  <a:ext cx="84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B986B93C-D3FF-4FCB-BEEA-359802BE5438}"/>
                    </a:ext>
                  </a:extLst>
                </p14:cNvPr>
                <p14:cNvContentPartPr/>
                <p14:nvPr/>
              </p14:nvContentPartPr>
              <p14:xfrm>
                <a:off x="6765280" y="5450467"/>
                <a:ext cx="8712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B986B93C-D3FF-4FCB-BEEA-359802BE5438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6756640" y="5441827"/>
                  <a:ext cx="104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27BE6554-4FC4-47FC-8151-81DC41E706EF}"/>
                    </a:ext>
                  </a:extLst>
                </p14:cNvPr>
                <p14:cNvContentPartPr/>
                <p14:nvPr/>
              </p14:nvContentPartPr>
              <p14:xfrm>
                <a:off x="6857800" y="5447587"/>
                <a:ext cx="103680" cy="119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27BE6554-4FC4-47FC-8151-81DC41E706EF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6848800" y="5438947"/>
                  <a:ext cx="121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A3BD9402-3DD3-431D-899D-F7E45A07B5C0}"/>
                    </a:ext>
                  </a:extLst>
                </p14:cNvPr>
                <p14:cNvContentPartPr/>
                <p14:nvPr/>
              </p14:nvContentPartPr>
              <p14:xfrm>
                <a:off x="6970840" y="5434267"/>
                <a:ext cx="161640" cy="1101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A3BD9402-3DD3-431D-899D-F7E45A07B5C0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6961840" y="5425267"/>
                  <a:ext cx="179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070A5AF2-49AC-4F88-801F-C11795345715}"/>
                    </a:ext>
                  </a:extLst>
                </p14:cNvPr>
                <p14:cNvContentPartPr/>
                <p14:nvPr/>
              </p14:nvContentPartPr>
              <p14:xfrm>
                <a:off x="7082800" y="5425627"/>
                <a:ext cx="154440" cy="1137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070A5AF2-49AC-4F88-801F-C11795345715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7074160" y="5416627"/>
                  <a:ext cx="1720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C0DE59E-9C9F-4DE9-B7E7-E70DF359A261}"/>
              </a:ext>
            </a:extLst>
          </p:cNvPr>
          <p:cNvGrpSpPr/>
          <p:nvPr/>
        </p:nvGrpSpPr>
        <p:grpSpPr>
          <a:xfrm>
            <a:off x="7304200" y="5583114"/>
            <a:ext cx="1519920" cy="249480"/>
            <a:chOff x="7304200" y="5362987"/>
            <a:chExt cx="15199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E312B48F-8CED-40F6-98B6-FCC6841A153B}"/>
                    </a:ext>
                  </a:extLst>
                </p14:cNvPr>
                <p14:cNvContentPartPr/>
                <p14:nvPr/>
              </p14:nvContentPartPr>
              <p14:xfrm>
                <a:off x="7304200" y="5508427"/>
                <a:ext cx="38160" cy="1040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E312B48F-8CED-40F6-98B6-FCC6841A153B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7295560" y="5499787"/>
                  <a:ext cx="55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4A769281-4979-4268-9F46-CE04EDB385B4}"/>
                    </a:ext>
                  </a:extLst>
                </p14:cNvPr>
                <p14:cNvContentPartPr/>
                <p14:nvPr/>
              </p14:nvContentPartPr>
              <p14:xfrm>
                <a:off x="7435240" y="5386387"/>
                <a:ext cx="97200" cy="15696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4A769281-4979-4268-9F46-CE04EDB385B4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7426240" y="5377387"/>
                  <a:ext cx="114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9AFF0FD0-926E-4CD2-9507-DA9A19109A64}"/>
                    </a:ext>
                  </a:extLst>
                </p14:cNvPr>
                <p14:cNvContentPartPr/>
                <p14:nvPr/>
              </p14:nvContentPartPr>
              <p14:xfrm>
                <a:off x="7471240" y="5472787"/>
                <a:ext cx="74160" cy="21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9AFF0FD0-926E-4CD2-9507-DA9A19109A64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7462240" y="5463787"/>
                  <a:ext cx="91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015B0E79-4CBE-48A5-A067-E02C24EF6EF5}"/>
                    </a:ext>
                  </a:extLst>
                </p14:cNvPr>
                <p14:cNvContentPartPr/>
                <p14:nvPr/>
              </p14:nvContentPartPr>
              <p14:xfrm>
                <a:off x="7554400" y="5408347"/>
                <a:ext cx="93240" cy="10008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015B0E79-4CBE-48A5-A067-E02C24EF6EF5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7545760" y="5399347"/>
                  <a:ext cx="110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83ED072B-0B8A-4C14-BE9F-BD493EA20C43}"/>
                    </a:ext>
                  </a:extLst>
                </p14:cNvPr>
                <p14:cNvContentPartPr/>
                <p14:nvPr/>
              </p14:nvContentPartPr>
              <p14:xfrm>
                <a:off x="7705240" y="5376307"/>
                <a:ext cx="360" cy="1285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83ED072B-0B8A-4C14-BE9F-BD493EA20C43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7696600" y="5367667"/>
                  <a:ext cx="1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4F750253-F994-4F27-9173-A403F0148C97}"/>
                    </a:ext>
                  </a:extLst>
                </p14:cNvPr>
                <p14:cNvContentPartPr/>
                <p14:nvPr/>
              </p14:nvContentPartPr>
              <p14:xfrm>
                <a:off x="7660600" y="5413027"/>
                <a:ext cx="83880" cy="1656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4F750253-F994-4F27-9173-A403F0148C97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7651600" y="5404027"/>
                  <a:ext cx="101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94BAE546-D4DB-490F-8C4A-D99B850AB25E}"/>
                    </a:ext>
                  </a:extLst>
                </p14:cNvPr>
                <p14:cNvContentPartPr/>
                <p14:nvPr/>
              </p14:nvContentPartPr>
              <p14:xfrm>
                <a:off x="7785520" y="5403307"/>
                <a:ext cx="3600" cy="115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94BAE546-D4DB-490F-8C4A-D99B850AB25E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7776880" y="5394667"/>
                  <a:ext cx="2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161470A5-DB0B-4C31-99C1-B67F536DA22D}"/>
                    </a:ext>
                  </a:extLst>
                </p14:cNvPr>
                <p14:cNvContentPartPr/>
                <p14:nvPr/>
              </p14:nvContentPartPr>
              <p14:xfrm>
                <a:off x="7830520" y="5396827"/>
                <a:ext cx="360" cy="1188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161470A5-DB0B-4C31-99C1-B67F536DA22D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7821520" y="5387827"/>
                  <a:ext cx="1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21EF7F82-283F-43CA-9417-69ABCED0D39D}"/>
                    </a:ext>
                  </a:extLst>
                </p14:cNvPr>
                <p14:cNvContentPartPr/>
                <p14:nvPr/>
              </p14:nvContentPartPr>
              <p14:xfrm>
                <a:off x="7795240" y="5457307"/>
                <a:ext cx="61200" cy="72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21EF7F82-283F-43CA-9417-69ABCED0D39D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7786240" y="5448307"/>
                  <a:ext cx="78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BC149D62-0659-495C-9EA9-162FD775DBB2}"/>
                    </a:ext>
                  </a:extLst>
                </p14:cNvPr>
                <p14:cNvContentPartPr/>
                <p14:nvPr/>
              </p14:nvContentPartPr>
              <p14:xfrm>
                <a:off x="7888120" y="5390707"/>
                <a:ext cx="93600" cy="11916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BC149D62-0659-495C-9EA9-162FD775DBB2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7879480" y="5382067"/>
                  <a:ext cx="111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46D964C8-9934-4779-80F3-6C8B0A3839F8}"/>
                    </a:ext>
                  </a:extLst>
                </p14:cNvPr>
                <p14:cNvContentPartPr/>
                <p14:nvPr/>
              </p14:nvContentPartPr>
              <p14:xfrm>
                <a:off x="7894600" y="5453347"/>
                <a:ext cx="106200" cy="13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46D964C8-9934-4779-80F3-6C8B0A3839F8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7885960" y="5444707"/>
                  <a:ext cx="12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D79ED4DD-348A-4415-B47F-C0A8131CDB65}"/>
                    </a:ext>
                  </a:extLst>
                </p14:cNvPr>
                <p14:cNvContentPartPr/>
                <p14:nvPr/>
              </p14:nvContentPartPr>
              <p14:xfrm>
                <a:off x="8080720" y="5383147"/>
                <a:ext cx="163800" cy="9540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D79ED4DD-348A-4415-B47F-C0A8131CDB65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8071720" y="5374507"/>
                  <a:ext cx="181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7160DAA1-39DA-401F-9765-29D08388A2A6}"/>
                    </a:ext>
                  </a:extLst>
                </p14:cNvPr>
                <p14:cNvContentPartPr/>
                <p14:nvPr/>
              </p14:nvContentPartPr>
              <p14:xfrm>
                <a:off x="8221840" y="5390707"/>
                <a:ext cx="64440" cy="824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7160DAA1-39DA-401F-9765-29D08388A2A6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8213200" y="5382067"/>
                  <a:ext cx="82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ED2A49A9-F254-49C4-A949-1AE6643DD06C}"/>
                    </a:ext>
                  </a:extLst>
                </p14:cNvPr>
                <p14:cNvContentPartPr/>
                <p14:nvPr/>
              </p14:nvContentPartPr>
              <p14:xfrm>
                <a:off x="8330920" y="5396827"/>
                <a:ext cx="19440" cy="10908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ED2A49A9-F254-49C4-A949-1AE6643DD06C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8322280" y="5387827"/>
                  <a:ext cx="37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8A9953EE-96D7-475D-83E2-9FACBD3A7A62}"/>
                    </a:ext>
                  </a:extLst>
                </p14:cNvPr>
                <p14:cNvContentPartPr/>
                <p14:nvPr/>
              </p14:nvContentPartPr>
              <p14:xfrm>
                <a:off x="8350000" y="5381347"/>
                <a:ext cx="138600" cy="1083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8A9953EE-96D7-475D-83E2-9FACBD3A7A62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8341360" y="5372347"/>
                  <a:ext cx="156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85B6BF88-7E36-4524-9453-4546B33DDE28}"/>
                    </a:ext>
                  </a:extLst>
                </p14:cNvPr>
                <p14:cNvContentPartPr/>
                <p14:nvPr/>
              </p14:nvContentPartPr>
              <p14:xfrm>
                <a:off x="8459080" y="5400427"/>
                <a:ext cx="132120" cy="8424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85B6BF88-7E36-4524-9453-4546B33DDE28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8450440" y="5391787"/>
                  <a:ext cx="149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EB4B5A67-F086-4E8B-B593-FB64F63C8452}"/>
                    </a:ext>
                  </a:extLst>
                </p14:cNvPr>
                <p14:cNvContentPartPr/>
                <p14:nvPr/>
              </p14:nvContentPartPr>
              <p14:xfrm>
                <a:off x="8456200" y="5371627"/>
                <a:ext cx="147960" cy="7920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EB4B5A67-F086-4E8B-B593-FB64F63C8452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8447200" y="5362987"/>
                  <a:ext cx="165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9DED05B0-FD6B-40DF-A783-B474E3516D96}"/>
                    </a:ext>
                  </a:extLst>
                </p14:cNvPr>
                <p14:cNvContentPartPr/>
                <p14:nvPr/>
              </p14:nvContentPartPr>
              <p14:xfrm>
                <a:off x="8651320" y="5362987"/>
                <a:ext cx="172800" cy="993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9DED05B0-FD6B-40DF-A783-B474E3516D96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8642320" y="5353987"/>
                  <a:ext cx="1904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4B394353-0988-4EC6-963B-EB2F12E90E38}"/>
              </a:ext>
            </a:extLst>
          </p:cNvPr>
          <p:cNvGrpSpPr/>
          <p:nvPr/>
        </p:nvGrpSpPr>
        <p:grpSpPr>
          <a:xfrm>
            <a:off x="794680" y="374107"/>
            <a:ext cx="706320" cy="5107680"/>
            <a:chOff x="794680" y="374107"/>
            <a:chExt cx="706320" cy="51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D6F403-1933-4A43-9B71-5B6BB03125DA}"/>
                    </a:ext>
                  </a:extLst>
                </p14:cNvPr>
                <p14:cNvContentPartPr/>
                <p14:nvPr/>
              </p14:nvContentPartPr>
              <p14:xfrm>
                <a:off x="1003480" y="118806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D6F403-1933-4A43-9B71-5B6BB03125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480" y="1179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5CE7D8-A10E-4FB5-9ED1-DCB079365E27}"/>
                    </a:ext>
                  </a:extLst>
                </p14:cNvPr>
                <p14:cNvContentPartPr/>
                <p14:nvPr/>
              </p14:nvContentPartPr>
              <p14:xfrm>
                <a:off x="810880" y="907987"/>
                <a:ext cx="284400" cy="1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5CE7D8-A10E-4FB5-9ED1-DCB079365E27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02240" y="898987"/>
                  <a:ext cx="302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801E5B-7EBB-4EEA-B34F-62E1219D6539}"/>
                    </a:ext>
                  </a:extLst>
                </p14:cNvPr>
                <p14:cNvContentPartPr/>
                <p14:nvPr/>
              </p14:nvContentPartPr>
              <p14:xfrm>
                <a:off x="810880" y="842467"/>
                <a:ext cx="666000" cy="56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801E5B-7EBB-4EEA-B34F-62E1219D6539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02240" y="833467"/>
                  <a:ext cx="683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37D5DB-EA4E-42BD-BB3D-252CF292B4DE}"/>
                    </a:ext>
                  </a:extLst>
                </p14:cNvPr>
                <p14:cNvContentPartPr/>
                <p14:nvPr/>
              </p14:nvContentPartPr>
              <p14:xfrm>
                <a:off x="794680" y="847147"/>
                <a:ext cx="32400" cy="22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37D5DB-EA4E-42BD-BB3D-252CF292B4DE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786040" y="838507"/>
                  <a:ext cx="50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64529D-F8EC-4201-B3B6-A1B7D8255B9C}"/>
                    </a:ext>
                  </a:extLst>
                </p14:cNvPr>
                <p14:cNvContentPartPr/>
                <p14:nvPr/>
              </p14:nvContentPartPr>
              <p14:xfrm>
                <a:off x="859120" y="1123627"/>
                <a:ext cx="605520" cy="1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64529D-F8EC-4201-B3B6-A1B7D8255B9C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850120" y="1114627"/>
                  <a:ext cx="623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92D24D-5039-42C0-884C-8371C43FD5A9}"/>
                    </a:ext>
                  </a:extLst>
                </p14:cNvPr>
                <p14:cNvContentPartPr/>
                <p14:nvPr/>
              </p14:nvContentPartPr>
              <p14:xfrm>
                <a:off x="1426840" y="796387"/>
                <a:ext cx="51840" cy="235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92D24D-5039-42C0-884C-8371C43FD5A9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1418200" y="787387"/>
                  <a:ext cx="69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0FE9BC-3CB3-4F8F-B580-99A30EC604FD}"/>
                    </a:ext>
                  </a:extLst>
                </p14:cNvPr>
                <p14:cNvContentPartPr/>
                <p14:nvPr/>
              </p14:nvContentPartPr>
              <p14:xfrm>
                <a:off x="1109320" y="1181227"/>
                <a:ext cx="391680" cy="4300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0FE9BC-3CB3-4F8F-B580-99A30EC604FD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1100320" y="1172227"/>
                  <a:ext cx="409320" cy="43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DE3693-2771-41C0-A978-1EE0CCBF43EE}"/>
                    </a:ext>
                  </a:extLst>
                </p14:cNvPr>
                <p14:cNvContentPartPr/>
                <p14:nvPr/>
              </p14:nvContentPartPr>
              <p14:xfrm>
                <a:off x="926080" y="978547"/>
                <a:ext cx="68400" cy="13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DE3693-2771-41C0-A978-1EE0CCBF43EE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17080" y="969547"/>
                  <a:ext cx="86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B868E6-A6FF-485B-AFF8-18691A7E8D5C}"/>
                    </a:ext>
                  </a:extLst>
                </p14:cNvPr>
                <p14:cNvContentPartPr/>
                <p14:nvPr/>
              </p14:nvContentPartPr>
              <p14:xfrm>
                <a:off x="1021120" y="986107"/>
                <a:ext cx="43560" cy="7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B868E6-A6FF-485B-AFF8-18691A7E8D5C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1012120" y="977467"/>
                  <a:ext cx="61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AD001-AF6F-4387-979A-3E32B49ED3B4}"/>
                    </a:ext>
                  </a:extLst>
                </p14:cNvPr>
                <p14:cNvContentPartPr/>
                <p14:nvPr/>
              </p14:nvContentPartPr>
              <p14:xfrm>
                <a:off x="1025800" y="1005187"/>
                <a:ext cx="81000" cy="6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AD001-AF6F-4387-979A-3E32B49ED3B4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1017160" y="996187"/>
                  <a:ext cx="98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43B187-8DF2-43D8-9069-34696BD451AC}"/>
                    </a:ext>
                  </a:extLst>
                </p14:cNvPr>
                <p14:cNvContentPartPr/>
                <p14:nvPr/>
              </p14:nvContentPartPr>
              <p14:xfrm>
                <a:off x="1141360" y="994747"/>
                <a:ext cx="74520" cy="5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43B187-8DF2-43D8-9069-34696BD451AC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1132360" y="985747"/>
                  <a:ext cx="92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6F540C-DBC3-4E49-BFED-7A01EE1E5F7D}"/>
                    </a:ext>
                  </a:extLst>
                </p14:cNvPr>
                <p14:cNvContentPartPr/>
                <p14:nvPr/>
              </p14:nvContentPartPr>
              <p14:xfrm>
                <a:off x="1237480" y="979267"/>
                <a:ext cx="119160" cy="83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6F540C-DBC3-4E49-BFED-7A01EE1E5F7D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1228840" y="970267"/>
                  <a:ext cx="136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763CA74D-661D-426D-8B17-5E91854390F5}"/>
                    </a:ext>
                  </a:extLst>
                </p14:cNvPr>
                <p14:cNvContentPartPr/>
                <p14:nvPr/>
              </p14:nvContentPartPr>
              <p14:xfrm>
                <a:off x="1018240" y="637627"/>
                <a:ext cx="56160" cy="2419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763CA74D-661D-426D-8B17-5E91854390F5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1009240" y="628627"/>
                  <a:ext cx="73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C04FDC0F-AD4A-4B03-B603-7001D78EE846}"/>
                    </a:ext>
                  </a:extLst>
                </p14:cNvPr>
                <p14:cNvContentPartPr/>
                <p14:nvPr/>
              </p14:nvContentPartPr>
              <p14:xfrm>
                <a:off x="1048480" y="672907"/>
                <a:ext cx="105840" cy="15048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C04FDC0F-AD4A-4B03-B603-7001D78EE846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039480" y="664267"/>
                  <a:ext cx="123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47C6C12-1D13-4C67-8E25-0BC02DF99B4D}"/>
                    </a:ext>
                  </a:extLst>
                </p14:cNvPr>
                <p14:cNvContentPartPr/>
                <p14:nvPr/>
              </p14:nvContentPartPr>
              <p14:xfrm>
                <a:off x="1025800" y="446107"/>
                <a:ext cx="42120" cy="2386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47C6C12-1D13-4C67-8E25-0BC02DF99B4D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017160" y="437467"/>
                  <a:ext cx="59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E80E08F9-2639-493D-82C4-B5E62F5EB839}"/>
                    </a:ext>
                  </a:extLst>
                </p14:cNvPr>
                <p14:cNvContentPartPr/>
                <p14:nvPr/>
              </p14:nvContentPartPr>
              <p14:xfrm>
                <a:off x="939040" y="539347"/>
                <a:ext cx="311400" cy="4572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E80E08F9-2639-493D-82C4-B5E62F5EB839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30400" y="530347"/>
                  <a:ext cx="329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8E4E9FC-58D8-4AD9-A38C-647ECD4C292D}"/>
                    </a:ext>
                  </a:extLst>
                </p14:cNvPr>
                <p14:cNvContentPartPr/>
                <p14:nvPr/>
              </p14:nvContentPartPr>
              <p14:xfrm>
                <a:off x="952360" y="374107"/>
                <a:ext cx="128520" cy="10512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8E4E9FC-58D8-4AD9-A38C-647ECD4C292D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43360" y="365107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3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2EE82901-672C-4F3A-83A2-03D4C1B7B19E}"/>
                  </a:ext>
                </a:extLst>
              </p14:cNvPr>
              <p14:cNvContentPartPr/>
              <p14:nvPr/>
            </p14:nvContentPartPr>
            <p14:xfrm>
              <a:off x="1494160" y="5457653"/>
              <a:ext cx="3600" cy="612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2EE82901-672C-4F3A-83A2-03D4C1B7B1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85520" y="5449013"/>
                <a:ext cx="21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10C7F1FD-6327-44EA-99B6-50993301128E}"/>
                  </a:ext>
                </a:extLst>
              </p14:cNvPr>
              <p14:cNvContentPartPr/>
              <p14:nvPr/>
            </p14:nvContentPartPr>
            <p14:xfrm>
              <a:off x="1484440" y="5464493"/>
              <a:ext cx="113040" cy="104940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10C7F1FD-6327-44EA-99B6-50993301128E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1475440" y="5455493"/>
                <a:ext cx="130680" cy="10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4672D25-4B77-4ECF-9526-B12DFD97085D}"/>
              </a:ext>
            </a:extLst>
          </p:cNvPr>
          <p:cNvGrpSpPr/>
          <p:nvPr/>
        </p:nvGrpSpPr>
        <p:grpSpPr>
          <a:xfrm>
            <a:off x="7743760" y="761827"/>
            <a:ext cx="277920" cy="200520"/>
            <a:chOff x="7743760" y="761827"/>
            <a:chExt cx="27792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080A95-F24B-4DDA-91AE-A2194D687FF8}"/>
                    </a:ext>
                  </a:extLst>
                </p14:cNvPr>
                <p14:cNvContentPartPr/>
                <p14:nvPr/>
              </p14:nvContentPartPr>
              <p14:xfrm>
                <a:off x="7759960" y="797107"/>
                <a:ext cx="29160" cy="165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080A95-F24B-4DDA-91AE-A2194D687FF8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7750960" y="788107"/>
                  <a:ext cx="46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888AF8-56DB-427F-A0A7-1C86DA0A31F9}"/>
                    </a:ext>
                  </a:extLst>
                </p14:cNvPr>
                <p14:cNvContentPartPr/>
                <p14:nvPr/>
              </p14:nvContentPartPr>
              <p14:xfrm>
                <a:off x="7743760" y="761827"/>
                <a:ext cx="189720" cy="140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888AF8-56DB-427F-A0A7-1C86DA0A31F9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7735120" y="753187"/>
                  <a:ext cx="20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5C6725-C4BF-4B1E-AD4D-EB4A478DD5B0}"/>
                    </a:ext>
                  </a:extLst>
                </p14:cNvPr>
                <p14:cNvContentPartPr/>
                <p14:nvPr/>
              </p14:nvContentPartPr>
              <p14:xfrm>
                <a:off x="7923040" y="775507"/>
                <a:ext cx="98640" cy="138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5C6725-C4BF-4B1E-AD4D-EB4A478DD5B0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7914400" y="766867"/>
                  <a:ext cx="1162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6C1F3F75-CA60-46EA-873B-470857043A5C}"/>
              </a:ext>
            </a:extLst>
          </p:cNvPr>
          <p:cNvGrpSpPr/>
          <p:nvPr/>
        </p:nvGrpSpPr>
        <p:grpSpPr>
          <a:xfrm>
            <a:off x="211120" y="92587"/>
            <a:ext cx="699480" cy="252720"/>
            <a:chOff x="211120" y="92587"/>
            <a:chExt cx="69948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4F8FFF-B582-48E2-A901-CA6336828FCF}"/>
                    </a:ext>
                  </a:extLst>
                </p14:cNvPr>
                <p14:cNvContentPartPr/>
                <p14:nvPr/>
              </p14:nvContentPartPr>
              <p14:xfrm>
                <a:off x="211120" y="137947"/>
                <a:ext cx="14796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4F8FFF-B582-48E2-A901-CA6336828FCF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202120" y="128947"/>
                  <a:ext cx="165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20E42D-FE92-4155-9007-291FD1E9E6E8}"/>
                    </a:ext>
                  </a:extLst>
                </p14:cNvPr>
                <p14:cNvContentPartPr/>
                <p14:nvPr/>
              </p14:nvContentPartPr>
              <p14:xfrm>
                <a:off x="419560" y="147307"/>
                <a:ext cx="80640" cy="19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20E42D-FE92-4155-9007-291FD1E9E6E8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410560" y="138307"/>
                  <a:ext cx="98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AB2358-3B82-469B-B626-DD6D6AA0AE22}"/>
                    </a:ext>
                  </a:extLst>
                </p14:cNvPr>
                <p14:cNvContentPartPr/>
                <p14:nvPr/>
              </p14:nvContentPartPr>
              <p14:xfrm>
                <a:off x="419560" y="284107"/>
                <a:ext cx="102960" cy="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AB2358-3B82-469B-B626-DD6D6AA0AE22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410560" y="275467"/>
                  <a:ext cx="120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15FFDA-B450-4C34-96CC-DE17BD869EF9}"/>
                    </a:ext>
                  </a:extLst>
                </p14:cNvPr>
                <p14:cNvContentPartPr/>
                <p14:nvPr/>
              </p14:nvContentPartPr>
              <p14:xfrm>
                <a:off x="554200" y="177547"/>
                <a:ext cx="94680" cy="157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15FFDA-B450-4C34-96CC-DE17BD869EF9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545200" y="168547"/>
                  <a:ext cx="112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2D9B0A-F550-459C-8A13-F1108B1E652E}"/>
                    </a:ext>
                  </a:extLst>
                </p14:cNvPr>
                <p14:cNvContentPartPr/>
                <p14:nvPr/>
              </p14:nvContentPartPr>
              <p14:xfrm>
                <a:off x="711520" y="160987"/>
                <a:ext cx="10080" cy="145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2D9B0A-F550-459C-8A13-F1108B1E652E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702520" y="152347"/>
                  <a:ext cx="27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4D6D6A-CBB5-46D2-A0CE-049D4C4A792C}"/>
                    </a:ext>
                  </a:extLst>
                </p14:cNvPr>
                <p14:cNvContentPartPr/>
                <p14:nvPr/>
              </p14:nvContentPartPr>
              <p14:xfrm>
                <a:off x="644200" y="153427"/>
                <a:ext cx="138240" cy="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4D6D6A-CBB5-46D2-A0CE-049D4C4A792C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635200" y="144427"/>
                  <a:ext cx="15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73F38D-341B-4B5D-9873-80CF0FA1B4FF}"/>
                    </a:ext>
                  </a:extLst>
                </p14:cNvPr>
                <p14:cNvContentPartPr/>
                <p14:nvPr/>
              </p14:nvContentPartPr>
              <p14:xfrm>
                <a:off x="814120" y="100507"/>
                <a:ext cx="29160" cy="196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73F38D-341B-4B5D-9873-80CF0FA1B4FF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805120" y="91507"/>
                  <a:ext cx="46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55A987A7-D318-48A8-A5AB-D8B604739DEF}"/>
                    </a:ext>
                  </a:extLst>
                </p14:cNvPr>
                <p14:cNvContentPartPr/>
                <p14:nvPr/>
              </p14:nvContentPartPr>
              <p14:xfrm>
                <a:off x="836440" y="92587"/>
                <a:ext cx="74160" cy="1648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55A987A7-D318-48A8-A5AB-D8B604739DEF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827800" y="83947"/>
                  <a:ext cx="918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CD3A2DE1-3E66-445B-9C24-2F2FA6DE8A44}"/>
              </a:ext>
            </a:extLst>
          </p:cNvPr>
          <p:cNvGrpSpPr/>
          <p:nvPr/>
        </p:nvGrpSpPr>
        <p:grpSpPr>
          <a:xfrm>
            <a:off x="1055320" y="36787"/>
            <a:ext cx="109080" cy="249840"/>
            <a:chOff x="1055320" y="36787"/>
            <a:chExt cx="1090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1066331-F17E-4E2D-8171-E63FBDF28293}"/>
                    </a:ext>
                  </a:extLst>
                </p14:cNvPr>
                <p14:cNvContentPartPr/>
                <p14:nvPr/>
              </p14:nvContentPartPr>
              <p14:xfrm>
                <a:off x="1151080" y="39667"/>
                <a:ext cx="360" cy="3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1066331-F17E-4E2D-8171-E63FBDF282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2080" y="31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733D9CF-ED32-4BEB-8D26-1CBD5910F2ED}"/>
                    </a:ext>
                  </a:extLst>
                </p14:cNvPr>
                <p14:cNvContentPartPr/>
                <p14:nvPr/>
              </p14:nvContentPartPr>
              <p14:xfrm>
                <a:off x="1055320" y="36787"/>
                <a:ext cx="109080" cy="2498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733D9CF-ED32-4BEB-8D26-1CBD5910F2ED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1046320" y="28147"/>
                  <a:ext cx="12672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D6B0BC-77DE-4545-914B-2BD41632A50A}"/>
                  </a:ext>
                </a:extLst>
              </p14:cNvPr>
              <p14:cNvContentPartPr/>
              <p14:nvPr/>
            </p14:nvContentPartPr>
            <p14:xfrm>
              <a:off x="3493960" y="4959787"/>
              <a:ext cx="6300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D6B0BC-77DE-4545-914B-2BD41632A50A}"/>
                  </a:ext>
                </a:extLst>
              </p:cNvPr>
              <p:cNvPicPr/>
              <p:nvPr/>
            </p:nvPicPr>
            <p:blipFill>
              <a:blip r:embed="rId942"/>
              <a:stretch>
                <a:fillRect/>
              </a:stretch>
            </p:blipFill>
            <p:spPr>
              <a:xfrm>
                <a:off x="3485320" y="4950787"/>
                <a:ext cx="8064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E06909AD-A0B6-452B-8A25-50019C858900}"/>
              </a:ext>
            </a:extLst>
          </p:cNvPr>
          <p:cNvGrpSpPr/>
          <p:nvPr/>
        </p:nvGrpSpPr>
        <p:grpSpPr>
          <a:xfrm>
            <a:off x="1381840" y="4579627"/>
            <a:ext cx="2216160" cy="754200"/>
            <a:chOff x="1381840" y="4579627"/>
            <a:chExt cx="221616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4D65AB-4B05-488B-98E5-4FBDB52FD5D6}"/>
                    </a:ext>
                  </a:extLst>
                </p14:cNvPr>
                <p14:cNvContentPartPr/>
                <p14:nvPr/>
              </p14:nvContentPartPr>
              <p14:xfrm>
                <a:off x="1548160" y="4948627"/>
                <a:ext cx="2049840" cy="35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4D65AB-4B05-488B-98E5-4FBDB52FD5D6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1539520" y="4939987"/>
                  <a:ext cx="2067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0EFCC9-B720-4ACC-B555-95DF1AE0F8A7}"/>
                    </a:ext>
                  </a:extLst>
                </p14:cNvPr>
                <p14:cNvContentPartPr/>
                <p14:nvPr/>
              </p14:nvContentPartPr>
              <p14:xfrm>
                <a:off x="1381840" y="4879507"/>
                <a:ext cx="225000" cy="11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0EFCC9-B720-4ACC-B555-95DF1AE0F8A7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1373200" y="4870867"/>
                  <a:ext cx="242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980342-D015-43B0-B0A7-9E4834DDCD26}"/>
                    </a:ext>
                  </a:extLst>
                </p14:cNvPr>
                <p14:cNvContentPartPr/>
                <p14:nvPr/>
              </p14:nvContentPartPr>
              <p14:xfrm>
                <a:off x="1735000" y="4729747"/>
                <a:ext cx="147960" cy="156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980342-D015-43B0-B0A7-9E4834DDCD26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1726000" y="4721107"/>
                  <a:ext cx="165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23B673E-18F3-4764-968F-ECC1A011AFAB}"/>
                    </a:ext>
                  </a:extLst>
                </p14:cNvPr>
                <p14:cNvContentPartPr/>
                <p14:nvPr/>
              </p14:nvContentPartPr>
              <p14:xfrm>
                <a:off x="1869640" y="4835947"/>
                <a:ext cx="96480" cy="1839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23B673E-18F3-4764-968F-ECC1A011AFAB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1860640" y="4826947"/>
                  <a:ext cx="114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75F779BB-D166-4607-85A7-A9327FC44145}"/>
                    </a:ext>
                  </a:extLst>
                </p14:cNvPr>
                <p14:cNvContentPartPr/>
                <p14:nvPr/>
              </p14:nvContentPartPr>
              <p14:xfrm>
                <a:off x="1946320" y="4831987"/>
                <a:ext cx="154440" cy="532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75F779BB-D166-4607-85A7-A9327FC44145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937680" y="4823347"/>
                  <a:ext cx="172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790FE319-BEBB-4222-B4EF-3E4CED6AFCC3}"/>
                    </a:ext>
                  </a:extLst>
                </p14:cNvPr>
                <p14:cNvContentPartPr/>
                <p14:nvPr/>
              </p14:nvContentPartPr>
              <p14:xfrm>
                <a:off x="2094280" y="4845307"/>
                <a:ext cx="75240" cy="781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790FE319-BEBB-4222-B4EF-3E4CED6AFCC3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2085640" y="4836307"/>
                  <a:ext cx="92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6C02861-188E-4E0C-92CB-8AFB91BC303D}"/>
                    </a:ext>
                  </a:extLst>
                </p14:cNvPr>
                <p14:cNvContentPartPr/>
                <p14:nvPr/>
              </p14:nvContentPartPr>
              <p14:xfrm>
                <a:off x="2182840" y="4657387"/>
                <a:ext cx="11160" cy="2181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6C02861-188E-4E0C-92CB-8AFB91BC303D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2174200" y="4648747"/>
                  <a:ext cx="28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78F793D-8DC3-441B-90BB-CCD16FEF6034}"/>
                    </a:ext>
                  </a:extLst>
                </p14:cNvPr>
                <p14:cNvContentPartPr/>
                <p14:nvPr/>
              </p14:nvContentPartPr>
              <p14:xfrm>
                <a:off x="2132800" y="4795987"/>
                <a:ext cx="109440" cy="43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78F793D-8DC3-441B-90BB-CCD16FEF6034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2123800" y="4787347"/>
                  <a:ext cx="12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008A0C5-58F6-41E7-825B-E64571AD7712}"/>
                    </a:ext>
                  </a:extLst>
                </p14:cNvPr>
                <p14:cNvContentPartPr/>
                <p14:nvPr/>
              </p14:nvContentPartPr>
              <p14:xfrm>
                <a:off x="2311000" y="4775827"/>
                <a:ext cx="213840" cy="1137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008A0C5-58F6-41E7-825B-E64571AD7712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2302360" y="4767187"/>
                  <a:ext cx="231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BA60AF50-89A3-40EC-AFB6-16D74E839338}"/>
                    </a:ext>
                  </a:extLst>
                </p14:cNvPr>
                <p14:cNvContentPartPr/>
                <p14:nvPr/>
              </p14:nvContentPartPr>
              <p14:xfrm>
                <a:off x="2556160" y="4836667"/>
                <a:ext cx="183240" cy="392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BA60AF50-89A3-40EC-AFB6-16D74E839338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2547520" y="4827667"/>
                  <a:ext cx="200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D3FD8EC6-EC6A-42B9-B2E6-FA9D27CC1B4A}"/>
                    </a:ext>
                  </a:extLst>
                </p14:cNvPr>
                <p14:cNvContentPartPr/>
                <p14:nvPr/>
              </p14:nvContentPartPr>
              <p14:xfrm>
                <a:off x="2735800" y="4579627"/>
                <a:ext cx="32400" cy="3265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D3FD8EC6-EC6A-42B9-B2E6-FA9D27CC1B4A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2727160" y="4570627"/>
                  <a:ext cx="500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126415AC-1DB7-4DBD-A7CD-4A4E5F33D032}"/>
                    </a:ext>
                  </a:extLst>
                </p14:cNvPr>
                <p14:cNvContentPartPr/>
                <p14:nvPr/>
              </p14:nvContentPartPr>
              <p14:xfrm>
                <a:off x="2700520" y="4792387"/>
                <a:ext cx="112680" cy="90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126415AC-1DB7-4DBD-A7CD-4A4E5F33D032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2691880" y="4783387"/>
                  <a:ext cx="13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0192AB83-68D2-4BF3-800A-E5DB69EC399C}"/>
                    </a:ext>
                  </a:extLst>
                </p14:cNvPr>
                <p14:cNvContentPartPr/>
                <p14:nvPr/>
              </p14:nvContentPartPr>
              <p14:xfrm>
                <a:off x="2809240" y="4648747"/>
                <a:ext cx="180360" cy="2548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0192AB83-68D2-4BF3-800A-E5DB69EC399C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2800240" y="4640107"/>
                  <a:ext cx="198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982BFB63-F1DC-4510-AA74-4AE20C695A4A}"/>
                    </a:ext>
                  </a:extLst>
                </p14:cNvPr>
                <p14:cNvContentPartPr/>
                <p14:nvPr/>
              </p14:nvContentPartPr>
              <p14:xfrm>
                <a:off x="2976280" y="4758547"/>
                <a:ext cx="13320" cy="648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982BFB63-F1DC-4510-AA74-4AE20C695A4A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2967640" y="4749907"/>
                  <a:ext cx="30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BA59A44-DE72-4B3B-8406-1C88EA9D3804}"/>
                    </a:ext>
                  </a:extLst>
                </p14:cNvPr>
                <p14:cNvContentPartPr/>
                <p14:nvPr/>
              </p14:nvContentPartPr>
              <p14:xfrm>
                <a:off x="3024520" y="4844947"/>
                <a:ext cx="212040" cy="3049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BA59A44-DE72-4B3B-8406-1C88EA9D3804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3015880" y="4836307"/>
                  <a:ext cx="229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D3D9ED97-580A-4D8D-A672-01DECB773D90}"/>
                    </a:ext>
                  </a:extLst>
                </p14:cNvPr>
                <p14:cNvContentPartPr/>
                <p14:nvPr/>
              </p14:nvContentPartPr>
              <p14:xfrm>
                <a:off x="1497400" y="5231227"/>
                <a:ext cx="2053440" cy="205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D3D9ED97-580A-4D8D-A672-01DECB773D90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488760" y="5222227"/>
                  <a:ext cx="2071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FFAEEBFE-5571-423D-8379-C5E0718FE8E9}"/>
                    </a:ext>
                  </a:extLst>
                </p14:cNvPr>
                <p14:cNvContentPartPr/>
                <p14:nvPr/>
              </p14:nvContentPartPr>
              <p14:xfrm>
                <a:off x="3477040" y="5150227"/>
                <a:ext cx="97200" cy="1216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FFAEEBFE-5571-423D-8379-C5E0718FE8E9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3468040" y="5141587"/>
                  <a:ext cx="114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BDE06E0F-3863-4373-B777-ACBD89DECFD5}"/>
                    </a:ext>
                  </a:extLst>
                </p14:cNvPr>
                <p14:cNvContentPartPr/>
                <p14:nvPr/>
              </p14:nvContentPartPr>
              <p14:xfrm>
                <a:off x="1507120" y="5072467"/>
                <a:ext cx="87480" cy="1000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BDE06E0F-3863-4373-B777-ACBD89DECFD5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1498120" y="5063467"/>
                  <a:ext cx="105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BF5E6353-7EB7-4F21-98D5-DB9B0EE96E38}"/>
                    </a:ext>
                  </a:extLst>
                </p14:cNvPr>
                <p14:cNvContentPartPr/>
                <p14:nvPr/>
              </p14:nvContentPartPr>
              <p14:xfrm>
                <a:off x="1606480" y="5116387"/>
                <a:ext cx="90360" cy="594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BF5E6353-7EB7-4F21-98D5-DB9B0EE96E38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1597480" y="5107747"/>
                  <a:ext cx="10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E3C8B3F-D305-4EAA-96AE-68A04B39C00B}"/>
                    </a:ext>
                  </a:extLst>
                </p14:cNvPr>
                <p14:cNvContentPartPr/>
                <p14:nvPr/>
              </p14:nvContentPartPr>
              <p14:xfrm>
                <a:off x="1693240" y="5116027"/>
                <a:ext cx="64440" cy="648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E3C8B3F-D305-4EAA-96AE-68A04B39C00B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1684240" y="5107027"/>
                  <a:ext cx="82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A9BAB959-6640-407A-9476-C9959B17111D}"/>
                    </a:ext>
                  </a:extLst>
                </p14:cNvPr>
                <p14:cNvContentPartPr/>
                <p14:nvPr/>
              </p14:nvContentPartPr>
              <p14:xfrm>
                <a:off x="1789360" y="5135827"/>
                <a:ext cx="13320" cy="630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A9BAB959-6640-407A-9476-C9959B17111D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1780720" y="5127187"/>
                  <a:ext cx="30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C09B35B-C384-4311-B494-954A49FC20C6}"/>
                    </a:ext>
                  </a:extLst>
                </p14:cNvPr>
                <p14:cNvContentPartPr/>
                <p14:nvPr/>
              </p14:nvContentPartPr>
              <p14:xfrm>
                <a:off x="1789360" y="5088667"/>
                <a:ext cx="19440" cy="475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C09B35B-C384-4311-B494-954A49FC20C6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1780720" y="5080027"/>
                  <a:ext cx="37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470230BF-0DE7-4B12-A1B5-37B21645D84E}"/>
                    </a:ext>
                  </a:extLst>
                </p14:cNvPr>
                <p14:cNvContentPartPr/>
                <p14:nvPr/>
              </p14:nvContentPartPr>
              <p14:xfrm>
                <a:off x="1821400" y="5078227"/>
                <a:ext cx="68040" cy="2556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470230BF-0DE7-4B12-A1B5-37B21645D84E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1812760" y="5069227"/>
                  <a:ext cx="85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61C31DB8-6953-4294-B91B-4240F5304DB2}"/>
                    </a:ext>
                  </a:extLst>
                </p14:cNvPr>
                <p14:cNvContentPartPr/>
                <p14:nvPr/>
              </p14:nvContentPartPr>
              <p14:xfrm>
                <a:off x="1844080" y="5126107"/>
                <a:ext cx="99720" cy="1015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61C31DB8-6953-4294-B91B-4240F5304DB2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1835080" y="5117467"/>
                  <a:ext cx="117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EA63ED0B-9D00-46E5-BC45-F212FB54527B}"/>
                    </a:ext>
                  </a:extLst>
                </p14:cNvPr>
                <p14:cNvContentPartPr/>
                <p14:nvPr/>
              </p14:nvContentPartPr>
              <p14:xfrm>
                <a:off x="1914640" y="5126107"/>
                <a:ext cx="131760" cy="889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EA63ED0B-9D00-46E5-BC45-F212FB54527B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1905640" y="5117467"/>
                  <a:ext cx="149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44DE84A2-6CDB-423B-ABBA-6237F6C2E431}"/>
                    </a:ext>
                  </a:extLst>
                </p14:cNvPr>
                <p14:cNvContentPartPr/>
                <p14:nvPr/>
              </p14:nvContentPartPr>
              <p14:xfrm>
                <a:off x="2049280" y="5071387"/>
                <a:ext cx="237960" cy="1717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44DE84A2-6CDB-423B-ABBA-6237F6C2E431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2040280" y="5062387"/>
                  <a:ext cx="255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813C1C87-BCDF-4685-AAE2-76AFC717CE1F}"/>
                    </a:ext>
                  </a:extLst>
                </p14:cNvPr>
                <p14:cNvContentPartPr/>
                <p14:nvPr/>
              </p14:nvContentPartPr>
              <p14:xfrm>
                <a:off x="2337280" y="5146987"/>
                <a:ext cx="116640" cy="921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813C1C87-BCDF-4685-AAE2-76AFC717CE1F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2328280" y="5138347"/>
                  <a:ext cx="134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A7E9174A-29B1-4AC4-9E05-9A4F8E394C84}"/>
                    </a:ext>
                  </a:extLst>
                </p14:cNvPr>
                <p14:cNvContentPartPr/>
                <p14:nvPr/>
              </p14:nvContentPartPr>
              <p14:xfrm>
                <a:off x="2456800" y="5154187"/>
                <a:ext cx="87120" cy="702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A7E9174A-29B1-4AC4-9E05-9A4F8E394C84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2447800" y="5145187"/>
                  <a:ext cx="104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F8F540E-2991-4176-9523-0BD05E41AA4D}"/>
                    </a:ext>
                  </a:extLst>
                </p14:cNvPr>
                <p14:cNvContentPartPr/>
                <p14:nvPr/>
              </p14:nvContentPartPr>
              <p14:xfrm>
                <a:off x="2546440" y="5163547"/>
                <a:ext cx="90360" cy="421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F8F540E-2991-4176-9523-0BD05E41AA4D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2537800" y="5154547"/>
                  <a:ext cx="108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78B9F00B-FAF1-4DDE-A1F2-71925F4621C7}"/>
                    </a:ext>
                  </a:extLst>
                </p14:cNvPr>
                <p14:cNvContentPartPr/>
                <p14:nvPr/>
              </p14:nvContentPartPr>
              <p14:xfrm>
                <a:off x="2667760" y="5078947"/>
                <a:ext cx="283320" cy="1411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78B9F00B-FAF1-4DDE-A1F2-71925F4621C7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2659120" y="5070307"/>
                  <a:ext cx="300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1264AF78-8732-47F4-8439-6DCE97AA9555}"/>
                    </a:ext>
                  </a:extLst>
                </p14:cNvPr>
                <p14:cNvContentPartPr/>
                <p14:nvPr/>
              </p14:nvContentPartPr>
              <p14:xfrm>
                <a:off x="2966920" y="5002987"/>
                <a:ext cx="13320" cy="1908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1264AF78-8732-47F4-8439-6DCE97AA9555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2957920" y="4994347"/>
                  <a:ext cx="30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E3B148-6B9B-4F3B-A175-A808A29FB2A0}"/>
                    </a:ext>
                  </a:extLst>
                </p14:cNvPr>
                <p14:cNvContentPartPr/>
                <p14:nvPr/>
              </p14:nvContentPartPr>
              <p14:xfrm>
                <a:off x="2938120" y="5081107"/>
                <a:ext cx="151200" cy="10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E3B148-6B9B-4F3B-A175-A808A29FB2A0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2929120" y="5072107"/>
                  <a:ext cx="168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A25F1E-76F5-4412-88F3-88CA719593F9}"/>
                    </a:ext>
                  </a:extLst>
                </p14:cNvPr>
                <p14:cNvContentPartPr/>
                <p14:nvPr/>
              </p14:nvContentPartPr>
              <p14:xfrm>
                <a:off x="3088600" y="5081107"/>
                <a:ext cx="202320" cy="13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A25F1E-76F5-4412-88F3-88CA719593F9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3079960" y="5072107"/>
                  <a:ext cx="219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A803E7B-0A4E-4078-AD0C-FED62C26F556}"/>
                    </a:ext>
                  </a:extLst>
                </p14:cNvPr>
                <p14:cNvContentPartPr/>
                <p14:nvPr/>
              </p14:nvContentPartPr>
              <p14:xfrm>
                <a:off x="3277960" y="5031067"/>
                <a:ext cx="38880" cy="202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A803E7B-0A4E-4078-AD0C-FED62C26F556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3269320" y="5022067"/>
                  <a:ext cx="565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72AC144-AD99-4701-B176-E142C85718DA}"/>
              </a:ext>
            </a:extLst>
          </p:cNvPr>
          <p:cNvGrpSpPr/>
          <p:nvPr/>
        </p:nvGrpSpPr>
        <p:grpSpPr>
          <a:xfrm>
            <a:off x="1272760" y="-36840"/>
            <a:ext cx="2111400" cy="444067"/>
            <a:chOff x="1272760" y="-36840"/>
            <a:chExt cx="2111400" cy="4440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A9F5668-7ECC-4802-A2BF-9E9E69AE5A5A}"/>
                    </a:ext>
                  </a:extLst>
                </p14:cNvPr>
                <p14:cNvContentPartPr/>
                <p14:nvPr/>
              </p14:nvContentPartPr>
              <p14:xfrm>
                <a:off x="1272760" y="32827"/>
                <a:ext cx="141480" cy="250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A9F5668-7ECC-4802-A2BF-9E9E69AE5A5A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1264120" y="24187"/>
                  <a:ext cx="159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1CD40B-C587-4DD2-BC0E-5591D94C4431}"/>
                    </a:ext>
                  </a:extLst>
                </p14:cNvPr>
                <p14:cNvContentPartPr/>
                <p14:nvPr/>
              </p14:nvContentPartPr>
              <p14:xfrm>
                <a:off x="1413880" y="130387"/>
                <a:ext cx="96840" cy="110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1CD40B-C587-4DD2-BC0E-5591D94C4431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1405240" y="121387"/>
                  <a:ext cx="114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08AED25-1687-40A1-A25E-4784742D2A57}"/>
                    </a:ext>
                  </a:extLst>
                </p14:cNvPr>
                <p14:cNvContentPartPr/>
                <p14:nvPr/>
              </p14:nvContentPartPr>
              <p14:xfrm>
                <a:off x="1515760" y="113827"/>
                <a:ext cx="30240" cy="94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08AED25-1687-40A1-A25E-4784742D2A57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1507120" y="104827"/>
                  <a:ext cx="47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67ACB87-C40B-49CA-BFF9-EB6A03116A81}"/>
                    </a:ext>
                  </a:extLst>
                </p14:cNvPr>
                <p14:cNvContentPartPr/>
                <p14:nvPr/>
              </p14:nvContentPartPr>
              <p14:xfrm>
                <a:off x="1584160" y="143707"/>
                <a:ext cx="25920" cy="81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67ACB87-C40B-49CA-BFF9-EB6A03116A81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1575160" y="135067"/>
                  <a:ext cx="43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58AE42-3C19-407A-9BFB-53FBEC659488}"/>
                    </a:ext>
                  </a:extLst>
                </p14:cNvPr>
                <p14:cNvContentPartPr/>
                <p14:nvPr/>
              </p14:nvContentPartPr>
              <p14:xfrm>
                <a:off x="1587400" y="8898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58AE42-3C19-407A-9BFB-53FBEC6594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78400" y="79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4446E-67B0-4FCB-8602-42D8EE647F1E}"/>
                    </a:ext>
                  </a:extLst>
                </p14:cNvPr>
                <p14:cNvContentPartPr/>
                <p14:nvPr/>
              </p14:nvContentPartPr>
              <p14:xfrm>
                <a:off x="1654360" y="175387"/>
                <a:ext cx="6840" cy="11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4446E-67B0-4FCB-8602-42D8EE647F1E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645360" y="166747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4BDA94F-D0C5-4876-9E47-A055BE2567DF}"/>
                    </a:ext>
                  </a:extLst>
                </p14:cNvPr>
                <p14:cNvContentPartPr/>
                <p14:nvPr/>
              </p14:nvContentPartPr>
              <p14:xfrm>
                <a:off x="1648240" y="1867"/>
                <a:ext cx="135000" cy="405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4BDA94F-D0C5-4876-9E47-A055BE2567DF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1639600" y="-7133"/>
                  <a:ext cx="1526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5020D3-3E3C-4339-8118-800970CC0E83}"/>
                    </a:ext>
                  </a:extLst>
                </p14:cNvPr>
                <p14:cNvContentPartPr/>
                <p14:nvPr/>
              </p14:nvContentPartPr>
              <p14:xfrm>
                <a:off x="1779640" y="103560"/>
                <a:ext cx="25920" cy="57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5020D3-3E3C-4339-8118-800970CC0E83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1771000" y="94560"/>
                  <a:ext cx="43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4CE819-EFDC-4499-9CCF-B9739D5F5003}"/>
                    </a:ext>
                  </a:extLst>
                </p14:cNvPr>
                <p14:cNvContentPartPr/>
                <p14:nvPr/>
              </p14:nvContentPartPr>
              <p14:xfrm>
                <a:off x="1779640" y="103560"/>
                <a:ext cx="135000" cy="166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4CE819-EFDC-4499-9CCF-B9739D5F5003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1771000" y="94560"/>
                  <a:ext cx="15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DEBBE57-DA5B-4033-98B6-F8B742D74301}"/>
                    </a:ext>
                  </a:extLst>
                </p14:cNvPr>
                <p14:cNvContentPartPr/>
                <p14:nvPr/>
              </p14:nvContentPartPr>
              <p14:xfrm>
                <a:off x="1917880" y="50640"/>
                <a:ext cx="176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DEBBE57-DA5B-4033-98B6-F8B742D74301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908880" y="41640"/>
                  <a:ext cx="194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436E59F-B2CD-4CA4-B906-3A66C784E011}"/>
                    </a:ext>
                  </a:extLst>
                </p14:cNvPr>
                <p14:cNvContentPartPr/>
                <p14:nvPr/>
              </p14:nvContentPartPr>
              <p14:xfrm>
                <a:off x="2078080" y="42720"/>
                <a:ext cx="164160" cy="274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436E59F-B2CD-4CA4-B906-3A66C784E011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2069080" y="34080"/>
                  <a:ext cx="181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C9A9794-93D0-4EAB-99C2-67A7A914EAB5}"/>
                    </a:ext>
                  </a:extLst>
                </p14:cNvPr>
                <p14:cNvContentPartPr/>
                <p14:nvPr/>
              </p14:nvContentPartPr>
              <p14:xfrm>
                <a:off x="2355640" y="66120"/>
                <a:ext cx="101520" cy="19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C9A9794-93D0-4EAB-99C2-67A7A914EAB5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2347000" y="57120"/>
                  <a:ext cx="119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67B144A-D0D8-43DE-B024-FB917ACF4ED0}"/>
                    </a:ext>
                  </a:extLst>
                </p14:cNvPr>
                <p14:cNvContentPartPr/>
                <p14:nvPr/>
              </p14:nvContentPartPr>
              <p14:xfrm>
                <a:off x="2478400" y="164040"/>
                <a:ext cx="42840" cy="59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67B144A-D0D8-43DE-B024-FB917ACF4ED0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2469760" y="155400"/>
                  <a:ext cx="60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9FC105-2C13-4AF3-9ED4-771C553EBDCA}"/>
                    </a:ext>
                  </a:extLst>
                </p14:cNvPr>
                <p14:cNvContentPartPr/>
                <p14:nvPr/>
              </p14:nvContentPartPr>
              <p14:xfrm>
                <a:off x="2492080" y="172680"/>
                <a:ext cx="119160" cy="78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9FC105-2C13-4AF3-9ED4-771C553EBDCA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2483080" y="164040"/>
                  <a:ext cx="136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ABF626-C1F1-4EB4-8B7F-90692DD1B73C}"/>
                    </a:ext>
                  </a:extLst>
                </p14:cNvPr>
                <p14:cNvContentPartPr/>
                <p14:nvPr/>
              </p14:nvContentPartPr>
              <p14:xfrm>
                <a:off x="2559400" y="192120"/>
                <a:ext cx="170280" cy="86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ABF626-C1F1-4EB4-8B7F-90692DD1B73C}"/>
                    </a:ext>
                  </a:extLst>
                </p:cNvPr>
                <p:cNvPicPr/>
                <p:nvPr/>
              </p:nvPicPr>
              <p:blipFill>
                <a:blip r:embed="rId1039"/>
                <a:stretch>
                  <a:fillRect/>
                </a:stretch>
              </p:blipFill>
              <p:spPr>
                <a:xfrm>
                  <a:off x="2550400" y="183120"/>
                  <a:ext cx="187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81FCBAB-3FCC-41E9-A67B-40D46316C497}"/>
                    </a:ext>
                  </a:extLst>
                </p14:cNvPr>
                <p14:cNvContentPartPr/>
                <p14:nvPr/>
              </p14:nvContentPartPr>
              <p14:xfrm>
                <a:off x="2672080" y="20760"/>
                <a:ext cx="30816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81FCBAB-3FCC-41E9-A67B-40D46316C497}"/>
                    </a:ext>
                  </a:extLst>
                </p:cNvPr>
                <p:cNvPicPr/>
                <p:nvPr/>
              </p:nvPicPr>
              <p:blipFill>
                <a:blip r:embed="rId1041"/>
                <a:stretch>
                  <a:fillRect/>
                </a:stretch>
              </p:blipFill>
              <p:spPr>
                <a:xfrm>
                  <a:off x="2663080" y="11760"/>
                  <a:ext cx="325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107BA02-7B47-4ED5-A753-78EB0CA1F9B6}"/>
                    </a:ext>
                  </a:extLst>
                </p14:cNvPr>
                <p14:cNvContentPartPr/>
                <p14:nvPr/>
              </p14:nvContentPartPr>
              <p14:xfrm>
                <a:off x="3011560" y="-36840"/>
                <a:ext cx="32400" cy="325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107BA02-7B47-4ED5-A753-78EB0CA1F9B6}"/>
                    </a:ext>
                  </a:extLst>
                </p:cNvPr>
                <p:cNvPicPr/>
                <p:nvPr/>
              </p:nvPicPr>
              <p:blipFill>
                <a:blip r:embed="rId1043"/>
                <a:stretch>
                  <a:fillRect/>
                </a:stretch>
              </p:blipFill>
              <p:spPr>
                <a:xfrm>
                  <a:off x="3002920" y="-45840"/>
                  <a:ext cx="50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59249F5-2488-4AB3-9A57-3CE68AB91D68}"/>
                    </a:ext>
                  </a:extLst>
                </p14:cNvPr>
                <p14:cNvContentPartPr/>
                <p14:nvPr/>
              </p14:nvContentPartPr>
              <p14:xfrm>
                <a:off x="2986000" y="99227"/>
                <a:ext cx="218520" cy="86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59249F5-2488-4AB3-9A57-3CE68AB91D68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2977360" y="90227"/>
                  <a:ext cx="236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13CED80-007D-420F-B134-78C898F2ACDD}"/>
                    </a:ext>
                  </a:extLst>
                </p14:cNvPr>
                <p14:cNvContentPartPr/>
                <p14:nvPr/>
              </p14:nvContentPartPr>
              <p14:xfrm>
                <a:off x="3181840" y="76907"/>
                <a:ext cx="29160" cy="6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13CED80-007D-420F-B134-78C898F2ACDD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3172840" y="68267"/>
                  <a:ext cx="46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F2B82FF-52FE-4AE4-A3EC-020EF78C6445}"/>
                    </a:ext>
                  </a:extLst>
                </p14:cNvPr>
                <p14:cNvContentPartPr/>
                <p14:nvPr/>
              </p14:nvContentPartPr>
              <p14:xfrm>
                <a:off x="3248800" y="-28573"/>
                <a:ext cx="135360" cy="296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F2B82FF-52FE-4AE4-A3EC-020EF78C6445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3240160" y="-37573"/>
                  <a:ext cx="153000" cy="31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340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BA4246-EC51-438E-863A-3EFB26C4BAC3}"/>
              </a:ext>
            </a:extLst>
          </p:cNvPr>
          <p:cNvGrpSpPr/>
          <p:nvPr/>
        </p:nvGrpSpPr>
        <p:grpSpPr>
          <a:xfrm>
            <a:off x="461320" y="236227"/>
            <a:ext cx="1402200" cy="553680"/>
            <a:chOff x="461320" y="236227"/>
            <a:chExt cx="140220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207F10-BA5B-4315-B8DF-201E79FFE5A9}"/>
                    </a:ext>
                  </a:extLst>
                </p14:cNvPr>
                <p14:cNvContentPartPr/>
                <p14:nvPr/>
              </p14:nvContentPartPr>
              <p14:xfrm>
                <a:off x="589480" y="387067"/>
                <a:ext cx="3600" cy="18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207F10-BA5B-4315-B8DF-201E79FFE5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0840" y="378427"/>
                  <a:ext cx="21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3629F0-765D-4B95-B21D-F68E97C1BDEF}"/>
                    </a:ext>
                  </a:extLst>
                </p14:cNvPr>
                <p14:cNvContentPartPr/>
                <p14:nvPr/>
              </p14:nvContentPartPr>
              <p14:xfrm>
                <a:off x="461320" y="378427"/>
                <a:ext cx="270000" cy="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3629F0-765D-4B95-B21D-F68E97C1BD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320" y="369787"/>
                  <a:ext cx="287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2FEA4E-4821-47E5-A955-FBCA28FDA285}"/>
                    </a:ext>
                  </a:extLst>
                </p14:cNvPr>
                <p14:cNvContentPartPr/>
                <p14:nvPr/>
              </p14:nvContentPartPr>
              <p14:xfrm>
                <a:off x="724120" y="338107"/>
                <a:ext cx="276120" cy="23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2FEA4E-4821-47E5-A955-FBCA28FDA2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480" y="329467"/>
                  <a:ext cx="293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D42D07-5AD3-45DD-9120-82A59D1A3596}"/>
                    </a:ext>
                  </a:extLst>
                </p14:cNvPr>
                <p14:cNvContentPartPr/>
                <p14:nvPr/>
              </p14:nvContentPartPr>
              <p14:xfrm>
                <a:off x="1057840" y="339907"/>
                <a:ext cx="21996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D42D07-5AD3-45DD-9120-82A59D1A35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8840" y="331267"/>
                  <a:ext cx="237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D79ACA-0C93-4D03-AD33-DB7D5CE31A52}"/>
                    </a:ext>
                  </a:extLst>
                </p14:cNvPr>
                <p14:cNvContentPartPr/>
                <p14:nvPr/>
              </p14:nvContentPartPr>
              <p14:xfrm>
                <a:off x="1333960" y="463387"/>
                <a:ext cx="67680" cy="11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D79ACA-0C93-4D03-AD33-DB7D5CE31A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4960" y="454387"/>
                  <a:ext cx="85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7A49D1-42D1-4152-A636-0A942B86E49A}"/>
                    </a:ext>
                  </a:extLst>
                </p14:cNvPr>
                <p14:cNvContentPartPr/>
                <p14:nvPr/>
              </p14:nvContentPartPr>
              <p14:xfrm>
                <a:off x="1394800" y="500827"/>
                <a:ext cx="128880" cy="7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7A49D1-42D1-4152-A636-0A942B86E4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5800" y="491827"/>
                  <a:ext cx="146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68503C-FF50-4E18-B98F-C6066461F1A2}"/>
                    </a:ext>
                  </a:extLst>
                </p14:cNvPr>
                <p14:cNvContentPartPr/>
                <p14:nvPr/>
              </p14:nvContentPartPr>
              <p14:xfrm>
                <a:off x="1513600" y="402547"/>
                <a:ext cx="131760" cy="38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68503C-FF50-4E18-B98F-C6066461F1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4600" y="393547"/>
                  <a:ext cx="1494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892CAE-C78E-4F1B-BF09-2E79430AF268}"/>
                    </a:ext>
                  </a:extLst>
                </p14:cNvPr>
                <p14:cNvContentPartPr/>
                <p14:nvPr/>
              </p14:nvContentPartPr>
              <p14:xfrm>
                <a:off x="1545640" y="552667"/>
                <a:ext cx="147960" cy="4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892CAE-C78E-4F1B-BF09-2E79430AF2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36640" y="544027"/>
                  <a:ext cx="165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999336-3CB3-46D2-9D6A-7A1AFBC704EA}"/>
                    </a:ext>
                  </a:extLst>
                </p14:cNvPr>
                <p14:cNvContentPartPr/>
                <p14:nvPr/>
              </p14:nvContentPartPr>
              <p14:xfrm>
                <a:off x="1677040" y="236227"/>
                <a:ext cx="186480" cy="316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999336-3CB3-46D2-9D6A-7A1AFBC70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68400" y="227227"/>
                  <a:ext cx="20412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E1E9B1-FEB9-4C57-BD0A-2CB050DD71C4}"/>
                  </a:ext>
                </a:extLst>
              </p14:cNvPr>
              <p14:cNvContentPartPr/>
              <p14:nvPr/>
            </p14:nvContentPartPr>
            <p14:xfrm>
              <a:off x="172600" y="577867"/>
              <a:ext cx="128520" cy="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E1E9B1-FEB9-4C57-BD0A-2CB050DD71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600" y="568867"/>
                <a:ext cx="1461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3FFF9BB-76D0-46BB-A123-54D3AAE6BA3F}"/>
              </a:ext>
            </a:extLst>
          </p:cNvPr>
          <p:cNvGrpSpPr/>
          <p:nvPr/>
        </p:nvGrpSpPr>
        <p:grpSpPr>
          <a:xfrm>
            <a:off x="207880" y="726187"/>
            <a:ext cx="2380680" cy="933120"/>
            <a:chOff x="207880" y="726187"/>
            <a:chExt cx="2380680" cy="93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9A7BEA-1B72-4C9D-BE01-4BF491884BE7}"/>
                    </a:ext>
                  </a:extLst>
                </p14:cNvPr>
                <p14:cNvContentPartPr/>
                <p14:nvPr/>
              </p14:nvContentPartPr>
              <p14:xfrm>
                <a:off x="207880" y="988627"/>
                <a:ext cx="122400" cy="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9A7BEA-1B72-4C9D-BE01-4BF491884B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880" y="979987"/>
                  <a:ext cx="140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4BCA3A-961A-4499-A8F9-3D5F62A69D73}"/>
                    </a:ext>
                  </a:extLst>
                </p14:cNvPr>
                <p14:cNvContentPartPr/>
                <p14:nvPr/>
              </p14:nvContentPartPr>
              <p14:xfrm>
                <a:off x="486880" y="897187"/>
                <a:ext cx="6840" cy="20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4BCA3A-961A-4499-A8F9-3D5F62A69D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880" y="888547"/>
                  <a:ext cx="24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674C10-3BDF-44BE-99DA-8B4732B5633D}"/>
                    </a:ext>
                  </a:extLst>
                </p14:cNvPr>
                <p14:cNvContentPartPr/>
                <p14:nvPr/>
              </p14:nvContentPartPr>
              <p14:xfrm>
                <a:off x="483640" y="776947"/>
                <a:ext cx="408240" cy="30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674C10-3BDF-44BE-99DA-8B4732B563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000" y="768307"/>
                  <a:ext cx="425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0551F0-8B77-4C2A-A305-C3787928D105}"/>
                    </a:ext>
                  </a:extLst>
                </p14:cNvPr>
                <p14:cNvContentPartPr/>
                <p14:nvPr/>
              </p14:nvContentPartPr>
              <p14:xfrm>
                <a:off x="936160" y="726187"/>
                <a:ext cx="42120" cy="33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0551F0-8B77-4C2A-A305-C3787928D1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7160" y="717187"/>
                  <a:ext cx="597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BE1E71-7DA7-47A4-95DF-386DE5152FCC}"/>
                    </a:ext>
                  </a:extLst>
                </p14:cNvPr>
                <p14:cNvContentPartPr/>
                <p14:nvPr/>
              </p14:nvContentPartPr>
              <p14:xfrm>
                <a:off x="1067560" y="751027"/>
                <a:ext cx="6840" cy="299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BE1E71-7DA7-47A4-95DF-386DE5152F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8560" y="742387"/>
                  <a:ext cx="24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44F42F-7881-4B56-B4C3-1B1C71495210}"/>
                    </a:ext>
                  </a:extLst>
                </p14:cNvPr>
                <p14:cNvContentPartPr/>
                <p14:nvPr/>
              </p14:nvContentPartPr>
              <p14:xfrm>
                <a:off x="1035520" y="934987"/>
                <a:ext cx="192960" cy="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44F42F-7881-4B56-B4C3-1B1C714952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520" y="925987"/>
                  <a:ext cx="210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43A466-D5CD-4F61-923C-1AEDB9D3479E}"/>
                    </a:ext>
                  </a:extLst>
                </p14:cNvPr>
                <p14:cNvContentPartPr/>
                <p14:nvPr/>
              </p14:nvContentPartPr>
              <p14:xfrm>
                <a:off x="1231000" y="899347"/>
                <a:ext cx="32400" cy="160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43A466-D5CD-4F61-923C-1AEDB9D347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22360" y="890347"/>
                  <a:ext cx="50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F326B7-8967-4970-A838-B14B1B17B9AF}"/>
                    </a:ext>
                  </a:extLst>
                </p14:cNvPr>
                <p14:cNvContentPartPr/>
                <p14:nvPr/>
              </p14:nvContentPartPr>
              <p14:xfrm>
                <a:off x="1292200" y="801067"/>
                <a:ext cx="125640" cy="282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F326B7-8967-4970-A838-B14B1B17B9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83200" y="792427"/>
                  <a:ext cx="143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EDAC19-63C7-41EC-BB3B-F692281E7082}"/>
                    </a:ext>
                  </a:extLst>
                </p14:cNvPr>
                <p14:cNvContentPartPr/>
                <p14:nvPr/>
              </p14:nvContentPartPr>
              <p14:xfrm>
                <a:off x="1462120" y="1003027"/>
                <a:ext cx="151200" cy="122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EDAC19-63C7-41EC-BB3B-F692281E70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53480" y="994387"/>
                  <a:ext cx="168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864E3F-F478-4289-9F3B-44833A7A3EE6}"/>
                    </a:ext>
                  </a:extLst>
                </p14:cNvPr>
                <p14:cNvContentPartPr/>
                <p14:nvPr/>
              </p14:nvContentPartPr>
              <p14:xfrm>
                <a:off x="1603240" y="1041547"/>
                <a:ext cx="119160" cy="7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864E3F-F478-4289-9F3B-44833A7A3E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94600" y="1032907"/>
                  <a:ext cx="136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69D461-2086-4129-A722-D75F1C0795A7}"/>
                    </a:ext>
                  </a:extLst>
                </p14:cNvPr>
                <p14:cNvContentPartPr/>
                <p14:nvPr/>
              </p14:nvContentPartPr>
              <p14:xfrm>
                <a:off x="1763800" y="1003027"/>
                <a:ext cx="189720" cy="8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69D461-2086-4129-A722-D75F1C0795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4800" y="994387"/>
                  <a:ext cx="207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3CEB21-3A1B-4473-A1D2-CF6A6F475289}"/>
                    </a:ext>
                  </a:extLst>
                </p14:cNvPr>
                <p14:cNvContentPartPr/>
                <p14:nvPr/>
              </p14:nvContentPartPr>
              <p14:xfrm>
                <a:off x="1908160" y="1035067"/>
                <a:ext cx="74160" cy="6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3CEB21-3A1B-4473-A1D2-CF6A6F4752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99160" y="1026067"/>
                  <a:ext cx="91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AE4D24-56B9-4308-9D2D-90A796BAC2C7}"/>
                    </a:ext>
                  </a:extLst>
                </p14:cNvPr>
                <p14:cNvContentPartPr/>
                <p14:nvPr/>
              </p14:nvContentPartPr>
              <p14:xfrm>
                <a:off x="1985200" y="778027"/>
                <a:ext cx="54720" cy="321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AE4D24-56B9-4308-9D2D-90A796BAC2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76200" y="769027"/>
                  <a:ext cx="72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FDC05F-056D-4072-9A2E-3B8AD2F36A3D}"/>
                    </a:ext>
                  </a:extLst>
                </p14:cNvPr>
                <p14:cNvContentPartPr/>
                <p14:nvPr/>
              </p14:nvContentPartPr>
              <p14:xfrm>
                <a:off x="2109400" y="995467"/>
                <a:ext cx="69480" cy="13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FDC05F-056D-4072-9A2E-3B8AD2F36A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00400" y="986827"/>
                  <a:ext cx="87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3195CA-21EB-4B3E-BE3A-742677BC1932}"/>
                    </a:ext>
                  </a:extLst>
                </p14:cNvPr>
                <p14:cNvContentPartPr/>
                <p14:nvPr/>
              </p14:nvContentPartPr>
              <p14:xfrm>
                <a:off x="275200" y="1423867"/>
                <a:ext cx="131760" cy="25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3195CA-21EB-4B3E-BE3A-742677BC1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200" y="1414867"/>
                  <a:ext cx="149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7ECDF7-7131-499E-B72E-76D1149206E9}"/>
                    </a:ext>
                  </a:extLst>
                </p14:cNvPr>
                <p14:cNvContentPartPr/>
                <p14:nvPr/>
              </p14:nvContentPartPr>
              <p14:xfrm>
                <a:off x="466720" y="1303987"/>
                <a:ext cx="289800" cy="22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7ECDF7-7131-499E-B72E-76D1149206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8080" y="1294987"/>
                  <a:ext cx="307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86ACD7-D83C-477D-A08A-6E13A9711AAF}"/>
                    </a:ext>
                  </a:extLst>
                </p14:cNvPr>
                <p14:cNvContentPartPr/>
                <p14:nvPr/>
              </p14:nvContentPartPr>
              <p14:xfrm>
                <a:off x="765880" y="1388947"/>
                <a:ext cx="16560" cy="63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86ACD7-D83C-477D-A08A-6E13A9711A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240" y="1380307"/>
                  <a:ext cx="34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7B02D9-8C5F-4E0A-8234-39BE07AA61D7}"/>
                    </a:ext>
                  </a:extLst>
                </p14:cNvPr>
                <p14:cNvContentPartPr/>
                <p14:nvPr/>
              </p14:nvContentPartPr>
              <p14:xfrm>
                <a:off x="778840" y="1388947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7B02D9-8C5F-4E0A-8234-39BE07AA61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9840" y="1380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6D3C6D-C151-4276-BEBF-3E741FFF55E3}"/>
                    </a:ext>
                  </a:extLst>
                </p14:cNvPr>
                <p14:cNvContentPartPr/>
                <p14:nvPr/>
              </p14:nvContentPartPr>
              <p14:xfrm>
                <a:off x="750040" y="1351507"/>
                <a:ext cx="312480" cy="178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6D3C6D-C151-4276-BEBF-3E741FFF55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1040" y="1342507"/>
                  <a:ext cx="330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FBBEF7-5A97-4275-B41A-9BFDF9F9A62A}"/>
                    </a:ext>
                  </a:extLst>
                </p14:cNvPr>
                <p14:cNvContentPartPr/>
                <p14:nvPr/>
              </p14:nvContentPartPr>
              <p14:xfrm>
                <a:off x="1107880" y="1410547"/>
                <a:ext cx="390600" cy="248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FBBEF7-5A97-4275-B41A-9BFDF9F9A6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9240" y="1401547"/>
                  <a:ext cx="408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615E68-D972-4824-B75F-C9414F6EE1C6}"/>
                    </a:ext>
                  </a:extLst>
                </p14:cNvPr>
                <p14:cNvContentPartPr/>
                <p14:nvPr/>
              </p14:nvContentPartPr>
              <p14:xfrm>
                <a:off x="1715560" y="1339627"/>
                <a:ext cx="177120" cy="18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615E68-D972-4824-B75F-C9414F6EE1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06920" y="1330627"/>
                  <a:ext cx="194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DDCA0-A673-4F33-8747-3D5AD4ADFDA5}"/>
                    </a:ext>
                  </a:extLst>
                </p14:cNvPr>
                <p14:cNvContentPartPr/>
                <p14:nvPr/>
              </p14:nvContentPartPr>
              <p14:xfrm>
                <a:off x="1911400" y="1431067"/>
                <a:ext cx="167040" cy="9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DDCA0-A673-4F33-8747-3D5AD4ADFD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02400" y="1422427"/>
                  <a:ext cx="184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37ADDD-78C2-4C70-B5C0-A21C2DDAFD47}"/>
                    </a:ext>
                  </a:extLst>
                </p14:cNvPr>
                <p14:cNvContentPartPr/>
                <p14:nvPr/>
              </p14:nvContentPartPr>
              <p14:xfrm>
                <a:off x="2110120" y="1440067"/>
                <a:ext cx="113400" cy="74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37ADDD-78C2-4C70-B5C0-A21C2DDAFD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1480" y="1431427"/>
                  <a:ext cx="131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682685-89D4-42D0-B7AF-E29098165922}"/>
                    </a:ext>
                  </a:extLst>
                </p14:cNvPr>
                <p14:cNvContentPartPr/>
                <p14:nvPr/>
              </p14:nvContentPartPr>
              <p14:xfrm>
                <a:off x="2277160" y="1266907"/>
                <a:ext cx="3564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682685-89D4-42D0-B7AF-E290981659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68160" y="1257907"/>
                  <a:ext cx="53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DDBEF1-2DC9-4AE9-9F78-37A737DCD6C8}"/>
                    </a:ext>
                  </a:extLst>
                </p14:cNvPr>
                <p14:cNvContentPartPr/>
                <p14:nvPr/>
              </p14:nvContentPartPr>
              <p14:xfrm>
                <a:off x="2219200" y="1393987"/>
                <a:ext cx="180000" cy="9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DDBEF1-2DC9-4AE9-9F78-37A737DCD6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10560" y="1384987"/>
                  <a:ext cx="197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F41CD2-FE2B-418D-8B10-13E532E3DAAD}"/>
                    </a:ext>
                  </a:extLst>
                </p14:cNvPr>
                <p14:cNvContentPartPr/>
                <p14:nvPr/>
              </p14:nvContentPartPr>
              <p14:xfrm>
                <a:off x="2366800" y="1200307"/>
                <a:ext cx="221760" cy="304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F41CD2-FE2B-418D-8B10-13E532E3DA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8160" y="1191667"/>
                  <a:ext cx="239400" cy="32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313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Figueroa, Santiago</dc:creator>
  <cp:lastModifiedBy>Figueroa, Santiago</cp:lastModifiedBy>
  <cp:revision>3</cp:revision>
  <dcterms:created xsi:type="dcterms:W3CDTF">2022-03-27T21:11:14Z</dcterms:created>
  <dcterms:modified xsi:type="dcterms:W3CDTF">2022-03-28T09:44:02Z</dcterms:modified>
</cp:coreProperties>
</file>