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8" y="8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04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51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2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8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0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4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26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31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6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6286-E8DF-4B16-A8C4-DB3BD5E3AF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A52A-CBA1-4CAC-A42E-B391E92C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4F68BF-8976-498F-A8A8-18F28C6D9F0C}"/>
              </a:ext>
            </a:extLst>
          </p:cNvPr>
          <p:cNvSpPr/>
          <p:nvPr/>
        </p:nvSpPr>
        <p:spPr>
          <a:xfrm>
            <a:off x="4133623" y="2664477"/>
            <a:ext cx="2361696" cy="128379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/>
              <a:t>Statistician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4E98DF-AF49-4BE9-A7D5-1328601B7701}"/>
              </a:ext>
            </a:extLst>
          </p:cNvPr>
          <p:cNvSpPr/>
          <p:nvPr/>
        </p:nvSpPr>
        <p:spPr>
          <a:xfrm>
            <a:off x="11505345" y="2664477"/>
            <a:ext cx="2361696" cy="128379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Expert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23BA1B-5B7B-41B9-8D35-A760B9C5FE4B}"/>
              </a:ext>
            </a:extLst>
          </p:cNvPr>
          <p:cNvSpPr/>
          <p:nvPr/>
        </p:nvSpPr>
        <p:spPr>
          <a:xfrm>
            <a:off x="7819484" y="2664477"/>
            <a:ext cx="2361696" cy="12837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Data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F35576-E003-4B04-B4BD-419F80E07AE9}"/>
              </a:ext>
            </a:extLst>
          </p:cNvPr>
          <p:cNvSpPr/>
          <p:nvPr/>
        </p:nvSpPr>
        <p:spPr>
          <a:xfrm>
            <a:off x="4133621" y="5014061"/>
            <a:ext cx="9733420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Statistical 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7D238F-32B1-4B89-9F45-448986D4046D}"/>
              </a:ext>
            </a:extLst>
          </p:cNvPr>
          <p:cNvSpPr/>
          <p:nvPr/>
        </p:nvSpPr>
        <p:spPr>
          <a:xfrm>
            <a:off x="4133621" y="629787"/>
            <a:ext cx="9733420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Semantic</a:t>
            </a:r>
            <a:r>
              <a:rPr lang="de-DE" sz="2800" dirty="0">
                <a:solidFill>
                  <a:schemeClr val="tx1"/>
                </a:solidFill>
              </a:rPr>
              <a:t> Information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DECCE8D-5ADC-41A9-BB14-27AA0B061928}"/>
              </a:ext>
            </a:extLst>
          </p:cNvPr>
          <p:cNvSpPr/>
          <p:nvPr/>
        </p:nvSpPr>
        <p:spPr>
          <a:xfrm>
            <a:off x="5066191" y="4202606"/>
            <a:ext cx="508673" cy="56317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7AA3AEC-178C-4914-A7BC-9E07671D2993}"/>
              </a:ext>
            </a:extLst>
          </p:cNvPr>
          <p:cNvSpPr/>
          <p:nvPr/>
        </p:nvSpPr>
        <p:spPr>
          <a:xfrm rot="10800000">
            <a:off x="12431857" y="1846968"/>
            <a:ext cx="508673" cy="56317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3EC95068-3EBF-4E76-A240-8F730983C824}"/>
              </a:ext>
            </a:extLst>
          </p:cNvPr>
          <p:cNvSpPr/>
          <p:nvPr/>
        </p:nvSpPr>
        <p:spPr>
          <a:xfrm rot="10800000">
            <a:off x="12437912" y="4202606"/>
            <a:ext cx="508673" cy="563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78246108-B74A-48C6-9501-360C13874F24}"/>
              </a:ext>
            </a:extLst>
          </p:cNvPr>
          <p:cNvSpPr/>
          <p:nvPr/>
        </p:nvSpPr>
        <p:spPr>
          <a:xfrm>
            <a:off x="5060134" y="1846968"/>
            <a:ext cx="508673" cy="563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200EE5F-5C78-46E6-B0B2-1BAB7AABD517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9000332" y="3948271"/>
            <a:ext cx="1" cy="106579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CAC14F6-CE42-4F7B-ABF5-3363393CECDD}"/>
              </a:ext>
            </a:extLst>
          </p:cNvPr>
          <p:cNvCxnSpPr>
            <a:stCxn id="9" idx="2"/>
          </p:cNvCxnSpPr>
          <p:nvPr/>
        </p:nvCxnSpPr>
        <p:spPr>
          <a:xfrm>
            <a:off x="9000331" y="1598688"/>
            <a:ext cx="0" cy="121718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E72BAB2E-59EF-46D5-8395-E9432C174BB9}"/>
              </a:ext>
            </a:extLst>
          </p:cNvPr>
          <p:cNvSpPr/>
          <p:nvPr/>
        </p:nvSpPr>
        <p:spPr>
          <a:xfrm>
            <a:off x="447762" y="2664477"/>
            <a:ext cx="2361696" cy="1283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Interested</a:t>
            </a:r>
            <a:r>
              <a:rPr lang="de-DE" sz="3200" dirty="0">
                <a:solidFill>
                  <a:schemeClr val="tx1"/>
                </a:solidFill>
              </a:rPr>
              <a:t> Outsider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4B81543-9ECC-42B4-88F5-C573ADB0A112}"/>
              </a:ext>
            </a:extLst>
          </p:cNvPr>
          <p:cNvSpPr/>
          <p:nvPr/>
        </p:nvSpPr>
        <p:spPr>
          <a:xfrm>
            <a:off x="15191205" y="2664477"/>
            <a:ext cx="2361696" cy="1283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Interested</a:t>
            </a:r>
            <a:r>
              <a:rPr lang="de-DE" sz="3200" dirty="0">
                <a:solidFill>
                  <a:schemeClr val="tx1"/>
                </a:solidFill>
              </a:rPr>
              <a:t> Outsider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Pfeil: nach oben gebogen 23">
            <a:extLst>
              <a:ext uri="{FF2B5EF4-FFF2-40B4-BE49-F238E27FC236}">
                <a16:creationId xmlns:a16="http://schemas.microsoft.com/office/drawing/2014/main" id="{E6D8EF40-7FF4-44F3-9554-5D1B4C435771}"/>
              </a:ext>
            </a:extLst>
          </p:cNvPr>
          <p:cNvSpPr/>
          <p:nvPr/>
        </p:nvSpPr>
        <p:spPr>
          <a:xfrm>
            <a:off x="14226704" y="4202606"/>
            <a:ext cx="2507704" cy="1450412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oben gebogen 24">
            <a:extLst>
              <a:ext uri="{FF2B5EF4-FFF2-40B4-BE49-F238E27FC236}">
                <a16:creationId xmlns:a16="http://schemas.microsoft.com/office/drawing/2014/main" id="{CDE6912E-5520-448E-8B1D-A6FF1B892D76}"/>
              </a:ext>
            </a:extLst>
          </p:cNvPr>
          <p:cNvSpPr/>
          <p:nvPr/>
        </p:nvSpPr>
        <p:spPr>
          <a:xfrm rot="10800000">
            <a:off x="1299924" y="959730"/>
            <a:ext cx="2507704" cy="1450412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oben gebogen 25">
            <a:extLst>
              <a:ext uri="{FF2B5EF4-FFF2-40B4-BE49-F238E27FC236}">
                <a16:creationId xmlns:a16="http://schemas.microsoft.com/office/drawing/2014/main" id="{1154E47C-BBA2-43F1-9141-C6B358C561BF}"/>
              </a:ext>
            </a:extLst>
          </p:cNvPr>
          <p:cNvSpPr/>
          <p:nvPr/>
        </p:nvSpPr>
        <p:spPr>
          <a:xfrm rot="10800000" flipH="1">
            <a:off x="14226705" y="873481"/>
            <a:ext cx="2507704" cy="1450412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oben gebogen 26">
            <a:extLst>
              <a:ext uri="{FF2B5EF4-FFF2-40B4-BE49-F238E27FC236}">
                <a16:creationId xmlns:a16="http://schemas.microsoft.com/office/drawing/2014/main" id="{7FACD24C-21A7-4EBE-9D56-2A02854838CD}"/>
              </a:ext>
            </a:extLst>
          </p:cNvPr>
          <p:cNvSpPr/>
          <p:nvPr/>
        </p:nvSpPr>
        <p:spPr>
          <a:xfrm rot="10800000" flipV="1">
            <a:off x="1299923" y="4202605"/>
            <a:ext cx="2507704" cy="1450413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34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4F68BF-8976-498F-A8A8-18F28C6D9F0C}"/>
              </a:ext>
            </a:extLst>
          </p:cNvPr>
          <p:cNvSpPr/>
          <p:nvPr/>
        </p:nvSpPr>
        <p:spPr>
          <a:xfrm>
            <a:off x="4133623" y="2664477"/>
            <a:ext cx="2361696" cy="128379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/>
              <a:t>Statistician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4E98DF-AF49-4BE9-A7D5-1328601B7701}"/>
              </a:ext>
            </a:extLst>
          </p:cNvPr>
          <p:cNvSpPr/>
          <p:nvPr/>
        </p:nvSpPr>
        <p:spPr>
          <a:xfrm>
            <a:off x="11505345" y="2664477"/>
            <a:ext cx="2361696" cy="128379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Expert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23BA1B-5B7B-41B9-8D35-A760B9C5FE4B}"/>
              </a:ext>
            </a:extLst>
          </p:cNvPr>
          <p:cNvSpPr/>
          <p:nvPr/>
        </p:nvSpPr>
        <p:spPr>
          <a:xfrm>
            <a:off x="7819484" y="2664477"/>
            <a:ext cx="2361696" cy="12837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Data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F35576-E003-4B04-B4BD-419F80E07AE9}"/>
              </a:ext>
            </a:extLst>
          </p:cNvPr>
          <p:cNvSpPr/>
          <p:nvPr/>
        </p:nvSpPr>
        <p:spPr>
          <a:xfrm>
            <a:off x="4133621" y="5014061"/>
            <a:ext cx="9733420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Statistical 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7D238F-32B1-4B89-9F45-448986D4046D}"/>
              </a:ext>
            </a:extLst>
          </p:cNvPr>
          <p:cNvSpPr/>
          <p:nvPr/>
        </p:nvSpPr>
        <p:spPr>
          <a:xfrm>
            <a:off x="4133621" y="629787"/>
            <a:ext cx="9733420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Semantic</a:t>
            </a:r>
            <a:r>
              <a:rPr lang="de-DE" sz="2800" dirty="0">
                <a:solidFill>
                  <a:schemeClr val="tx1"/>
                </a:solidFill>
              </a:rPr>
              <a:t> Information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DECCE8D-5ADC-41A9-BB14-27AA0B061928}"/>
              </a:ext>
            </a:extLst>
          </p:cNvPr>
          <p:cNvSpPr/>
          <p:nvPr/>
        </p:nvSpPr>
        <p:spPr>
          <a:xfrm>
            <a:off x="5459714" y="4202606"/>
            <a:ext cx="508673" cy="56317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7AA3AEC-178C-4914-A7BC-9E07671D2993}"/>
              </a:ext>
            </a:extLst>
          </p:cNvPr>
          <p:cNvSpPr/>
          <p:nvPr/>
        </p:nvSpPr>
        <p:spPr>
          <a:xfrm rot="10800000">
            <a:off x="12049161" y="1846968"/>
            <a:ext cx="508673" cy="56317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3EC95068-3EBF-4E76-A240-8F730983C824}"/>
              </a:ext>
            </a:extLst>
          </p:cNvPr>
          <p:cNvSpPr/>
          <p:nvPr/>
        </p:nvSpPr>
        <p:spPr>
          <a:xfrm rot="10800000">
            <a:off x="12437912" y="4202606"/>
            <a:ext cx="508673" cy="563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78246108-B74A-48C6-9501-360C13874F24}"/>
              </a:ext>
            </a:extLst>
          </p:cNvPr>
          <p:cNvSpPr/>
          <p:nvPr/>
        </p:nvSpPr>
        <p:spPr>
          <a:xfrm>
            <a:off x="5060134" y="1846968"/>
            <a:ext cx="508673" cy="563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200EE5F-5C78-46E6-B0B2-1BAB7AABD517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9000332" y="3948271"/>
            <a:ext cx="1" cy="106579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CAC14F6-CE42-4F7B-ABF5-3363393CECDD}"/>
              </a:ext>
            </a:extLst>
          </p:cNvPr>
          <p:cNvCxnSpPr>
            <a:stCxn id="9" idx="2"/>
          </p:cNvCxnSpPr>
          <p:nvPr/>
        </p:nvCxnSpPr>
        <p:spPr>
          <a:xfrm>
            <a:off x="9000331" y="1598688"/>
            <a:ext cx="0" cy="121718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E72BAB2E-59EF-46D5-8395-E9432C174BB9}"/>
              </a:ext>
            </a:extLst>
          </p:cNvPr>
          <p:cNvSpPr/>
          <p:nvPr/>
        </p:nvSpPr>
        <p:spPr>
          <a:xfrm>
            <a:off x="447762" y="2664477"/>
            <a:ext cx="2361696" cy="1283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Interested</a:t>
            </a:r>
            <a:r>
              <a:rPr lang="de-DE" sz="3200" dirty="0">
                <a:solidFill>
                  <a:schemeClr val="tx1"/>
                </a:solidFill>
              </a:rPr>
              <a:t> Outsider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4B81543-9ECC-42B4-88F5-C573ADB0A112}"/>
              </a:ext>
            </a:extLst>
          </p:cNvPr>
          <p:cNvSpPr/>
          <p:nvPr/>
        </p:nvSpPr>
        <p:spPr>
          <a:xfrm>
            <a:off x="15191205" y="2664477"/>
            <a:ext cx="2361696" cy="1283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Interested</a:t>
            </a:r>
            <a:r>
              <a:rPr lang="de-DE" sz="3200" dirty="0">
                <a:solidFill>
                  <a:schemeClr val="tx1"/>
                </a:solidFill>
              </a:rPr>
              <a:t> Outsider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Pfeil: nach oben gebogen 23">
            <a:extLst>
              <a:ext uri="{FF2B5EF4-FFF2-40B4-BE49-F238E27FC236}">
                <a16:creationId xmlns:a16="http://schemas.microsoft.com/office/drawing/2014/main" id="{E6D8EF40-7FF4-44F3-9554-5D1B4C435771}"/>
              </a:ext>
            </a:extLst>
          </p:cNvPr>
          <p:cNvSpPr/>
          <p:nvPr/>
        </p:nvSpPr>
        <p:spPr>
          <a:xfrm>
            <a:off x="14226704" y="4202606"/>
            <a:ext cx="2507704" cy="1450412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oben gebogen 24">
            <a:extLst>
              <a:ext uri="{FF2B5EF4-FFF2-40B4-BE49-F238E27FC236}">
                <a16:creationId xmlns:a16="http://schemas.microsoft.com/office/drawing/2014/main" id="{CDE6912E-5520-448E-8B1D-A6FF1B892D76}"/>
              </a:ext>
            </a:extLst>
          </p:cNvPr>
          <p:cNvSpPr/>
          <p:nvPr/>
        </p:nvSpPr>
        <p:spPr>
          <a:xfrm rot="10800000">
            <a:off x="1299924" y="959730"/>
            <a:ext cx="2507704" cy="1450412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oben gebogen 25">
            <a:extLst>
              <a:ext uri="{FF2B5EF4-FFF2-40B4-BE49-F238E27FC236}">
                <a16:creationId xmlns:a16="http://schemas.microsoft.com/office/drawing/2014/main" id="{1154E47C-BBA2-43F1-9141-C6B358C561BF}"/>
              </a:ext>
            </a:extLst>
          </p:cNvPr>
          <p:cNvSpPr/>
          <p:nvPr/>
        </p:nvSpPr>
        <p:spPr>
          <a:xfrm rot="10800000" flipH="1">
            <a:off x="14226705" y="873481"/>
            <a:ext cx="2507704" cy="1450412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oben gebogen 26">
            <a:extLst>
              <a:ext uri="{FF2B5EF4-FFF2-40B4-BE49-F238E27FC236}">
                <a16:creationId xmlns:a16="http://schemas.microsoft.com/office/drawing/2014/main" id="{7FACD24C-21A7-4EBE-9D56-2A02854838CD}"/>
              </a:ext>
            </a:extLst>
          </p:cNvPr>
          <p:cNvSpPr/>
          <p:nvPr/>
        </p:nvSpPr>
        <p:spPr>
          <a:xfrm rot="10800000" flipV="1">
            <a:off x="1299923" y="4202605"/>
            <a:ext cx="2507704" cy="1450413"/>
          </a:xfrm>
          <a:prstGeom prst="bentUpArrow">
            <a:avLst>
              <a:gd name="adj1" fmla="val 17655"/>
              <a:gd name="adj2" fmla="val 21328"/>
              <a:gd name="adj3" fmla="val 2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410E5A5C-14D3-4D9A-9B0D-D41B2FE996C7}"/>
              </a:ext>
            </a:extLst>
          </p:cNvPr>
          <p:cNvSpPr/>
          <p:nvPr/>
        </p:nvSpPr>
        <p:spPr>
          <a:xfrm rot="10800000">
            <a:off x="4771209" y="4202606"/>
            <a:ext cx="508673" cy="563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7E690336-CCBC-46D9-92DE-7CF0160961FF}"/>
              </a:ext>
            </a:extLst>
          </p:cNvPr>
          <p:cNvSpPr/>
          <p:nvPr/>
        </p:nvSpPr>
        <p:spPr>
          <a:xfrm>
            <a:off x="12692248" y="1846967"/>
            <a:ext cx="508673" cy="56317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DCC0DA-B354-4575-9075-E9CFE84F5307}"/>
              </a:ext>
            </a:extLst>
          </p:cNvPr>
          <p:cNvSpPr/>
          <p:nvPr/>
        </p:nvSpPr>
        <p:spPr>
          <a:xfrm>
            <a:off x="4133621" y="4987428"/>
            <a:ext cx="9733420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Statistical Information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640F301-4135-4100-B43F-32CEF2FAD364}"/>
              </a:ext>
            </a:extLst>
          </p:cNvPr>
          <p:cNvSpPr/>
          <p:nvPr/>
        </p:nvSpPr>
        <p:spPr>
          <a:xfrm>
            <a:off x="4133620" y="3252182"/>
            <a:ext cx="9733420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Implementational</a:t>
            </a:r>
            <a:r>
              <a:rPr lang="de-DE" sz="3200" dirty="0">
                <a:solidFill>
                  <a:schemeClr val="tx1"/>
                </a:solidFill>
              </a:rPr>
              <a:t> Details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033A622-BEB3-42E4-86D7-F24FA1347CBD}"/>
              </a:ext>
            </a:extLst>
          </p:cNvPr>
          <p:cNvCxnSpPr>
            <a:cxnSpLocks/>
          </p:cNvCxnSpPr>
          <p:nvPr/>
        </p:nvCxnSpPr>
        <p:spPr>
          <a:xfrm>
            <a:off x="4554245" y="2485836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168DCBF-ED2C-4DBD-BC0E-EEE3B0E3A3D9}"/>
              </a:ext>
            </a:extLst>
          </p:cNvPr>
          <p:cNvCxnSpPr>
            <a:cxnSpLocks/>
          </p:cNvCxnSpPr>
          <p:nvPr/>
        </p:nvCxnSpPr>
        <p:spPr>
          <a:xfrm>
            <a:off x="8701597" y="2485836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7CE2FE2-2C42-4D89-B580-AB8CB331CC1B}"/>
              </a:ext>
            </a:extLst>
          </p:cNvPr>
          <p:cNvCxnSpPr>
            <a:cxnSpLocks/>
          </p:cNvCxnSpPr>
          <p:nvPr/>
        </p:nvCxnSpPr>
        <p:spPr>
          <a:xfrm>
            <a:off x="11560206" y="251995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64DB03-D8B0-463B-8416-9307ECA7AF1F}"/>
              </a:ext>
            </a:extLst>
          </p:cNvPr>
          <p:cNvCxnSpPr>
            <a:cxnSpLocks/>
          </p:cNvCxnSpPr>
          <p:nvPr/>
        </p:nvCxnSpPr>
        <p:spPr>
          <a:xfrm>
            <a:off x="6306105" y="2499195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89985-9EF2-4AFF-8933-0DFF408F2ABB}"/>
              </a:ext>
            </a:extLst>
          </p:cNvPr>
          <p:cNvCxnSpPr>
            <a:cxnSpLocks/>
          </p:cNvCxnSpPr>
          <p:nvPr/>
        </p:nvCxnSpPr>
        <p:spPr>
          <a:xfrm>
            <a:off x="7680664" y="2485836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31D4F1-32B2-433A-B459-A779F855A14B}"/>
              </a:ext>
            </a:extLst>
          </p:cNvPr>
          <p:cNvCxnSpPr>
            <a:cxnSpLocks/>
          </p:cNvCxnSpPr>
          <p:nvPr/>
        </p:nvCxnSpPr>
        <p:spPr>
          <a:xfrm>
            <a:off x="12875581" y="2485836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6CF283-3014-4262-8F85-FE4EAE9D3A4D}"/>
              </a:ext>
            </a:extLst>
          </p:cNvPr>
          <p:cNvCxnSpPr>
            <a:cxnSpLocks/>
          </p:cNvCxnSpPr>
          <p:nvPr/>
        </p:nvCxnSpPr>
        <p:spPr>
          <a:xfrm>
            <a:off x="5043997" y="2485836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A305EE-E0B6-4D95-893A-D597C80D4770}"/>
              </a:ext>
            </a:extLst>
          </p:cNvPr>
          <p:cNvCxnSpPr>
            <a:cxnSpLocks/>
          </p:cNvCxnSpPr>
          <p:nvPr/>
        </p:nvCxnSpPr>
        <p:spPr>
          <a:xfrm>
            <a:off x="7087341" y="2485836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F964A15-5841-4507-91A8-04DFAEDFE75D}"/>
              </a:ext>
            </a:extLst>
          </p:cNvPr>
          <p:cNvCxnSpPr>
            <a:cxnSpLocks/>
          </p:cNvCxnSpPr>
          <p:nvPr/>
        </p:nvCxnSpPr>
        <p:spPr>
          <a:xfrm>
            <a:off x="12264501" y="2499195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601DA-2917-41CA-A880-5216DEC79C24}"/>
              </a:ext>
            </a:extLst>
          </p:cNvPr>
          <p:cNvCxnSpPr>
            <a:cxnSpLocks/>
          </p:cNvCxnSpPr>
          <p:nvPr/>
        </p:nvCxnSpPr>
        <p:spPr>
          <a:xfrm>
            <a:off x="9247574" y="2485836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85205F7-7FE2-46D5-ACD3-0CC3539CD782}"/>
              </a:ext>
            </a:extLst>
          </p:cNvPr>
          <p:cNvCxnSpPr>
            <a:cxnSpLocks/>
          </p:cNvCxnSpPr>
          <p:nvPr/>
        </p:nvCxnSpPr>
        <p:spPr>
          <a:xfrm>
            <a:off x="9834980" y="2485836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321156C-921E-4793-920A-D4039D0B4E25}"/>
              </a:ext>
            </a:extLst>
          </p:cNvPr>
          <p:cNvCxnSpPr>
            <a:cxnSpLocks/>
          </p:cNvCxnSpPr>
          <p:nvPr/>
        </p:nvCxnSpPr>
        <p:spPr>
          <a:xfrm>
            <a:off x="5640281" y="2485836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F93C1CB-6567-42AD-90FE-C87EE1E6D3E7}"/>
              </a:ext>
            </a:extLst>
          </p:cNvPr>
          <p:cNvCxnSpPr>
            <a:cxnSpLocks/>
          </p:cNvCxnSpPr>
          <p:nvPr/>
        </p:nvCxnSpPr>
        <p:spPr>
          <a:xfrm>
            <a:off x="8198529" y="2485836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9123605-16A9-48BD-BD5C-2CF6AE77F366}"/>
              </a:ext>
            </a:extLst>
          </p:cNvPr>
          <p:cNvCxnSpPr>
            <a:cxnSpLocks/>
          </p:cNvCxnSpPr>
          <p:nvPr/>
        </p:nvCxnSpPr>
        <p:spPr>
          <a:xfrm>
            <a:off x="10978720" y="2485836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9D765D9-40D2-45FD-8253-F184D89CF18F}"/>
              </a:ext>
            </a:extLst>
          </p:cNvPr>
          <p:cNvCxnSpPr>
            <a:cxnSpLocks/>
          </p:cNvCxnSpPr>
          <p:nvPr/>
        </p:nvCxnSpPr>
        <p:spPr>
          <a:xfrm>
            <a:off x="13616867" y="2485836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96FB98E-7994-4FE3-948E-F41374CB0C12}"/>
              </a:ext>
            </a:extLst>
          </p:cNvPr>
          <p:cNvCxnSpPr>
            <a:cxnSpLocks/>
          </p:cNvCxnSpPr>
          <p:nvPr/>
        </p:nvCxnSpPr>
        <p:spPr>
          <a:xfrm>
            <a:off x="10351364" y="2485836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9E9183E-C55E-45A3-9347-1F880105D07E}"/>
              </a:ext>
            </a:extLst>
          </p:cNvPr>
          <p:cNvCxnSpPr>
            <a:cxnSpLocks/>
          </p:cNvCxnSpPr>
          <p:nvPr/>
        </p:nvCxnSpPr>
        <p:spPr>
          <a:xfrm>
            <a:off x="6748510" y="2499195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FE607CAC-A452-41C4-ADB7-7EDA0EC529D3}"/>
              </a:ext>
            </a:extLst>
          </p:cNvPr>
          <p:cNvSpPr/>
          <p:nvPr/>
        </p:nvSpPr>
        <p:spPr>
          <a:xfrm>
            <a:off x="4133621" y="1202042"/>
            <a:ext cx="9733419" cy="128379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/>
              <a:t>Statistician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66FED4-6C65-415A-AF2A-ABB4DB976BCD}"/>
              </a:ext>
            </a:extLst>
          </p:cNvPr>
          <p:cNvCxnSpPr>
            <a:cxnSpLocks/>
          </p:cNvCxnSpPr>
          <p:nvPr/>
        </p:nvCxnSpPr>
        <p:spPr>
          <a:xfrm>
            <a:off x="4532052" y="422108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1DCF843-7E17-417F-AB08-C7190F583D28}"/>
              </a:ext>
            </a:extLst>
          </p:cNvPr>
          <p:cNvCxnSpPr>
            <a:cxnSpLocks/>
          </p:cNvCxnSpPr>
          <p:nvPr/>
        </p:nvCxnSpPr>
        <p:spPr>
          <a:xfrm>
            <a:off x="8679404" y="422108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F663D86-CBF2-4E42-92D0-0FBCB4469C07}"/>
              </a:ext>
            </a:extLst>
          </p:cNvPr>
          <p:cNvCxnSpPr>
            <a:cxnSpLocks/>
          </p:cNvCxnSpPr>
          <p:nvPr/>
        </p:nvCxnSpPr>
        <p:spPr>
          <a:xfrm>
            <a:off x="11560206" y="422108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B95DA95-5AE9-406F-A1FC-42B972B099C4}"/>
              </a:ext>
            </a:extLst>
          </p:cNvPr>
          <p:cNvCxnSpPr>
            <a:cxnSpLocks/>
          </p:cNvCxnSpPr>
          <p:nvPr/>
        </p:nvCxnSpPr>
        <p:spPr>
          <a:xfrm>
            <a:off x="6283912" y="4234441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DE6DBAB-D515-4611-8086-4CF38E5FAA28}"/>
              </a:ext>
            </a:extLst>
          </p:cNvPr>
          <p:cNvCxnSpPr>
            <a:cxnSpLocks/>
          </p:cNvCxnSpPr>
          <p:nvPr/>
        </p:nvCxnSpPr>
        <p:spPr>
          <a:xfrm>
            <a:off x="7658471" y="422108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B5D866F-DCEA-44CC-812E-F4B8326BFFB7}"/>
              </a:ext>
            </a:extLst>
          </p:cNvPr>
          <p:cNvCxnSpPr>
            <a:cxnSpLocks/>
          </p:cNvCxnSpPr>
          <p:nvPr/>
        </p:nvCxnSpPr>
        <p:spPr>
          <a:xfrm>
            <a:off x="12853388" y="422108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FFFEC76-7F82-486F-BC2F-3B574DBB333D}"/>
              </a:ext>
            </a:extLst>
          </p:cNvPr>
          <p:cNvCxnSpPr>
            <a:cxnSpLocks/>
          </p:cNvCxnSpPr>
          <p:nvPr/>
        </p:nvCxnSpPr>
        <p:spPr>
          <a:xfrm>
            <a:off x="5021804" y="4221082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B5F1CD-A44B-4B92-B744-4723B4DE9E76}"/>
              </a:ext>
            </a:extLst>
          </p:cNvPr>
          <p:cNvCxnSpPr>
            <a:cxnSpLocks/>
          </p:cNvCxnSpPr>
          <p:nvPr/>
        </p:nvCxnSpPr>
        <p:spPr>
          <a:xfrm>
            <a:off x="7065148" y="4221082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A25B078-2BBA-4638-8BC6-2B00FE22A406}"/>
              </a:ext>
            </a:extLst>
          </p:cNvPr>
          <p:cNvCxnSpPr>
            <a:cxnSpLocks/>
          </p:cNvCxnSpPr>
          <p:nvPr/>
        </p:nvCxnSpPr>
        <p:spPr>
          <a:xfrm>
            <a:off x="12242308" y="4234441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AE0011-5928-4558-B809-20C76CFAF146}"/>
              </a:ext>
            </a:extLst>
          </p:cNvPr>
          <p:cNvCxnSpPr>
            <a:cxnSpLocks/>
          </p:cNvCxnSpPr>
          <p:nvPr/>
        </p:nvCxnSpPr>
        <p:spPr>
          <a:xfrm>
            <a:off x="9225381" y="4221082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F39CD41-36D9-4877-A554-8CBC3A58C793}"/>
              </a:ext>
            </a:extLst>
          </p:cNvPr>
          <p:cNvCxnSpPr>
            <a:cxnSpLocks/>
          </p:cNvCxnSpPr>
          <p:nvPr/>
        </p:nvCxnSpPr>
        <p:spPr>
          <a:xfrm>
            <a:off x="9812787" y="4221082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919C5F7-786B-457E-A398-1EE5325BB194}"/>
              </a:ext>
            </a:extLst>
          </p:cNvPr>
          <p:cNvCxnSpPr>
            <a:cxnSpLocks/>
          </p:cNvCxnSpPr>
          <p:nvPr/>
        </p:nvCxnSpPr>
        <p:spPr>
          <a:xfrm>
            <a:off x="5618088" y="4221082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E21EFFA-2496-4C48-BCE7-3739AE17D921}"/>
              </a:ext>
            </a:extLst>
          </p:cNvPr>
          <p:cNvCxnSpPr>
            <a:cxnSpLocks/>
          </p:cNvCxnSpPr>
          <p:nvPr/>
        </p:nvCxnSpPr>
        <p:spPr>
          <a:xfrm>
            <a:off x="8176336" y="4221082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18742AF-4F24-47ED-945C-C78681930E52}"/>
              </a:ext>
            </a:extLst>
          </p:cNvPr>
          <p:cNvCxnSpPr>
            <a:cxnSpLocks/>
          </p:cNvCxnSpPr>
          <p:nvPr/>
        </p:nvCxnSpPr>
        <p:spPr>
          <a:xfrm>
            <a:off x="10956527" y="4221082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40A23BE-59D2-40E5-AF65-3645BFA03DCD}"/>
              </a:ext>
            </a:extLst>
          </p:cNvPr>
          <p:cNvCxnSpPr>
            <a:cxnSpLocks/>
          </p:cNvCxnSpPr>
          <p:nvPr/>
        </p:nvCxnSpPr>
        <p:spPr>
          <a:xfrm>
            <a:off x="13594674" y="4221082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8C87AF9-11C6-408D-9C73-AEEF7213B47D}"/>
              </a:ext>
            </a:extLst>
          </p:cNvPr>
          <p:cNvCxnSpPr>
            <a:cxnSpLocks/>
          </p:cNvCxnSpPr>
          <p:nvPr/>
        </p:nvCxnSpPr>
        <p:spPr>
          <a:xfrm>
            <a:off x="10329171" y="4221082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82F71DE-BA4D-4CF4-9D23-6C3F61F5424E}"/>
              </a:ext>
            </a:extLst>
          </p:cNvPr>
          <p:cNvCxnSpPr>
            <a:cxnSpLocks/>
          </p:cNvCxnSpPr>
          <p:nvPr/>
        </p:nvCxnSpPr>
        <p:spPr>
          <a:xfrm>
            <a:off x="6726317" y="4234441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DCC0DA-B354-4575-9075-E9CFE84F5307}"/>
              </a:ext>
            </a:extLst>
          </p:cNvPr>
          <p:cNvSpPr/>
          <p:nvPr/>
        </p:nvSpPr>
        <p:spPr>
          <a:xfrm>
            <a:off x="4133621" y="4987428"/>
            <a:ext cx="9733420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Statistical Information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640F301-4135-4100-B43F-32CEF2FAD364}"/>
              </a:ext>
            </a:extLst>
          </p:cNvPr>
          <p:cNvSpPr/>
          <p:nvPr/>
        </p:nvSpPr>
        <p:spPr>
          <a:xfrm>
            <a:off x="4133620" y="3252182"/>
            <a:ext cx="1873605" cy="96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tectr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033A622-BEB3-42E4-86D7-F24FA1347CBD}"/>
              </a:ext>
            </a:extLst>
          </p:cNvPr>
          <p:cNvCxnSpPr>
            <a:cxnSpLocks/>
          </p:cNvCxnSpPr>
          <p:nvPr/>
        </p:nvCxnSpPr>
        <p:spPr>
          <a:xfrm>
            <a:off x="4554245" y="2485836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168DCBF-ED2C-4DBD-BC0E-EEE3B0E3A3D9}"/>
              </a:ext>
            </a:extLst>
          </p:cNvPr>
          <p:cNvCxnSpPr>
            <a:cxnSpLocks/>
          </p:cNvCxnSpPr>
          <p:nvPr/>
        </p:nvCxnSpPr>
        <p:spPr>
          <a:xfrm>
            <a:off x="8701597" y="2485836"/>
            <a:ext cx="0" cy="25015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7CE2FE2-2C42-4D89-B580-AB8CB331CC1B}"/>
              </a:ext>
            </a:extLst>
          </p:cNvPr>
          <p:cNvCxnSpPr>
            <a:cxnSpLocks/>
          </p:cNvCxnSpPr>
          <p:nvPr/>
        </p:nvCxnSpPr>
        <p:spPr>
          <a:xfrm>
            <a:off x="11560206" y="2519952"/>
            <a:ext cx="0" cy="250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64DB03-D8B0-463B-8416-9307ECA7AF1F}"/>
              </a:ext>
            </a:extLst>
          </p:cNvPr>
          <p:cNvCxnSpPr>
            <a:cxnSpLocks/>
          </p:cNvCxnSpPr>
          <p:nvPr/>
        </p:nvCxnSpPr>
        <p:spPr>
          <a:xfrm>
            <a:off x="6306105" y="2499195"/>
            <a:ext cx="0" cy="24882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89985-9EF2-4AFF-8933-0DFF408F2ABB}"/>
              </a:ext>
            </a:extLst>
          </p:cNvPr>
          <p:cNvCxnSpPr>
            <a:cxnSpLocks/>
          </p:cNvCxnSpPr>
          <p:nvPr/>
        </p:nvCxnSpPr>
        <p:spPr>
          <a:xfrm>
            <a:off x="7680664" y="2485836"/>
            <a:ext cx="0" cy="25015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31D4F1-32B2-433A-B459-A779F855A14B}"/>
              </a:ext>
            </a:extLst>
          </p:cNvPr>
          <p:cNvCxnSpPr>
            <a:cxnSpLocks/>
          </p:cNvCxnSpPr>
          <p:nvPr/>
        </p:nvCxnSpPr>
        <p:spPr>
          <a:xfrm>
            <a:off x="12875581" y="2485836"/>
            <a:ext cx="0" cy="250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6CF283-3014-4262-8F85-FE4EAE9D3A4D}"/>
              </a:ext>
            </a:extLst>
          </p:cNvPr>
          <p:cNvCxnSpPr>
            <a:cxnSpLocks/>
          </p:cNvCxnSpPr>
          <p:nvPr/>
        </p:nvCxnSpPr>
        <p:spPr>
          <a:xfrm>
            <a:off x="5043997" y="2485836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A305EE-E0B6-4D95-893A-D597C80D4770}"/>
              </a:ext>
            </a:extLst>
          </p:cNvPr>
          <p:cNvCxnSpPr>
            <a:cxnSpLocks/>
          </p:cNvCxnSpPr>
          <p:nvPr/>
        </p:nvCxnSpPr>
        <p:spPr>
          <a:xfrm>
            <a:off x="7087341" y="2485836"/>
            <a:ext cx="0" cy="25015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F964A15-5841-4507-91A8-04DFAEDFE75D}"/>
              </a:ext>
            </a:extLst>
          </p:cNvPr>
          <p:cNvCxnSpPr>
            <a:cxnSpLocks/>
          </p:cNvCxnSpPr>
          <p:nvPr/>
        </p:nvCxnSpPr>
        <p:spPr>
          <a:xfrm>
            <a:off x="12264501" y="2499195"/>
            <a:ext cx="0" cy="25020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601DA-2917-41CA-A880-5216DEC79C24}"/>
              </a:ext>
            </a:extLst>
          </p:cNvPr>
          <p:cNvCxnSpPr>
            <a:cxnSpLocks/>
          </p:cNvCxnSpPr>
          <p:nvPr/>
        </p:nvCxnSpPr>
        <p:spPr>
          <a:xfrm>
            <a:off x="9247574" y="2485836"/>
            <a:ext cx="0" cy="25020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85205F7-7FE2-46D5-ACD3-0CC3539CD782}"/>
              </a:ext>
            </a:extLst>
          </p:cNvPr>
          <p:cNvCxnSpPr>
            <a:cxnSpLocks/>
          </p:cNvCxnSpPr>
          <p:nvPr/>
        </p:nvCxnSpPr>
        <p:spPr>
          <a:xfrm>
            <a:off x="9834980" y="2485836"/>
            <a:ext cx="0" cy="25020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321156C-921E-4793-920A-D4039D0B4E25}"/>
              </a:ext>
            </a:extLst>
          </p:cNvPr>
          <p:cNvCxnSpPr>
            <a:cxnSpLocks/>
          </p:cNvCxnSpPr>
          <p:nvPr/>
        </p:nvCxnSpPr>
        <p:spPr>
          <a:xfrm>
            <a:off x="5640281" y="2485836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F93C1CB-6567-42AD-90FE-C87EE1E6D3E7}"/>
              </a:ext>
            </a:extLst>
          </p:cNvPr>
          <p:cNvCxnSpPr>
            <a:cxnSpLocks/>
          </p:cNvCxnSpPr>
          <p:nvPr/>
        </p:nvCxnSpPr>
        <p:spPr>
          <a:xfrm>
            <a:off x="8198529" y="2485836"/>
            <a:ext cx="0" cy="250159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9123605-16A9-48BD-BD5C-2CF6AE77F366}"/>
              </a:ext>
            </a:extLst>
          </p:cNvPr>
          <p:cNvCxnSpPr>
            <a:cxnSpLocks/>
          </p:cNvCxnSpPr>
          <p:nvPr/>
        </p:nvCxnSpPr>
        <p:spPr>
          <a:xfrm>
            <a:off x="10978720" y="2485836"/>
            <a:ext cx="0" cy="2502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9D765D9-40D2-45FD-8253-F184D89CF18F}"/>
              </a:ext>
            </a:extLst>
          </p:cNvPr>
          <p:cNvCxnSpPr>
            <a:cxnSpLocks/>
          </p:cNvCxnSpPr>
          <p:nvPr/>
        </p:nvCxnSpPr>
        <p:spPr>
          <a:xfrm>
            <a:off x="13616867" y="2485836"/>
            <a:ext cx="0" cy="2502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96FB98E-7994-4FE3-948E-F41374CB0C12}"/>
              </a:ext>
            </a:extLst>
          </p:cNvPr>
          <p:cNvCxnSpPr>
            <a:cxnSpLocks/>
          </p:cNvCxnSpPr>
          <p:nvPr/>
        </p:nvCxnSpPr>
        <p:spPr>
          <a:xfrm>
            <a:off x="10351364" y="2485836"/>
            <a:ext cx="0" cy="2502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9E9183E-C55E-45A3-9347-1F880105D07E}"/>
              </a:ext>
            </a:extLst>
          </p:cNvPr>
          <p:cNvCxnSpPr>
            <a:cxnSpLocks/>
          </p:cNvCxnSpPr>
          <p:nvPr/>
        </p:nvCxnSpPr>
        <p:spPr>
          <a:xfrm>
            <a:off x="6748510" y="2499195"/>
            <a:ext cx="0" cy="248823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FE607CAC-A452-41C4-ADB7-7EDA0EC529D3}"/>
              </a:ext>
            </a:extLst>
          </p:cNvPr>
          <p:cNvSpPr/>
          <p:nvPr/>
        </p:nvSpPr>
        <p:spPr>
          <a:xfrm>
            <a:off x="4133621" y="1202042"/>
            <a:ext cx="9733419" cy="128379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/>
              <a:t>Statistician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66FED4-6C65-415A-AF2A-ABB4DB976BCD}"/>
              </a:ext>
            </a:extLst>
          </p:cNvPr>
          <p:cNvCxnSpPr>
            <a:cxnSpLocks/>
          </p:cNvCxnSpPr>
          <p:nvPr/>
        </p:nvCxnSpPr>
        <p:spPr>
          <a:xfrm>
            <a:off x="4532052" y="422108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FFFEC76-7F82-486F-BC2F-3B574DBB333D}"/>
              </a:ext>
            </a:extLst>
          </p:cNvPr>
          <p:cNvCxnSpPr>
            <a:cxnSpLocks/>
          </p:cNvCxnSpPr>
          <p:nvPr/>
        </p:nvCxnSpPr>
        <p:spPr>
          <a:xfrm>
            <a:off x="5021804" y="4221082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919C5F7-786B-457E-A398-1EE5325BB194}"/>
              </a:ext>
            </a:extLst>
          </p:cNvPr>
          <p:cNvCxnSpPr>
            <a:cxnSpLocks/>
          </p:cNvCxnSpPr>
          <p:nvPr/>
        </p:nvCxnSpPr>
        <p:spPr>
          <a:xfrm>
            <a:off x="5618088" y="4221082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0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DCC0DA-B354-4575-9075-E9CFE84F5307}"/>
              </a:ext>
            </a:extLst>
          </p:cNvPr>
          <p:cNvSpPr/>
          <p:nvPr/>
        </p:nvSpPr>
        <p:spPr>
          <a:xfrm>
            <a:off x="6236565" y="4987428"/>
            <a:ext cx="7630476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Statistical Information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640F301-4135-4100-B43F-32CEF2FAD364}"/>
              </a:ext>
            </a:extLst>
          </p:cNvPr>
          <p:cNvSpPr/>
          <p:nvPr/>
        </p:nvSpPr>
        <p:spPr>
          <a:xfrm>
            <a:off x="1381007" y="3252182"/>
            <a:ext cx="1873605" cy="96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tectr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033A622-BEB3-42E4-86D7-F24FA1347CBD}"/>
              </a:ext>
            </a:extLst>
          </p:cNvPr>
          <p:cNvCxnSpPr>
            <a:cxnSpLocks/>
          </p:cNvCxnSpPr>
          <p:nvPr/>
        </p:nvCxnSpPr>
        <p:spPr>
          <a:xfrm>
            <a:off x="1801632" y="2485836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168DCBF-ED2C-4DBD-BC0E-EEE3B0E3A3D9}"/>
              </a:ext>
            </a:extLst>
          </p:cNvPr>
          <p:cNvCxnSpPr>
            <a:cxnSpLocks/>
          </p:cNvCxnSpPr>
          <p:nvPr/>
        </p:nvCxnSpPr>
        <p:spPr>
          <a:xfrm>
            <a:off x="8701597" y="2485836"/>
            <a:ext cx="0" cy="25015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7CE2FE2-2C42-4D89-B580-AB8CB331CC1B}"/>
              </a:ext>
            </a:extLst>
          </p:cNvPr>
          <p:cNvCxnSpPr>
            <a:cxnSpLocks/>
          </p:cNvCxnSpPr>
          <p:nvPr/>
        </p:nvCxnSpPr>
        <p:spPr>
          <a:xfrm>
            <a:off x="11560206" y="2519952"/>
            <a:ext cx="0" cy="250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64DB03-D8B0-463B-8416-9307ECA7AF1F}"/>
              </a:ext>
            </a:extLst>
          </p:cNvPr>
          <p:cNvCxnSpPr>
            <a:cxnSpLocks/>
          </p:cNvCxnSpPr>
          <p:nvPr/>
        </p:nvCxnSpPr>
        <p:spPr>
          <a:xfrm>
            <a:off x="6306105" y="2499195"/>
            <a:ext cx="0" cy="24882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89985-9EF2-4AFF-8933-0DFF408F2ABB}"/>
              </a:ext>
            </a:extLst>
          </p:cNvPr>
          <p:cNvCxnSpPr>
            <a:cxnSpLocks/>
          </p:cNvCxnSpPr>
          <p:nvPr/>
        </p:nvCxnSpPr>
        <p:spPr>
          <a:xfrm>
            <a:off x="7680664" y="2485836"/>
            <a:ext cx="0" cy="25015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31D4F1-32B2-433A-B459-A779F855A14B}"/>
              </a:ext>
            </a:extLst>
          </p:cNvPr>
          <p:cNvCxnSpPr>
            <a:cxnSpLocks/>
          </p:cNvCxnSpPr>
          <p:nvPr/>
        </p:nvCxnSpPr>
        <p:spPr>
          <a:xfrm>
            <a:off x="12875581" y="2485836"/>
            <a:ext cx="0" cy="250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6CF283-3014-4262-8F85-FE4EAE9D3A4D}"/>
              </a:ext>
            </a:extLst>
          </p:cNvPr>
          <p:cNvCxnSpPr>
            <a:cxnSpLocks/>
          </p:cNvCxnSpPr>
          <p:nvPr/>
        </p:nvCxnSpPr>
        <p:spPr>
          <a:xfrm>
            <a:off x="2291384" y="2485836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A305EE-E0B6-4D95-893A-D597C80D4770}"/>
              </a:ext>
            </a:extLst>
          </p:cNvPr>
          <p:cNvCxnSpPr>
            <a:cxnSpLocks/>
          </p:cNvCxnSpPr>
          <p:nvPr/>
        </p:nvCxnSpPr>
        <p:spPr>
          <a:xfrm>
            <a:off x="7087341" y="2485836"/>
            <a:ext cx="0" cy="25015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F964A15-5841-4507-91A8-04DFAEDFE75D}"/>
              </a:ext>
            </a:extLst>
          </p:cNvPr>
          <p:cNvCxnSpPr>
            <a:cxnSpLocks/>
          </p:cNvCxnSpPr>
          <p:nvPr/>
        </p:nvCxnSpPr>
        <p:spPr>
          <a:xfrm>
            <a:off x="12264501" y="2499195"/>
            <a:ext cx="0" cy="25020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601DA-2917-41CA-A880-5216DEC79C24}"/>
              </a:ext>
            </a:extLst>
          </p:cNvPr>
          <p:cNvCxnSpPr>
            <a:cxnSpLocks/>
          </p:cNvCxnSpPr>
          <p:nvPr/>
        </p:nvCxnSpPr>
        <p:spPr>
          <a:xfrm>
            <a:off x="9247574" y="2485836"/>
            <a:ext cx="0" cy="25020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85205F7-7FE2-46D5-ACD3-0CC3539CD782}"/>
              </a:ext>
            </a:extLst>
          </p:cNvPr>
          <p:cNvCxnSpPr>
            <a:cxnSpLocks/>
          </p:cNvCxnSpPr>
          <p:nvPr/>
        </p:nvCxnSpPr>
        <p:spPr>
          <a:xfrm>
            <a:off x="9834980" y="2485836"/>
            <a:ext cx="0" cy="25020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321156C-921E-4793-920A-D4039D0B4E25}"/>
              </a:ext>
            </a:extLst>
          </p:cNvPr>
          <p:cNvCxnSpPr>
            <a:cxnSpLocks/>
          </p:cNvCxnSpPr>
          <p:nvPr/>
        </p:nvCxnSpPr>
        <p:spPr>
          <a:xfrm>
            <a:off x="2887668" y="2485836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F93C1CB-6567-42AD-90FE-C87EE1E6D3E7}"/>
              </a:ext>
            </a:extLst>
          </p:cNvPr>
          <p:cNvCxnSpPr>
            <a:cxnSpLocks/>
          </p:cNvCxnSpPr>
          <p:nvPr/>
        </p:nvCxnSpPr>
        <p:spPr>
          <a:xfrm>
            <a:off x="8198529" y="2485836"/>
            <a:ext cx="0" cy="250159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9123605-16A9-48BD-BD5C-2CF6AE77F366}"/>
              </a:ext>
            </a:extLst>
          </p:cNvPr>
          <p:cNvCxnSpPr>
            <a:cxnSpLocks/>
          </p:cNvCxnSpPr>
          <p:nvPr/>
        </p:nvCxnSpPr>
        <p:spPr>
          <a:xfrm>
            <a:off x="10978720" y="2485836"/>
            <a:ext cx="0" cy="2502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9D765D9-40D2-45FD-8253-F184D89CF18F}"/>
              </a:ext>
            </a:extLst>
          </p:cNvPr>
          <p:cNvCxnSpPr>
            <a:cxnSpLocks/>
          </p:cNvCxnSpPr>
          <p:nvPr/>
        </p:nvCxnSpPr>
        <p:spPr>
          <a:xfrm>
            <a:off x="13616867" y="2485836"/>
            <a:ext cx="0" cy="2502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96FB98E-7994-4FE3-948E-F41374CB0C12}"/>
              </a:ext>
            </a:extLst>
          </p:cNvPr>
          <p:cNvCxnSpPr>
            <a:cxnSpLocks/>
          </p:cNvCxnSpPr>
          <p:nvPr/>
        </p:nvCxnSpPr>
        <p:spPr>
          <a:xfrm>
            <a:off x="10351364" y="2485836"/>
            <a:ext cx="0" cy="2502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9E9183E-C55E-45A3-9347-1F880105D07E}"/>
              </a:ext>
            </a:extLst>
          </p:cNvPr>
          <p:cNvCxnSpPr>
            <a:cxnSpLocks/>
          </p:cNvCxnSpPr>
          <p:nvPr/>
        </p:nvCxnSpPr>
        <p:spPr>
          <a:xfrm>
            <a:off x="6748510" y="2499195"/>
            <a:ext cx="0" cy="248823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FE607CAC-A452-41C4-ADB7-7EDA0EC529D3}"/>
              </a:ext>
            </a:extLst>
          </p:cNvPr>
          <p:cNvSpPr/>
          <p:nvPr/>
        </p:nvSpPr>
        <p:spPr>
          <a:xfrm>
            <a:off x="1381009" y="1202042"/>
            <a:ext cx="1873604" cy="1283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Some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resource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66FED4-6C65-415A-AF2A-ABB4DB976BCD}"/>
              </a:ext>
            </a:extLst>
          </p:cNvPr>
          <p:cNvCxnSpPr>
            <a:cxnSpLocks/>
          </p:cNvCxnSpPr>
          <p:nvPr/>
        </p:nvCxnSpPr>
        <p:spPr>
          <a:xfrm>
            <a:off x="1779439" y="4221082"/>
            <a:ext cx="0" cy="7663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FFFEC76-7F82-486F-BC2F-3B574DBB333D}"/>
              </a:ext>
            </a:extLst>
          </p:cNvPr>
          <p:cNvCxnSpPr>
            <a:cxnSpLocks/>
          </p:cNvCxnSpPr>
          <p:nvPr/>
        </p:nvCxnSpPr>
        <p:spPr>
          <a:xfrm>
            <a:off x="2269191" y="4221082"/>
            <a:ext cx="0" cy="7663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919C5F7-786B-457E-A398-1EE5325BB194}"/>
              </a:ext>
            </a:extLst>
          </p:cNvPr>
          <p:cNvCxnSpPr>
            <a:cxnSpLocks/>
          </p:cNvCxnSpPr>
          <p:nvPr/>
        </p:nvCxnSpPr>
        <p:spPr>
          <a:xfrm>
            <a:off x="2865475" y="4221082"/>
            <a:ext cx="0" cy="7663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AE76A30-E5FC-4C1D-B707-8A578C8AAC32}"/>
              </a:ext>
            </a:extLst>
          </p:cNvPr>
          <p:cNvSpPr/>
          <p:nvPr/>
        </p:nvSpPr>
        <p:spPr>
          <a:xfrm>
            <a:off x="6236565" y="1202042"/>
            <a:ext cx="7630475" cy="1283794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 err="1"/>
              <a:t>Statistician</a:t>
            </a:r>
            <a:r>
              <a:rPr lang="de-DE" sz="3200" dirty="0"/>
              <a:t> / Expert</a:t>
            </a:r>
            <a:endParaRPr lang="de-DE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4C9DD55-F16E-4553-9553-164DD8C207AF}"/>
              </a:ext>
            </a:extLst>
          </p:cNvPr>
          <p:cNvSpPr/>
          <p:nvPr/>
        </p:nvSpPr>
        <p:spPr>
          <a:xfrm>
            <a:off x="3969123" y="2667119"/>
            <a:ext cx="1685236" cy="2166151"/>
          </a:xfrm>
          <a:prstGeom prst="rightArrow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Share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1D7163-4913-4B46-BB48-0F95236C5516}"/>
              </a:ext>
            </a:extLst>
          </p:cNvPr>
          <p:cNvSpPr/>
          <p:nvPr/>
        </p:nvSpPr>
        <p:spPr>
          <a:xfrm>
            <a:off x="1381007" y="5001195"/>
            <a:ext cx="1873598" cy="9689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Benutzerdefiniert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Lippl</dc:creator>
  <cp:lastModifiedBy>Samuel Lippl</cp:lastModifiedBy>
  <cp:revision>11</cp:revision>
  <dcterms:created xsi:type="dcterms:W3CDTF">2018-07-09T08:02:36Z</dcterms:created>
  <dcterms:modified xsi:type="dcterms:W3CDTF">2018-07-09T14:35:18Z</dcterms:modified>
</cp:coreProperties>
</file>