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2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heme/themeOverride3.xml" ContentType="application/vnd.openxmlformats-officedocument.themeOverr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heme/themeOverride4.xml" ContentType="application/vnd.openxmlformats-officedocument.themeOverr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heme/themeOverride5.xml" ContentType="application/vnd.openxmlformats-officedocument.themeOverr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heme/themeOverride6.xml" ContentType="application/vnd.openxmlformats-officedocument.themeOverr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charts/chart2.xml" ContentType="application/vnd.openxmlformats-officedocument.drawingml.chart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heme/themeOverride7.xml" ContentType="application/vnd.openxmlformats-officedocument.themeOverr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heme/themeOverride8.xml" ContentType="application/vnd.openxmlformats-officedocument.themeOverride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40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1753" r:id="rId2"/>
    <p:sldId id="1756" r:id="rId3"/>
    <p:sldId id="1742" r:id="rId4"/>
    <p:sldId id="1744" r:id="rId5"/>
    <p:sldId id="1735" r:id="rId6"/>
    <p:sldId id="1762" r:id="rId7"/>
    <p:sldId id="263" r:id="rId8"/>
    <p:sldId id="1748" r:id="rId9"/>
    <p:sldId id="1751" r:id="rId10"/>
    <p:sldId id="1750" r:id="rId11"/>
    <p:sldId id="264" r:id="rId12"/>
    <p:sldId id="1745" r:id="rId13"/>
    <p:sldId id="265" r:id="rId14"/>
    <p:sldId id="1723" r:id="rId15"/>
    <p:sldId id="1761" r:id="rId16"/>
    <p:sldId id="1754" r:id="rId17"/>
    <p:sldId id="1759" r:id="rId18"/>
    <p:sldId id="266" r:id="rId19"/>
    <p:sldId id="1747" r:id="rId20"/>
    <p:sldId id="261" r:id="rId21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D65"/>
    <a:srgbClr val="0CCDFF"/>
    <a:srgbClr val="FF0068"/>
    <a:srgbClr val="3A18B8"/>
    <a:srgbClr val="A6A6A6"/>
    <a:srgbClr val="A20000"/>
    <a:srgbClr val="A40000"/>
    <a:srgbClr val="9E0000"/>
    <a:srgbClr val="C7450B"/>
    <a:srgbClr val="E24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91" autoAdjust="0"/>
    <p:restoredTop sz="96182" autoAdjust="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yingsh\Desktop\&#26032;&#24314;%20Microsoft%20Excel%20&#24037;&#20316;&#34920;%20(2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比例1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highlight>
                      <a:srgbClr val="00FFFF"/>
                    </a:highlight>
                    <a:latin typeface="Candara" panose="020E05020303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Sheet1!$A$2:$A$27</c:f>
              <c:strCache>
                <c:ptCount val="2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  <c:pt idx="15">
                  <c:v>p</c:v>
                </c:pt>
                <c:pt idx="16">
                  <c:v>q</c:v>
                </c:pt>
                <c:pt idx="17">
                  <c:v>r</c:v>
                </c:pt>
                <c:pt idx="18">
                  <c:v>s</c:v>
                </c:pt>
                <c:pt idx="19">
                  <c:v>t</c:v>
                </c:pt>
                <c:pt idx="20">
                  <c:v>u</c:v>
                </c:pt>
                <c:pt idx="21">
                  <c:v>v</c:v>
                </c:pt>
                <c:pt idx="22">
                  <c:v>w</c:v>
                </c:pt>
                <c:pt idx="23">
                  <c:v>x</c:v>
                </c:pt>
                <c:pt idx="24">
                  <c:v>y</c:v>
                </c:pt>
                <c:pt idx="25">
                  <c:v>z</c:v>
                </c:pt>
              </c:strCache>
            </c:str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11602</c:v>
                </c:pt>
                <c:pt idx="1">
                  <c:v>4702</c:v>
                </c:pt>
                <c:pt idx="2">
                  <c:v>3511.0000000000005</c:v>
                </c:pt>
                <c:pt idx="3">
                  <c:v>2670</c:v>
                </c:pt>
                <c:pt idx="4">
                  <c:v>2007</c:v>
                </c:pt>
                <c:pt idx="5">
                  <c:v>3778.9999999999995</c:v>
                </c:pt>
                <c:pt idx="6">
                  <c:v>1950</c:v>
                </c:pt>
                <c:pt idx="7">
                  <c:v>7231.9999999999991</c:v>
                </c:pt>
                <c:pt idx="8">
                  <c:v>6286</c:v>
                </c:pt>
                <c:pt idx="9">
                  <c:v>590</c:v>
                </c:pt>
                <c:pt idx="10">
                  <c:v>597</c:v>
                </c:pt>
                <c:pt idx="11">
                  <c:v>2705</c:v>
                </c:pt>
                <c:pt idx="12">
                  <c:v>4374</c:v>
                </c:pt>
                <c:pt idx="13">
                  <c:v>2365</c:v>
                </c:pt>
                <c:pt idx="14">
                  <c:v>6264</c:v>
                </c:pt>
                <c:pt idx="15">
                  <c:v>2545</c:v>
                </c:pt>
                <c:pt idx="16">
                  <c:v>173</c:v>
                </c:pt>
                <c:pt idx="17">
                  <c:v>1653</c:v>
                </c:pt>
                <c:pt idx="18">
                  <c:v>16671</c:v>
                </c:pt>
                <c:pt idx="19">
                  <c:v>7754.9999999999991</c:v>
                </c:pt>
                <c:pt idx="20">
                  <c:v>1487</c:v>
                </c:pt>
                <c:pt idx="21">
                  <c:v>649</c:v>
                </c:pt>
                <c:pt idx="22">
                  <c:v>6753.0000000000009</c:v>
                </c:pt>
                <c:pt idx="23">
                  <c:v>34</c:v>
                </c:pt>
                <c:pt idx="24">
                  <c:v>1620</c:v>
                </c:pt>
                <c:pt idx="25">
                  <c:v>25.999999999981593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2D-4B36-B1EE-FE479DD163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914223440"/>
        <c:axId val="91422114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比例2</c:v>
                </c:pt>
              </c:strCache>
            </c:strRef>
          </c:tx>
          <c:spPr>
            <a:ln w="38100" cap="rnd">
              <a:solidFill>
                <a:schemeClr val="accent3">
                  <a:shade val="76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0070C0"/>
              </a:solidFill>
              <a:ln>
                <a:noFill/>
              </a:ln>
              <a:effectLst/>
            </c:spPr>
          </c:marker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ndara" panose="020E05020303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Sheet1!$A$2:$A$27</c:f>
              <c:strCache>
                <c:ptCount val="2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  <c:pt idx="15">
                  <c:v>p</c:v>
                </c:pt>
                <c:pt idx="16">
                  <c:v>q</c:v>
                </c:pt>
                <c:pt idx="17">
                  <c:v>r</c:v>
                </c:pt>
                <c:pt idx="18">
                  <c:v>s</c:v>
                </c:pt>
                <c:pt idx="19">
                  <c:v>t</c:v>
                </c:pt>
                <c:pt idx="20">
                  <c:v>u</c:v>
                </c:pt>
                <c:pt idx="21">
                  <c:v>v</c:v>
                </c:pt>
                <c:pt idx="22">
                  <c:v>w</c:v>
                </c:pt>
                <c:pt idx="23">
                  <c:v>x</c:v>
                </c:pt>
                <c:pt idx="24">
                  <c:v>y</c:v>
                </c:pt>
                <c:pt idx="25">
                  <c:v>z</c:v>
                </c:pt>
              </c:strCache>
            </c:strRef>
          </c:cat>
          <c:val>
            <c:numRef>
              <c:f>Sheet1!$C$2:$C$27</c:f>
              <c:numCache>
                <c:formatCode>0.00%</c:formatCode>
                <c:ptCount val="26"/>
                <c:pt idx="0">
                  <c:v>0.11602</c:v>
                </c:pt>
                <c:pt idx="1">
                  <c:v>4.7019999999999999E-2</c:v>
                </c:pt>
                <c:pt idx="2">
                  <c:v>3.5110000000000002E-2</c:v>
                </c:pt>
                <c:pt idx="3">
                  <c:v>2.6700000000000002E-2</c:v>
                </c:pt>
                <c:pt idx="4">
                  <c:v>2.0070000000000001E-2</c:v>
                </c:pt>
                <c:pt idx="5">
                  <c:v>3.7789999999999997E-2</c:v>
                </c:pt>
                <c:pt idx="6">
                  <c:v>1.95E-2</c:v>
                </c:pt>
                <c:pt idx="7">
                  <c:v>7.2319999999999995E-2</c:v>
                </c:pt>
                <c:pt idx="8">
                  <c:v>6.2859999999999999E-2</c:v>
                </c:pt>
                <c:pt idx="9">
                  <c:v>5.8999999999999999E-3</c:v>
                </c:pt>
                <c:pt idx="10">
                  <c:v>5.9699999999999996E-3</c:v>
                </c:pt>
                <c:pt idx="11">
                  <c:v>2.7050000000000001E-2</c:v>
                </c:pt>
                <c:pt idx="12">
                  <c:v>4.3740000000000001E-2</c:v>
                </c:pt>
                <c:pt idx="13">
                  <c:v>2.3650000000000001E-2</c:v>
                </c:pt>
                <c:pt idx="14">
                  <c:v>6.2640000000000001E-2</c:v>
                </c:pt>
                <c:pt idx="15">
                  <c:v>2.545E-2</c:v>
                </c:pt>
                <c:pt idx="16">
                  <c:v>1.73E-3</c:v>
                </c:pt>
                <c:pt idx="17">
                  <c:v>1.653E-2</c:v>
                </c:pt>
                <c:pt idx="18">
                  <c:v>0.16671</c:v>
                </c:pt>
                <c:pt idx="19">
                  <c:v>7.7549999999999994E-2</c:v>
                </c:pt>
                <c:pt idx="20">
                  <c:v>1.487E-2</c:v>
                </c:pt>
                <c:pt idx="21">
                  <c:v>6.4900000000000001E-3</c:v>
                </c:pt>
                <c:pt idx="22">
                  <c:v>6.7530000000000007E-2</c:v>
                </c:pt>
                <c:pt idx="23">
                  <c:v>3.4000000000000002E-4</c:v>
                </c:pt>
                <c:pt idx="24">
                  <c:v>1.6199999999999999E-2</c:v>
                </c:pt>
                <c:pt idx="25">
                  <c:v>2.5999999999981593E-4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2D-4B36-B1EE-FE479DD163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1204688"/>
        <c:axId val="1071211248"/>
      </c:lineChart>
      <c:catAx>
        <c:axId val="914223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pPr>
            <a:endParaRPr lang="zh-CN"/>
          </a:p>
        </c:txPr>
        <c:crossAx val="914221144"/>
        <c:crosses val="autoZero"/>
        <c:auto val="1"/>
        <c:lblAlgn val="ctr"/>
        <c:lblOffset val="100"/>
        <c:noMultiLvlLbl val="0"/>
      </c:catAx>
      <c:valAx>
        <c:axId val="914221144"/>
        <c:scaling>
          <c:orientation val="minMax"/>
          <c:max val="28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pPr>
            <a:endParaRPr lang="zh-CN"/>
          </a:p>
        </c:txPr>
        <c:crossAx val="914223440"/>
        <c:crosses val="autoZero"/>
        <c:crossBetween val="between"/>
        <c:majorUnit val="5000"/>
      </c:valAx>
      <c:valAx>
        <c:axId val="1071211248"/>
        <c:scaling>
          <c:orientation val="minMax"/>
          <c:min val="-0.4"/>
        </c:scaling>
        <c:delete val="0"/>
        <c:axPos val="r"/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pPr>
            <a:endParaRPr lang="zh-CN"/>
          </a:p>
        </c:txPr>
        <c:crossAx val="1071204688"/>
        <c:crosses val="max"/>
        <c:crossBetween val="between"/>
      </c:valAx>
      <c:catAx>
        <c:axId val="10712046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71211248"/>
        <c:crosses val="autoZero"/>
        <c:auto val="1"/>
        <c:lblAlgn val="ctr"/>
        <c:lblOffset val="100"/>
        <c:noMultiLvlLbl val="0"/>
      </c:catAx>
      <c:spPr>
        <a:noFill/>
        <a:ln>
          <a:solidFill>
            <a:schemeClr val="bg1">
              <a:lumMod val="85000"/>
            </a:schemeClr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Candara" panose="020E0502030303020204" pitchFamily="34" charset="0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457418505280694E-2"/>
          <c:y val="4.7724535484319486E-2"/>
          <c:w val="0.8924841758692057"/>
          <c:h val="0.882504636231941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基础算法</c:v>
                </c:pt>
              </c:strCache>
            </c:strRef>
          </c:tx>
          <c:spPr>
            <a:ln w="31750" cap="rnd">
              <a:gradFill>
                <a:gsLst>
                  <a:gs pos="2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round/>
            </a:ln>
            <a:effectLst/>
          </c:spPr>
          <c:marker>
            <c:symbol val="circle"/>
            <c:size val="5"/>
            <c:spPr>
              <a:noFill/>
              <a:ln w="25400">
                <a:noFill/>
              </a:ln>
              <a:effectLst/>
            </c:spPr>
          </c:marker>
          <c:dPt>
            <c:idx val="2"/>
            <c:marker>
              <c:symbol val="picture"/>
              <c:spPr>
                <a:noFill/>
                <a:ln w="6350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E26E-4557-9C12-47A9AF19E408}"/>
              </c:ext>
            </c:extLst>
          </c:dPt>
          <c:dPt>
            <c:idx val="4"/>
            <c:marker>
              <c:symbol val="picture"/>
            </c:marker>
            <c:bubble3D val="0"/>
            <c:extLst>
              <c:ext xmlns:c16="http://schemas.microsoft.com/office/drawing/2014/chart" uri="{C3380CC4-5D6E-409C-BE32-E72D297353CC}">
                <c16:uniqueId val="{00000001-E26E-4557-9C12-47A9AF19E408}"/>
              </c:ext>
            </c:extLst>
          </c:dPt>
          <c:dPt>
            <c:idx val="7"/>
            <c:marker>
              <c:symbol val="picture"/>
            </c:marker>
            <c:bubble3D val="0"/>
            <c:extLst>
              <c:ext xmlns:c16="http://schemas.microsoft.com/office/drawing/2014/chart" uri="{C3380CC4-5D6E-409C-BE32-E72D297353CC}">
                <c16:uniqueId val="{00000002-E26E-4557-9C12-47A9AF19E408}"/>
              </c:ext>
            </c:extLst>
          </c:dPt>
          <c:dLbls>
            <c:dLbl>
              <c:idx val="0"/>
              <c:layout>
                <c:manualLayout>
                  <c:x val="-4.3933856594673526E-2"/>
                  <c:y val="-6.26384528231693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E26E-4557-9C12-47A9AF19E408}"/>
                </c:ext>
              </c:extLst>
            </c:dLbl>
            <c:dLbl>
              <c:idx val="1"/>
              <c:layout>
                <c:manualLayout>
                  <c:x val="-5.1320801797645109E-2"/>
                  <c:y val="-8.65007205653291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26E-4557-9C12-47A9AF19E408}"/>
                </c:ext>
              </c:extLst>
            </c:dLbl>
            <c:dLbl>
              <c:idx val="2"/>
              <c:layout>
                <c:manualLayout>
                  <c:x val="-3.8393647692444827E-2"/>
                  <c:y val="-5.866140819947603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26E-4557-9C12-47A9AF19E408}"/>
                </c:ext>
              </c:extLst>
            </c:dLbl>
            <c:dLbl>
              <c:idx val="3"/>
              <c:layout>
                <c:manualLayout>
                  <c:x val="-1.5918866912403771E-2"/>
                  <c:y val="-5.46843635757827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26E-4557-9C12-47A9AF19E408}"/>
                </c:ext>
              </c:extLst>
            </c:dLbl>
            <c:dLbl>
              <c:idx val="4"/>
              <c:layout>
                <c:manualLayout>
                  <c:x val="-3.6232966220575639E-2"/>
                  <c:y val="-7.05925420705559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26E-4557-9C12-47A9AF19E408}"/>
                </c:ext>
              </c:extLst>
            </c:dLbl>
            <c:dLbl>
              <c:idx val="5"/>
              <c:layout>
                <c:manualLayout>
                  <c:x val="-3.0692757318346947E-2"/>
                  <c:y val="-7.85466313179425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26E-4557-9C12-47A9AF19E408}"/>
                </c:ext>
              </c:extLst>
            </c:dLbl>
            <c:dLbl>
              <c:idx val="6"/>
              <c:layout>
                <c:manualLayout>
                  <c:x val="-3.6232966220575639E-2"/>
                  <c:y val="-8.252367594163577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r">
                    <a:defRPr/>
                  </a:pPr>
                  <a:endParaRPr lang="zh-CN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26E-4557-9C12-47A9AF19E408}"/>
                </c:ext>
              </c:extLst>
            </c:dLbl>
            <c:dLbl>
              <c:idx val="7"/>
              <c:layout>
                <c:manualLayout>
                  <c:x val="-6.7941355798177672E-2"/>
                  <c:y val="-5.07073189520894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noAutofit/>
                </a:bodyPr>
                <a:lstStyle/>
                <a:p>
                  <a:pPr>
                    <a:defRPr/>
                  </a:pPr>
                  <a:endParaRPr lang="zh-CN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7553613881175159E-2"/>
                      <c:h val="5.766714704355271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E26E-4557-9C12-47A9AF19E408}"/>
                </c:ext>
              </c:extLst>
            </c:dLbl>
            <c:dLbl>
              <c:idx val="8"/>
              <c:layout>
                <c:manualLayout>
                  <c:x val="-1.2225394310917978E-2"/>
                  <c:y val="-5.07073189520894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26E-4557-9C12-47A9AF19E408}"/>
                </c:ext>
              </c:extLst>
            </c:dLbl>
            <c:dLbl>
              <c:idx val="9"/>
              <c:layout>
                <c:manualLayout>
                  <c:x val="-3.6546911391701929E-2"/>
                  <c:y val="-0.1063859436837955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26E-4557-9C12-47A9AF19E408}"/>
                </c:ext>
              </c:extLst>
            </c:dLbl>
            <c:dLbl>
              <c:idx val="10"/>
              <c:layout>
                <c:manualLayout>
                  <c:x val="-5.4700329228004746E-2"/>
                  <c:y val="-5.070731895208948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26E-4557-9C12-47A9AF19E408}"/>
                </c:ext>
              </c:extLst>
            </c:dLbl>
            <c:dLbl>
              <c:idx val="11"/>
              <c:layout>
                <c:manualLayout>
                  <c:x val="-2.5854308210400558E-2"/>
                  <c:y val="-6.66154974468626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26E-4557-9C12-47A9AF19E408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Sheet1!$A$2:$A$14</c:f>
              <c:strCache>
                <c:ptCount val="12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  <c:pt idx="10">
                  <c:v>NO.11</c:v>
                </c:pt>
                <c:pt idx="11">
                  <c:v>NO.12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5422.5</c:v>
                </c:pt>
                <c:pt idx="1">
                  <c:v>5282.5</c:v>
                </c:pt>
                <c:pt idx="2">
                  <c:v>7552.5000000000009</c:v>
                </c:pt>
                <c:pt idx="3">
                  <c:v>6185</c:v>
                </c:pt>
                <c:pt idx="4">
                  <c:v>5345</c:v>
                </c:pt>
                <c:pt idx="5">
                  <c:v>5795</c:v>
                </c:pt>
                <c:pt idx="6">
                  <c:v>4660</c:v>
                </c:pt>
                <c:pt idx="7">
                  <c:v>6382.5</c:v>
                </c:pt>
                <c:pt idx="8">
                  <c:v>8070</c:v>
                </c:pt>
                <c:pt idx="9">
                  <c:v>4472.5</c:v>
                </c:pt>
                <c:pt idx="10">
                  <c:v>6095</c:v>
                </c:pt>
                <c:pt idx="11">
                  <c:v>7277.5000000000009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E26E-4557-9C12-47A9AF19E4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算法一</c:v>
                </c:pt>
              </c:strCache>
            </c:strRef>
          </c:tx>
          <c:spPr>
            <a:ln w="28575"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79000">
                    <a:schemeClr val="accent3"/>
                  </a:gs>
                </a:gsLst>
                <a:lin ang="5400000" scaled="1"/>
              </a:gradFill>
            </a:ln>
          </c:spPr>
          <c:marker>
            <c:spPr>
              <a:noFill/>
              <a:ln>
                <a:noFill/>
              </a:ln>
            </c:spPr>
          </c:marker>
          <c:dLbls>
            <c:dLbl>
              <c:idx val="0"/>
              <c:layout>
                <c:manualLayout>
                  <c:x val="-3.4792511905996186E-2"/>
                  <c:y val="-7.05925420705559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E26E-4557-9C12-47A9AF19E408}"/>
                </c:ext>
              </c:extLst>
            </c:dLbl>
            <c:dLbl>
              <c:idx val="1"/>
              <c:layout>
                <c:manualLayout>
                  <c:x val="-2.1865357800795935E-2"/>
                  <c:y val="-5.46843635757827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26E-4557-9C12-47A9AF19E408}"/>
                </c:ext>
              </c:extLst>
            </c:dLbl>
            <c:dLbl>
              <c:idx val="2"/>
              <c:layout>
                <c:manualLayout>
                  <c:x val="-3.2945775605253282E-2"/>
                  <c:y val="-6.26384528231693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26E-4557-9C12-47A9AF19E408}"/>
                </c:ext>
              </c:extLst>
            </c:dLbl>
            <c:dLbl>
              <c:idx val="3"/>
              <c:layout>
                <c:manualLayout>
                  <c:x val="-4.2179457108967769E-2"/>
                  <c:y val="-5.46843635757827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26E-4557-9C12-47A9AF19E408}"/>
                </c:ext>
              </c:extLst>
            </c:dLbl>
            <c:dLbl>
              <c:idx val="4"/>
              <c:layout>
                <c:manualLayout>
                  <c:x val="-3.8485984507481974E-2"/>
                  <c:y val="-5.46843635757828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26E-4557-9C12-47A9AF19E408}"/>
                </c:ext>
              </c:extLst>
            </c:dLbl>
            <c:dLbl>
              <c:idx val="5"/>
              <c:layout>
                <c:manualLayout>
                  <c:x val="-2.5558830402281695E-2"/>
                  <c:y val="-5.070731895208959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E26E-4557-9C12-47A9AF19E408}"/>
                </c:ext>
              </c:extLst>
            </c:dLbl>
            <c:dLbl>
              <c:idx val="6"/>
              <c:layout>
                <c:manualLayout>
                  <c:x val="-3.6639248206739208E-2"/>
                  <c:y val="-5.46843635757827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26E-4557-9C12-47A9AF19E408}"/>
                </c:ext>
              </c:extLst>
            </c:dLbl>
            <c:dLbl>
              <c:idx val="7"/>
              <c:layout>
                <c:manualLayout>
                  <c:x val="-3.2945775605253282E-2"/>
                  <c:y val="-6.66154974468626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26E-4557-9C12-47A9AF19E408}"/>
                </c:ext>
              </c:extLst>
            </c:dLbl>
            <c:dLbl>
              <c:idx val="8"/>
              <c:layout>
                <c:manualLayout>
                  <c:x val="-3.8485984507482106E-2"/>
                  <c:y val="-5.46843635757827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E26E-4557-9C12-47A9AF19E408}"/>
                </c:ext>
              </c:extLst>
            </c:dLbl>
            <c:dLbl>
              <c:idx val="9"/>
              <c:layout>
                <c:manualLayout>
                  <c:x val="-2.9252303003767487E-2"/>
                  <c:y val="-6.26384528231693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E26E-4557-9C12-47A9AF19E408}"/>
                </c:ext>
              </c:extLst>
            </c:dLbl>
            <c:dLbl>
              <c:idx val="10"/>
              <c:layout>
                <c:manualLayout>
                  <c:x val="-4.9566402311939491E-2"/>
                  <c:y val="-5.46843635757827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26E-4557-9C12-47A9AF19E408}"/>
                </c:ext>
              </c:extLst>
            </c:dLbl>
            <c:dLbl>
              <c:idx val="11"/>
              <c:layout>
                <c:manualLayout>
                  <c:x val="-1.436310063825824E-2"/>
                  <c:y val="-5.07073189520894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E26E-4557-9C12-47A9AF19E408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Sheet1!$A$2:$A$14</c:f>
              <c:strCache>
                <c:ptCount val="12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  <c:pt idx="10">
                  <c:v>NO.11</c:v>
                </c:pt>
                <c:pt idx="11">
                  <c:v>NO.12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365</c:v>
                </c:pt>
                <c:pt idx="1">
                  <c:v>454</c:v>
                </c:pt>
                <c:pt idx="2">
                  <c:v>548</c:v>
                </c:pt>
                <c:pt idx="3">
                  <c:v>523</c:v>
                </c:pt>
                <c:pt idx="4">
                  <c:v>322</c:v>
                </c:pt>
                <c:pt idx="5">
                  <c:v>862</c:v>
                </c:pt>
                <c:pt idx="6">
                  <c:v>673</c:v>
                </c:pt>
                <c:pt idx="7">
                  <c:v>144</c:v>
                </c:pt>
                <c:pt idx="8">
                  <c:v>653</c:v>
                </c:pt>
                <c:pt idx="9">
                  <c:v>324</c:v>
                </c:pt>
                <c:pt idx="10">
                  <c:v>556</c:v>
                </c:pt>
                <c:pt idx="11">
                  <c:v>792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E26E-4557-9C12-47A9AF19E4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7043680"/>
        <c:axId val="707045248"/>
      </c:lineChart>
      <c:catAx>
        <c:axId val="707043680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0"/>
                  <a:lumOff val="50000"/>
                  <a:alpha val="10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altLang="zh-CN" sz="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7045248"/>
        <c:crosses val="autoZero"/>
        <c:auto val="1"/>
        <c:lblAlgn val="ctr"/>
        <c:lblOffset val="100"/>
        <c:noMultiLvlLbl val="0"/>
      </c:catAx>
      <c:valAx>
        <c:axId val="707045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altLang="zh-CN" sz="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7043680"/>
        <c:crosses val="autoZero"/>
        <c:crossBetween val="midCat"/>
      </c:valAx>
      <c:spPr>
        <a:solidFill>
          <a:schemeClr val="bg1">
            <a:alpha val="0"/>
          </a:scheme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title pos="t" align="ctr" overlay="0"/>
    <cx:plotArea>
      <cx:plotAreaRegion/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A201C-F074-49B2-81F9-D50CF6AAD04B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5587A-4D45-4A3B-9DDA-E38E65A95E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6"/>
          <p:cNvSpPr/>
          <p:nvPr userDrawn="1"/>
        </p:nvSpPr>
        <p:spPr bwMode="auto">
          <a:xfrm>
            <a:off x="3176" y="1588"/>
            <a:ext cx="12188825" cy="6858000"/>
          </a:xfrm>
          <a:custGeom>
            <a:avLst/>
            <a:gdLst>
              <a:gd name="T0" fmla="*/ 7680 w 7680"/>
              <a:gd name="T1" fmla="*/ 0 h 4320"/>
              <a:gd name="T2" fmla="*/ 0 w 7680"/>
              <a:gd name="T3" fmla="*/ 0 h 4320"/>
              <a:gd name="T4" fmla="*/ 0 w 7680"/>
              <a:gd name="T5" fmla="*/ 2420 h 4320"/>
              <a:gd name="T6" fmla="*/ 3502 w 7680"/>
              <a:gd name="T7" fmla="*/ 4320 h 4320"/>
              <a:gd name="T8" fmla="*/ 4405 w 7680"/>
              <a:gd name="T9" fmla="*/ 4320 h 4320"/>
              <a:gd name="T10" fmla="*/ 7680 w 7680"/>
              <a:gd name="T11" fmla="*/ 2689 h 4320"/>
              <a:gd name="T12" fmla="*/ 7680 w 7680"/>
              <a:gd name="T13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80" h="4320">
                <a:moveTo>
                  <a:pt x="768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420"/>
                  <a:pt x="0" y="2420"/>
                  <a:pt x="0" y="2420"/>
                </a:cubicBezTo>
                <a:cubicBezTo>
                  <a:pt x="833" y="3478"/>
                  <a:pt x="2083" y="4194"/>
                  <a:pt x="3502" y="4320"/>
                </a:cubicBezTo>
                <a:cubicBezTo>
                  <a:pt x="4405" y="4320"/>
                  <a:pt x="4405" y="4320"/>
                  <a:pt x="4405" y="4320"/>
                </a:cubicBezTo>
                <a:cubicBezTo>
                  <a:pt x="5700" y="4205"/>
                  <a:pt x="6854" y="3599"/>
                  <a:pt x="7680" y="2689"/>
                </a:cubicBezTo>
                <a:lnTo>
                  <a:pt x="76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2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 userDrawn="1"/>
        </p:nvSpPr>
        <p:spPr bwMode="auto">
          <a:xfrm>
            <a:off x="541338" y="1588"/>
            <a:ext cx="11650663" cy="6858000"/>
          </a:xfrm>
          <a:custGeom>
            <a:avLst/>
            <a:gdLst>
              <a:gd name="T0" fmla="*/ 3117 w 7341"/>
              <a:gd name="T1" fmla="*/ 4320 h 4320"/>
              <a:gd name="T2" fmla="*/ 6921 w 7341"/>
              <a:gd name="T3" fmla="*/ 4320 h 4320"/>
              <a:gd name="T4" fmla="*/ 7341 w 7341"/>
              <a:gd name="T5" fmla="*/ 4125 h 4320"/>
              <a:gd name="T6" fmla="*/ 7341 w 7341"/>
              <a:gd name="T7" fmla="*/ 0 h 4320"/>
              <a:gd name="T8" fmla="*/ 0 w 7341"/>
              <a:gd name="T9" fmla="*/ 0 h 4320"/>
              <a:gd name="T10" fmla="*/ 3117 w 7341"/>
              <a:gd name="T11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41" h="4320">
                <a:moveTo>
                  <a:pt x="3117" y="4320"/>
                </a:moveTo>
                <a:cubicBezTo>
                  <a:pt x="6921" y="4320"/>
                  <a:pt x="6921" y="4320"/>
                  <a:pt x="6921" y="4320"/>
                </a:cubicBezTo>
                <a:cubicBezTo>
                  <a:pt x="7064" y="4262"/>
                  <a:pt x="7204" y="4196"/>
                  <a:pt x="7341" y="4125"/>
                </a:cubicBezTo>
                <a:cubicBezTo>
                  <a:pt x="7341" y="0"/>
                  <a:pt x="7341" y="0"/>
                  <a:pt x="7341" y="0"/>
                </a:cubicBezTo>
                <a:cubicBezTo>
                  <a:pt x="0" y="0"/>
                  <a:pt x="0" y="0"/>
                  <a:pt x="0" y="0"/>
                </a:cubicBezTo>
                <a:cubicBezTo>
                  <a:pt x="130" y="1959"/>
                  <a:pt x="1381" y="3611"/>
                  <a:pt x="3117" y="432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8"/>
          <p:cNvSpPr/>
          <p:nvPr userDrawn="1"/>
        </p:nvSpPr>
        <p:spPr bwMode="auto">
          <a:xfrm>
            <a:off x="9331326" y="4500563"/>
            <a:ext cx="2190750" cy="2190750"/>
          </a:xfrm>
          <a:custGeom>
            <a:avLst/>
            <a:gdLst>
              <a:gd name="T0" fmla="*/ 120 w 1380"/>
              <a:gd name="T1" fmla="*/ 0 h 1380"/>
              <a:gd name="T2" fmla="*/ 1380 w 1380"/>
              <a:gd name="T3" fmla="*/ 1260 h 1380"/>
              <a:gd name="T4" fmla="*/ 1260 w 1380"/>
              <a:gd name="T5" fmla="*/ 1380 h 1380"/>
              <a:gd name="T6" fmla="*/ 0 w 1380"/>
              <a:gd name="T7" fmla="*/ 120 h 1380"/>
              <a:gd name="T8" fmla="*/ 120 w 1380"/>
              <a:gd name="T9" fmla="*/ 0 h 1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0" h="1380">
                <a:moveTo>
                  <a:pt x="120" y="0"/>
                </a:moveTo>
                <a:lnTo>
                  <a:pt x="1380" y="1260"/>
                </a:lnTo>
                <a:lnTo>
                  <a:pt x="1260" y="1380"/>
                </a:lnTo>
                <a:lnTo>
                  <a:pt x="0" y="120"/>
                </a:lnTo>
                <a:lnTo>
                  <a:pt x="12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9"/>
          <p:cNvSpPr/>
          <p:nvPr userDrawn="1"/>
        </p:nvSpPr>
        <p:spPr bwMode="auto">
          <a:xfrm>
            <a:off x="10915651" y="5907088"/>
            <a:ext cx="1276350" cy="952500"/>
          </a:xfrm>
          <a:custGeom>
            <a:avLst/>
            <a:gdLst>
              <a:gd name="T0" fmla="*/ 0 w 804"/>
              <a:gd name="T1" fmla="*/ 600 h 600"/>
              <a:gd name="T2" fmla="*/ 804 w 804"/>
              <a:gd name="T3" fmla="*/ 600 h 600"/>
              <a:gd name="T4" fmla="*/ 804 w 804"/>
              <a:gd name="T5" fmla="*/ 204 h 600"/>
              <a:gd name="T6" fmla="*/ 600 w 804"/>
              <a:gd name="T7" fmla="*/ 0 h 600"/>
              <a:gd name="T8" fmla="*/ 0 w 804"/>
              <a:gd name="T9" fmla="*/ 60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4" h="600">
                <a:moveTo>
                  <a:pt x="0" y="600"/>
                </a:moveTo>
                <a:lnTo>
                  <a:pt x="804" y="600"/>
                </a:lnTo>
                <a:lnTo>
                  <a:pt x="804" y="204"/>
                </a:lnTo>
                <a:lnTo>
                  <a:pt x="600" y="0"/>
                </a:lnTo>
                <a:lnTo>
                  <a:pt x="0" y="6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0"/>
          <p:cNvSpPr/>
          <p:nvPr userDrawn="1"/>
        </p:nvSpPr>
        <p:spPr bwMode="auto">
          <a:xfrm>
            <a:off x="11010901" y="1588"/>
            <a:ext cx="1181100" cy="857250"/>
          </a:xfrm>
          <a:custGeom>
            <a:avLst/>
            <a:gdLst>
              <a:gd name="T0" fmla="*/ 540 w 744"/>
              <a:gd name="T1" fmla="*/ 540 h 540"/>
              <a:gd name="T2" fmla="*/ 744 w 744"/>
              <a:gd name="T3" fmla="*/ 336 h 540"/>
              <a:gd name="T4" fmla="*/ 744 w 744"/>
              <a:gd name="T5" fmla="*/ 0 h 540"/>
              <a:gd name="T6" fmla="*/ 0 w 744"/>
              <a:gd name="T7" fmla="*/ 0 h 540"/>
              <a:gd name="T8" fmla="*/ 540 w 744"/>
              <a:gd name="T9" fmla="*/ 540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4" h="540">
                <a:moveTo>
                  <a:pt x="540" y="540"/>
                </a:moveTo>
                <a:lnTo>
                  <a:pt x="744" y="336"/>
                </a:lnTo>
                <a:lnTo>
                  <a:pt x="744" y="0"/>
                </a:lnTo>
                <a:lnTo>
                  <a:pt x="0" y="0"/>
                </a:lnTo>
                <a:lnTo>
                  <a:pt x="540" y="54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8769351" y="6350"/>
            <a:ext cx="3422650" cy="6848475"/>
          </a:xfrm>
          <a:custGeom>
            <a:avLst/>
            <a:gdLst>
              <a:gd name="T0" fmla="*/ 2156 w 2156"/>
              <a:gd name="T1" fmla="*/ 0 h 4314"/>
              <a:gd name="T2" fmla="*/ 0 w 2156"/>
              <a:gd name="T3" fmla="*/ 2157 h 4314"/>
              <a:gd name="T4" fmla="*/ 2156 w 2156"/>
              <a:gd name="T5" fmla="*/ 4314 h 4314"/>
              <a:gd name="T6" fmla="*/ 2156 w 2156"/>
              <a:gd name="T7" fmla="*/ 0 h 4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6" h="4314">
                <a:moveTo>
                  <a:pt x="2156" y="0"/>
                </a:moveTo>
                <a:lnTo>
                  <a:pt x="0" y="2157"/>
                </a:lnTo>
                <a:lnTo>
                  <a:pt x="2156" y="4314"/>
                </a:lnTo>
                <a:lnTo>
                  <a:pt x="21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2"/>
          <p:cNvSpPr/>
          <p:nvPr userDrawn="1"/>
        </p:nvSpPr>
        <p:spPr bwMode="auto">
          <a:xfrm>
            <a:off x="7856538" y="2517775"/>
            <a:ext cx="1709738" cy="1709738"/>
          </a:xfrm>
          <a:custGeom>
            <a:avLst/>
            <a:gdLst>
              <a:gd name="T0" fmla="*/ 1077 w 1077"/>
              <a:gd name="T1" fmla="*/ 285 h 1077"/>
              <a:gd name="T2" fmla="*/ 286 w 1077"/>
              <a:gd name="T3" fmla="*/ 1077 h 1077"/>
              <a:gd name="T4" fmla="*/ 0 w 1077"/>
              <a:gd name="T5" fmla="*/ 791 h 1077"/>
              <a:gd name="T6" fmla="*/ 792 w 1077"/>
              <a:gd name="T7" fmla="*/ 0 h 1077"/>
              <a:gd name="T8" fmla="*/ 1077 w 1077"/>
              <a:gd name="T9" fmla="*/ 285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7" h="1077">
                <a:moveTo>
                  <a:pt x="1077" y="285"/>
                </a:moveTo>
                <a:lnTo>
                  <a:pt x="286" y="1077"/>
                </a:lnTo>
                <a:lnTo>
                  <a:pt x="0" y="791"/>
                </a:lnTo>
                <a:lnTo>
                  <a:pt x="792" y="0"/>
                </a:lnTo>
                <a:lnTo>
                  <a:pt x="1077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3"/>
          <p:cNvSpPr/>
          <p:nvPr userDrawn="1"/>
        </p:nvSpPr>
        <p:spPr bwMode="auto">
          <a:xfrm>
            <a:off x="8769351" y="2801938"/>
            <a:ext cx="796925" cy="796925"/>
          </a:xfrm>
          <a:custGeom>
            <a:avLst/>
            <a:gdLst>
              <a:gd name="T0" fmla="*/ 106 w 502"/>
              <a:gd name="T1" fmla="*/ 502 h 502"/>
              <a:gd name="T2" fmla="*/ 502 w 502"/>
              <a:gd name="T3" fmla="*/ 106 h 502"/>
              <a:gd name="T4" fmla="*/ 395 w 502"/>
              <a:gd name="T5" fmla="*/ 0 h 502"/>
              <a:gd name="T6" fmla="*/ 0 w 502"/>
              <a:gd name="T7" fmla="*/ 396 h 502"/>
              <a:gd name="T8" fmla="*/ 106 w 502"/>
              <a:gd name="T9" fmla="*/ 502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2" h="502">
                <a:moveTo>
                  <a:pt x="106" y="502"/>
                </a:moveTo>
                <a:lnTo>
                  <a:pt x="502" y="106"/>
                </a:lnTo>
                <a:lnTo>
                  <a:pt x="395" y="0"/>
                </a:lnTo>
                <a:lnTo>
                  <a:pt x="0" y="396"/>
                </a:lnTo>
                <a:lnTo>
                  <a:pt x="106" y="50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4"/>
          <p:cNvSpPr/>
          <p:nvPr userDrawn="1"/>
        </p:nvSpPr>
        <p:spPr bwMode="auto">
          <a:xfrm>
            <a:off x="11172826" y="1284288"/>
            <a:ext cx="1019175" cy="1209675"/>
          </a:xfrm>
          <a:custGeom>
            <a:avLst/>
            <a:gdLst>
              <a:gd name="T0" fmla="*/ 642 w 642"/>
              <a:gd name="T1" fmla="*/ 0 h 762"/>
              <a:gd name="T2" fmla="*/ 0 w 642"/>
              <a:gd name="T3" fmla="*/ 642 h 762"/>
              <a:gd name="T4" fmla="*/ 120 w 642"/>
              <a:gd name="T5" fmla="*/ 762 h 762"/>
              <a:gd name="T6" fmla="*/ 642 w 642"/>
              <a:gd name="T7" fmla="*/ 240 h 762"/>
              <a:gd name="T8" fmla="*/ 642 w 642"/>
              <a:gd name="T9" fmla="*/ 0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2" h="762">
                <a:moveTo>
                  <a:pt x="642" y="0"/>
                </a:moveTo>
                <a:lnTo>
                  <a:pt x="0" y="642"/>
                </a:lnTo>
                <a:lnTo>
                  <a:pt x="120" y="762"/>
                </a:lnTo>
                <a:lnTo>
                  <a:pt x="642" y="240"/>
                </a:lnTo>
                <a:lnTo>
                  <a:pt x="64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5"/>
          <p:cNvSpPr/>
          <p:nvPr userDrawn="1"/>
        </p:nvSpPr>
        <p:spPr bwMode="auto">
          <a:xfrm>
            <a:off x="9680576" y="887413"/>
            <a:ext cx="866775" cy="866775"/>
          </a:xfrm>
          <a:custGeom>
            <a:avLst/>
            <a:gdLst>
              <a:gd name="T0" fmla="*/ 546 w 546"/>
              <a:gd name="T1" fmla="*/ 86 h 546"/>
              <a:gd name="T2" fmla="*/ 86 w 546"/>
              <a:gd name="T3" fmla="*/ 546 h 546"/>
              <a:gd name="T4" fmla="*/ 0 w 546"/>
              <a:gd name="T5" fmla="*/ 460 h 546"/>
              <a:gd name="T6" fmla="*/ 460 w 546"/>
              <a:gd name="T7" fmla="*/ 0 h 546"/>
              <a:gd name="T8" fmla="*/ 546 w 546"/>
              <a:gd name="T9" fmla="*/ 8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6" h="546">
                <a:moveTo>
                  <a:pt x="546" y="86"/>
                </a:moveTo>
                <a:lnTo>
                  <a:pt x="86" y="546"/>
                </a:lnTo>
                <a:lnTo>
                  <a:pt x="0" y="460"/>
                </a:lnTo>
                <a:lnTo>
                  <a:pt x="460" y="0"/>
                </a:lnTo>
                <a:lnTo>
                  <a:pt x="546" y="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6"/>
          <p:cNvSpPr/>
          <p:nvPr userDrawn="1"/>
        </p:nvSpPr>
        <p:spPr bwMode="auto">
          <a:xfrm>
            <a:off x="10810876" y="2562225"/>
            <a:ext cx="1381125" cy="3246438"/>
          </a:xfrm>
          <a:custGeom>
            <a:avLst/>
            <a:gdLst>
              <a:gd name="T0" fmla="*/ 870 w 870"/>
              <a:gd name="T1" fmla="*/ 1882 h 2045"/>
              <a:gd name="T2" fmla="*/ 416 w 870"/>
              <a:gd name="T3" fmla="*/ 1642 h 2045"/>
              <a:gd name="T4" fmla="*/ 160 w 870"/>
              <a:gd name="T5" fmla="*/ 1022 h 2045"/>
              <a:gd name="T6" fmla="*/ 416 w 870"/>
              <a:gd name="T7" fmla="*/ 403 h 2045"/>
              <a:gd name="T8" fmla="*/ 870 w 870"/>
              <a:gd name="T9" fmla="*/ 162 h 2045"/>
              <a:gd name="T10" fmla="*/ 870 w 870"/>
              <a:gd name="T11" fmla="*/ 0 h 2045"/>
              <a:gd name="T12" fmla="*/ 303 w 870"/>
              <a:gd name="T13" fmla="*/ 290 h 2045"/>
              <a:gd name="T14" fmla="*/ 0 w 870"/>
              <a:gd name="T15" fmla="*/ 1022 h 2045"/>
              <a:gd name="T16" fmla="*/ 303 w 870"/>
              <a:gd name="T17" fmla="*/ 1755 h 2045"/>
              <a:gd name="T18" fmla="*/ 870 w 870"/>
              <a:gd name="T19" fmla="*/ 2045 h 2045"/>
              <a:gd name="T20" fmla="*/ 870 w 870"/>
              <a:gd name="T21" fmla="*/ 1882 h 2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70" h="2045">
                <a:moveTo>
                  <a:pt x="870" y="1882"/>
                </a:moveTo>
                <a:cubicBezTo>
                  <a:pt x="699" y="1850"/>
                  <a:pt x="542" y="1767"/>
                  <a:pt x="416" y="1642"/>
                </a:cubicBezTo>
                <a:cubicBezTo>
                  <a:pt x="251" y="1476"/>
                  <a:pt x="160" y="1256"/>
                  <a:pt x="160" y="1022"/>
                </a:cubicBezTo>
                <a:cubicBezTo>
                  <a:pt x="160" y="788"/>
                  <a:pt x="251" y="569"/>
                  <a:pt x="416" y="403"/>
                </a:cubicBezTo>
                <a:cubicBezTo>
                  <a:pt x="542" y="278"/>
                  <a:pt x="699" y="195"/>
                  <a:pt x="870" y="162"/>
                </a:cubicBezTo>
                <a:cubicBezTo>
                  <a:pt x="870" y="0"/>
                  <a:pt x="870" y="0"/>
                  <a:pt x="870" y="0"/>
                </a:cubicBezTo>
                <a:cubicBezTo>
                  <a:pt x="656" y="34"/>
                  <a:pt x="459" y="134"/>
                  <a:pt x="303" y="290"/>
                </a:cubicBezTo>
                <a:cubicBezTo>
                  <a:pt x="107" y="486"/>
                  <a:pt x="0" y="746"/>
                  <a:pt x="0" y="1022"/>
                </a:cubicBezTo>
                <a:cubicBezTo>
                  <a:pt x="0" y="1299"/>
                  <a:pt x="107" y="1559"/>
                  <a:pt x="303" y="1755"/>
                </a:cubicBezTo>
                <a:cubicBezTo>
                  <a:pt x="459" y="1911"/>
                  <a:pt x="656" y="2011"/>
                  <a:pt x="870" y="2045"/>
                </a:cubicBezTo>
                <a:lnTo>
                  <a:pt x="870" y="18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7"/>
          <p:cNvSpPr/>
          <p:nvPr userDrawn="1"/>
        </p:nvSpPr>
        <p:spPr bwMode="auto">
          <a:xfrm>
            <a:off x="5419726" y="4505325"/>
            <a:ext cx="4176713" cy="2354263"/>
          </a:xfrm>
          <a:custGeom>
            <a:avLst/>
            <a:gdLst>
              <a:gd name="T0" fmla="*/ 1316 w 2632"/>
              <a:gd name="T1" fmla="*/ 0 h 1483"/>
              <a:gd name="T2" fmla="*/ 0 w 2632"/>
              <a:gd name="T3" fmla="*/ 1316 h 1483"/>
              <a:gd name="T4" fmla="*/ 10 w 2632"/>
              <a:gd name="T5" fmla="*/ 1483 h 1483"/>
              <a:gd name="T6" fmla="*/ 2622 w 2632"/>
              <a:gd name="T7" fmla="*/ 1483 h 1483"/>
              <a:gd name="T8" fmla="*/ 2632 w 2632"/>
              <a:gd name="T9" fmla="*/ 1316 h 1483"/>
              <a:gd name="T10" fmla="*/ 1316 w 2632"/>
              <a:gd name="T11" fmla="*/ 0 h 1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2" h="1483">
                <a:moveTo>
                  <a:pt x="1316" y="0"/>
                </a:moveTo>
                <a:cubicBezTo>
                  <a:pt x="589" y="0"/>
                  <a:pt x="0" y="589"/>
                  <a:pt x="0" y="1316"/>
                </a:cubicBezTo>
                <a:cubicBezTo>
                  <a:pt x="0" y="1373"/>
                  <a:pt x="3" y="1428"/>
                  <a:pt x="10" y="1483"/>
                </a:cubicBezTo>
                <a:cubicBezTo>
                  <a:pt x="2622" y="1483"/>
                  <a:pt x="2622" y="1483"/>
                  <a:pt x="2622" y="1483"/>
                </a:cubicBezTo>
                <a:cubicBezTo>
                  <a:pt x="2629" y="1428"/>
                  <a:pt x="2632" y="1373"/>
                  <a:pt x="2632" y="1316"/>
                </a:cubicBezTo>
                <a:cubicBezTo>
                  <a:pt x="2632" y="589"/>
                  <a:pt x="2043" y="0"/>
                  <a:pt x="13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8"/>
          <p:cNvSpPr/>
          <p:nvPr userDrawn="1"/>
        </p:nvSpPr>
        <p:spPr bwMode="auto">
          <a:xfrm>
            <a:off x="8804276" y="6065838"/>
            <a:ext cx="1543050" cy="793750"/>
          </a:xfrm>
          <a:custGeom>
            <a:avLst/>
            <a:gdLst>
              <a:gd name="T0" fmla="*/ 0 w 972"/>
              <a:gd name="T1" fmla="*/ 487 h 500"/>
              <a:gd name="T2" fmla="*/ 14 w 972"/>
              <a:gd name="T3" fmla="*/ 500 h 500"/>
              <a:gd name="T4" fmla="*/ 959 w 972"/>
              <a:gd name="T5" fmla="*/ 500 h 500"/>
              <a:gd name="T6" fmla="*/ 972 w 972"/>
              <a:gd name="T7" fmla="*/ 487 h 500"/>
              <a:gd name="T8" fmla="*/ 486 w 972"/>
              <a:gd name="T9" fmla="*/ 0 h 500"/>
              <a:gd name="T10" fmla="*/ 0 w 972"/>
              <a:gd name="T11" fmla="*/ 48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500">
                <a:moveTo>
                  <a:pt x="0" y="487"/>
                </a:moveTo>
                <a:lnTo>
                  <a:pt x="14" y="500"/>
                </a:lnTo>
                <a:lnTo>
                  <a:pt x="959" y="500"/>
                </a:lnTo>
                <a:lnTo>
                  <a:pt x="972" y="487"/>
                </a:lnTo>
                <a:lnTo>
                  <a:pt x="486" y="0"/>
                </a:lnTo>
                <a:lnTo>
                  <a:pt x="0" y="48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19"/>
          <p:cNvSpPr/>
          <p:nvPr userDrawn="1"/>
        </p:nvSpPr>
        <p:spPr bwMode="auto">
          <a:xfrm>
            <a:off x="6842126" y="6065838"/>
            <a:ext cx="1544638" cy="793750"/>
          </a:xfrm>
          <a:custGeom>
            <a:avLst/>
            <a:gdLst>
              <a:gd name="T0" fmla="*/ 0 w 973"/>
              <a:gd name="T1" fmla="*/ 487 h 500"/>
              <a:gd name="T2" fmla="*/ 14 w 973"/>
              <a:gd name="T3" fmla="*/ 500 h 500"/>
              <a:gd name="T4" fmla="*/ 960 w 973"/>
              <a:gd name="T5" fmla="*/ 500 h 500"/>
              <a:gd name="T6" fmla="*/ 973 w 973"/>
              <a:gd name="T7" fmla="*/ 487 h 500"/>
              <a:gd name="T8" fmla="*/ 487 w 973"/>
              <a:gd name="T9" fmla="*/ 0 h 500"/>
              <a:gd name="T10" fmla="*/ 0 w 973"/>
              <a:gd name="T11" fmla="*/ 48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3" h="500">
                <a:moveTo>
                  <a:pt x="0" y="487"/>
                </a:moveTo>
                <a:lnTo>
                  <a:pt x="14" y="500"/>
                </a:lnTo>
                <a:lnTo>
                  <a:pt x="960" y="500"/>
                </a:lnTo>
                <a:lnTo>
                  <a:pt x="973" y="487"/>
                </a:lnTo>
                <a:lnTo>
                  <a:pt x="487" y="0"/>
                </a:lnTo>
                <a:lnTo>
                  <a:pt x="0" y="48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20"/>
          <p:cNvSpPr>
            <a:spLocks noEditPoints="1"/>
          </p:cNvSpPr>
          <p:nvPr userDrawn="1"/>
        </p:nvSpPr>
        <p:spPr bwMode="auto">
          <a:xfrm>
            <a:off x="8345488" y="2033588"/>
            <a:ext cx="349250" cy="349250"/>
          </a:xfrm>
          <a:custGeom>
            <a:avLst/>
            <a:gdLst>
              <a:gd name="T0" fmla="*/ 110 w 220"/>
              <a:gd name="T1" fmla="*/ 220 h 220"/>
              <a:gd name="T2" fmla="*/ 0 w 220"/>
              <a:gd name="T3" fmla="*/ 110 h 220"/>
              <a:gd name="T4" fmla="*/ 110 w 220"/>
              <a:gd name="T5" fmla="*/ 0 h 220"/>
              <a:gd name="T6" fmla="*/ 220 w 220"/>
              <a:gd name="T7" fmla="*/ 110 h 220"/>
              <a:gd name="T8" fmla="*/ 110 w 220"/>
              <a:gd name="T9" fmla="*/ 220 h 220"/>
              <a:gd name="T10" fmla="*/ 110 w 220"/>
              <a:gd name="T11" fmla="*/ 40 h 220"/>
              <a:gd name="T12" fmla="*/ 40 w 220"/>
              <a:gd name="T13" fmla="*/ 110 h 220"/>
              <a:gd name="T14" fmla="*/ 110 w 220"/>
              <a:gd name="T15" fmla="*/ 180 h 220"/>
              <a:gd name="T16" fmla="*/ 180 w 220"/>
              <a:gd name="T17" fmla="*/ 110 h 220"/>
              <a:gd name="T18" fmla="*/ 110 w 220"/>
              <a:gd name="T19" fmla="*/ 4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0" h="220">
                <a:moveTo>
                  <a:pt x="110" y="220"/>
                </a:moveTo>
                <a:cubicBezTo>
                  <a:pt x="49" y="220"/>
                  <a:pt x="0" y="171"/>
                  <a:pt x="0" y="110"/>
                </a:cubicBezTo>
                <a:cubicBezTo>
                  <a:pt x="0" y="50"/>
                  <a:pt x="49" y="0"/>
                  <a:pt x="110" y="0"/>
                </a:cubicBezTo>
                <a:cubicBezTo>
                  <a:pt x="170" y="0"/>
                  <a:pt x="220" y="50"/>
                  <a:pt x="220" y="110"/>
                </a:cubicBezTo>
                <a:cubicBezTo>
                  <a:pt x="220" y="171"/>
                  <a:pt x="170" y="220"/>
                  <a:pt x="110" y="220"/>
                </a:cubicBezTo>
                <a:close/>
                <a:moveTo>
                  <a:pt x="110" y="40"/>
                </a:moveTo>
                <a:cubicBezTo>
                  <a:pt x="71" y="40"/>
                  <a:pt x="40" y="72"/>
                  <a:pt x="40" y="110"/>
                </a:cubicBezTo>
                <a:cubicBezTo>
                  <a:pt x="40" y="149"/>
                  <a:pt x="71" y="180"/>
                  <a:pt x="110" y="180"/>
                </a:cubicBezTo>
                <a:cubicBezTo>
                  <a:pt x="148" y="180"/>
                  <a:pt x="180" y="149"/>
                  <a:pt x="180" y="110"/>
                </a:cubicBezTo>
                <a:cubicBezTo>
                  <a:pt x="180" y="72"/>
                  <a:pt x="148" y="40"/>
                  <a:pt x="110" y="4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21"/>
          <p:cNvSpPr>
            <a:spLocks noEditPoints="1"/>
          </p:cNvSpPr>
          <p:nvPr userDrawn="1"/>
        </p:nvSpPr>
        <p:spPr bwMode="auto">
          <a:xfrm>
            <a:off x="5010151" y="5826125"/>
            <a:ext cx="819150" cy="819150"/>
          </a:xfrm>
          <a:custGeom>
            <a:avLst/>
            <a:gdLst>
              <a:gd name="T0" fmla="*/ 258 w 516"/>
              <a:gd name="T1" fmla="*/ 516 h 516"/>
              <a:gd name="T2" fmla="*/ 0 w 516"/>
              <a:gd name="T3" fmla="*/ 258 h 516"/>
              <a:gd name="T4" fmla="*/ 258 w 516"/>
              <a:gd name="T5" fmla="*/ 0 h 516"/>
              <a:gd name="T6" fmla="*/ 516 w 516"/>
              <a:gd name="T7" fmla="*/ 258 h 516"/>
              <a:gd name="T8" fmla="*/ 258 w 516"/>
              <a:gd name="T9" fmla="*/ 516 h 516"/>
              <a:gd name="T10" fmla="*/ 258 w 516"/>
              <a:gd name="T11" fmla="*/ 64 h 516"/>
              <a:gd name="T12" fmla="*/ 64 w 516"/>
              <a:gd name="T13" fmla="*/ 258 h 516"/>
              <a:gd name="T14" fmla="*/ 258 w 516"/>
              <a:gd name="T15" fmla="*/ 452 h 516"/>
              <a:gd name="T16" fmla="*/ 452 w 516"/>
              <a:gd name="T17" fmla="*/ 258 h 516"/>
              <a:gd name="T18" fmla="*/ 258 w 516"/>
              <a:gd name="T19" fmla="*/ 64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6" h="516">
                <a:moveTo>
                  <a:pt x="258" y="516"/>
                </a:moveTo>
                <a:cubicBezTo>
                  <a:pt x="115" y="516"/>
                  <a:pt x="0" y="400"/>
                  <a:pt x="0" y="258"/>
                </a:cubicBezTo>
                <a:cubicBezTo>
                  <a:pt x="0" y="116"/>
                  <a:pt x="115" y="0"/>
                  <a:pt x="258" y="0"/>
                </a:cubicBezTo>
                <a:cubicBezTo>
                  <a:pt x="400" y="0"/>
                  <a:pt x="516" y="116"/>
                  <a:pt x="516" y="258"/>
                </a:cubicBezTo>
                <a:cubicBezTo>
                  <a:pt x="516" y="400"/>
                  <a:pt x="400" y="516"/>
                  <a:pt x="258" y="516"/>
                </a:cubicBezTo>
                <a:close/>
                <a:moveTo>
                  <a:pt x="258" y="64"/>
                </a:moveTo>
                <a:cubicBezTo>
                  <a:pt x="151" y="64"/>
                  <a:pt x="64" y="151"/>
                  <a:pt x="64" y="258"/>
                </a:cubicBezTo>
                <a:cubicBezTo>
                  <a:pt x="64" y="365"/>
                  <a:pt x="151" y="452"/>
                  <a:pt x="258" y="452"/>
                </a:cubicBezTo>
                <a:cubicBezTo>
                  <a:pt x="365" y="452"/>
                  <a:pt x="452" y="365"/>
                  <a:pt x="452" y="258"/>
                </a:cubicBezTo>
                <a:cubicBezTo>
                  <a:pt x="452" y="151"/>
                  <a:pt x="365" y="64"/>
                  <a:pt x="258" y="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2"/>
          <p:cNvSpPr/>
          <p:nvPr userDrawn="1"/>
        </p:nvSpPr>
        <p:spPr bwMode="auto">
          <a:xfrm>
            <a:off x="5419726" y="5849938"/>
            <a:ext cx="409575" cy="795338"/>
          </a:xfrm>
          <a:custGeom>
            <a:avLst/>
            <a:gdLst>
              <a:gd name="T0" fmla="*/ 258 w 258"/>
              <a:gd name="T1" fmla="*/ 243 h 501"/>
              <a:gd name="T2" fmla="*/ 86 w 258"/>
              <a:gd name="T3" fmla="*/ 0 h 501"/>
              <a:gd name="T4" fmla="*/ 64 w 258"/>
              <a:gd name="T5" fmla="*/ 60 h 501"/>
              <a:gd name="T6" fmla="*/ 194 w 258"/>
              <a:gd name="T7" fmla="*/ 243 h 501"/>
              <a:gd name="T8" fmla="*/ 0 w 258"/>
              <a:gd name="T9" fmla="*/ 437 h 501"/>
              <a:gd name="T10" fmla="*/ 0 w 258"/>
              <a:gd name="T11" fmla="*/ 469 h 501"/>
              <a:gd name="T12" fmla="*/ 0 w 258"/>
              <a:gd name="T13" fmla="*/ 501 h 501"/>
              <a:gd name="T14" fmla="*/ 258 w 258"/>
              <a:gd name="T15" fmla="*/ 243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8" h="501">
                <a:moveTo>
                  <a:pt x="258" y="243"/>
                </a:moveTo>
                <a:cubicBezTo>
                  <a:pt x="258" y="131"/>
                  <a:pt x="186" y="35"/>
                  <a:pt x="86" y="0"/>
                </a:cubicBezTo>
                <a:cubicBezTo>
                  <a:pt x="78" y="20"/>
                  <a:pt x="71" y="40"/>
                  <a:pt x="64" y="60"/>
                </a:cubicBezTo>
                <a:cubicBezTo>
                  <a:pt x="140" y="87"/>
                  <a:pt x="194" y="159"/>
                  <a:pt x="194" y="243"/>
                </a:cubicBezTo>
                <a:cubicBezTo>
                  <a:pt x="194" y="350"/>
                  <a:pt x="107" y="437"/>
                  <a:pt x="0" y="437"/>
                </a:cubicBezTo>
                <a:cubicBezTo>
                  <a:pt x="0" y="448"/>
                  <a:pt x="0" y="458"/>
                  <a:pt x="0" y="469"/>
                </a:cubicBezTo>
                <a:cubicBezTo>
                  <a:pt x="0" y="480"/>
                  <a:pt x="0" y="490"/>
                  <a:pt x="0" y="501"/>
                </a:cubicBezTo>
                <a:cubicBezTo>
                  <a:pt x="142" y="501"/>
                  <a:pt x="258" y="385"/>
                  <a:pt x="258" y="24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1294040" y="3122341"/>
            <a:ext cx="5600247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1294040" y="1861868"/>
            <a:ext cx="5600247" cy="1260474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294040" y="4526331"/>
            <a:ext cx="2392135" cy="37745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>
                  <a:lumMod val="75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>
              <a:buFontTx/>
              <a:buNone/>
              <a:defRPr lang="en-US" altLang="zh-CN" sz="1500" dirty="0">
                <a:solidFill>
                  <a:schemeClr val="bg1"/>
                </a:solidFill>
              </a:defRPr>
            </a:lvl1pPr>
          </a:lstStyle>
          <a:p>
            <a:pPr marL="0" lvl="0" defTabSz="91440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294041" y="5030247"/>
            <a:ext cx="1465124" cy="331492"/>
          </a:xfrm>
          <a:prstGeom prst="roundRect">
            <a:avLst>
              <a:gd name="adj" fmla="val 50000"/>
            </a:avLst>
          </a:prstGeom>
          <a:ln w="12700">
            <a:solidFill>
              <a:schemeClr val="bg1"/>
            </a:solidFill>
          </a:ln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900693" y="19086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901809" y="28039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reeform 8"/>
          <p:cNvSpPr/>
          <p:nvPr userDrawn="1"/>
        </p:nvSpPr>
        <p:spPr bwMode="auto">
          <a:xfrm flipH="1">
            <a:off x="460108" y="3089921"/>
            <a:ext cx="1504619" cy="1504619"/>
          </a:xfrm>
          <a:custGeom>
            <a:avLst/>
            <a:gdLst>
              <a:gd name="T0" fmla="*/ 120 w 1380"/>
              <a:gd name="T1" fmla="*/ 0 h 1380"/>
              <a:gd name="T2" fmla="*/ 1380 w 1380"/>
              <a:gd name="T3" fmla="*/ 1260 h 1380"/>
              <a:gd name="T4" fmla="*/ 1260 w 1380"/>
              <a:gd name="T5" fmla="*/ 1380 h 1380"/>
              <a:gd name="T6" fmla="*/ 0 w 1380"/>
              <a:gd name="T7" fmla="*/ 120 h 1380"/>
              <a:gd name="T8" fmla="*/ 120 w 1380"/>
              <a:gd name="T9" fmla="*/ 0 h 1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0" h="1380">
                <a:moveTo>
                  <a:pt x="120" y="0"/>
                </a:moveTo>
                <a:lnTo>
                  <a:pt x="1380" y="1260"/>
                </a:lnTo>
                <a:lnTo>
                  <a:pt x="1260" y="1380"/>
                </a:lnTo>
                <a:lnTo>
                  <a:pt x="0" y="120"/>
                </a:lnTo>
                <a:lnTo>
                  <a:pt x="12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9"/>
          <p:cNvSpPr/>
          <p:nvPr userDrawn="1"/>
        </p:nvSpPr>
        <p:spPr bwMode="auto">
          <a:xfrm flipH="1">
            <a:off x="0" y="4055930"/>
            <a:ext cx="876604" cy="654182"/>
          </a:xfrm>
          <a:custGeom>
            <a:avLst/>
            <a:gdLst>
              <a:gd name="T0" fmla="*/ 0 w 804"/>
              <a:gd name="T1" fmla="*/ 600 h 600"/>
              <a:gd name="T2" fmla="*/ 804 w 804"/>
              <a:gd name="T3" fmla="*/ 600 h 600"/>
              <a:gd name="T4" fmla="*/ 804 w 804"/>
              <a:gd name="T5" fmla="*/ 204 h 600"/>
              <a:gd name="T6" fmla="*/ 600 w 804"/>
              <a:gd name="T7" fmla="*/ 0 h 600"/>
              <a:gd name="T8" fmla="*/ 0 w 804"/>
              <a:gd name="T9" fmla="*/ 60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4" h="600">
                <a:moveTo>
                  <a:pt x="0" y="600"/>
                </a:moveTo>
                <a:lnTo>
                  <a:pt x="804" y="600"/>
                </a:lnTo>
                <a:lnTo>
                  <a:pt x="804" y="204"/>
                </a:lnTo>
                <a:lnTo>
                  <a:pt x="600" y="0"/>
                </a:lnTo>
                <a:lnTo>
                  <a:pt x="0" y="6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10"/>
          <p:cNvSpPr/>
          <p:nvPr userDrawn="1"/>
        </p:nvSpPr>
        <p:spPr bwMode="auto">
          <a:xfrm flipH="1">
            <a:off x="0" y="0"/>
            <a:ext cx="811186" cy="588764"/>
          </a:xfrm>
          <a:custGeom>
            <a:avLst/>
            <a:gdLst>
              <a:gd name="T0" fmla="*/ 540 w 744"/>
              <a:gd name="T1" fmla="*/ 540 h 540"/>
              <a:gd name="T2" fmla="*/ 744 w 744"/>
              <a:gd name="T3" fmla="*/ 336 h 540"/>
              <a:gd name="T4" fmla="*/ 744 w 744"/>
              <a:gd name="T5" fmla="*/ 0 h 540"/>
              <a:gd name="T6" fmla="*/ 0 w 744"/>
              <a:gd name="T7" fmla="*/ 0 h 540"/>
              <a:gd name="T8" fmla="*/ 540 w 744"/>
              <a:gd name="T9" fmla="*/ 540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4" h="540">
                <a:moveTo>
                  <a:pt x="540" y="540"/>
                </a:moveTo>
                <a:lnTo>
                  <a:pt x="744" y="336"/>
                </a:lnTo>
                <a:lnTo>
                  <a:pt x="744" y="0"/>
                </a:lnTo>
                <a:lnTo>
                  <a:pt x="0" y="0"/>
                </a:lnTo>
                <a:lnTo>
                  <a:pt x="540" y="54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1"/>
          <p:cNvSpPr/>
          <p:nvPr userDrawn="1"/>
        </p:nvSpPr>
        <p:spPr bwMode="auto">
          <a:xfrm flipH="1">
            <a:off x="0" y="3271"/>
            <a:ext cx="2350695" cy="4703570"/>
          </a:xfrm>
          <a:custGeom>
            <a:avLst/>
            <a:gdLst>
              <a:gd name="T0" fmla="*/ 2156 w 2156"/>
              <a:gd name="T1" fmla="*/ 0 h 4314"/>
              <a:gd name="T2" fmla="*/ 0 w 2156"/>
              <a:gd name="T3" fmla="*/ 2157 h 4314"/>
              <a:gd name="T4" fmla="*/ 2156 w 2156"/>
              <a:gd name="T5" fmla="*/ 4314 h 4314"/>
              <a:gd name="T6" fmla="*/ 2156 w 2156"/>
              <a:gd name="T7" fmla="*/ 0 h 4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6" h="4314">
                <a:moveTo>
                  <a:pt x="2156" y="0"/>
                </a:moveTo>
                <a:lnTo>
                  <a:pt x="0" y="2157"/>
                </a:lnTo>
                <a:lnTo>
                  <a:pt x="2156" y="4314"/>
                </a:lnTo>
                <a:lnTo>
                  <a:pt x="21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5"/>
          <p:cNvSpPr/>
          <p:nvPr userDrawn="1"/>
        </p:nvSpPr>
        <p:spPr bwMode="auto">
          <a:xfrm flipH="1">
            <a:off x="1129555" y="608389"/>
            <a:ext cx="595306" cy="595306"/>
          </a:xfrm>
          <a:custGeom>
            <a:avLst/>
            <a:gdLst>
              <a:gd name="T0" fmla="*/ 546 w 546"/>
              <a:gd name="T1" fmla="*/ 86 h 546"/>
              <a:gd name="T2" fmla="*/ 86 w 546"/>
              <a:gd name="T3" fmla="*/ 546 h 546"/>
              <a:gd name="T4" fmla="*/ 0 w 546"/>
              <a:gd name="T5" fmla="*/ 460 h 546"/>
              <a:gd name="T6" fmla="*/ 460 w 546"/>
              <a:gd name="T7" fmla="*/ 0 h 546"/>
              <a:gd name="T8" fmla="*/ 546 w 546"/>
              <a:gd name="T9" fmla="*/ 8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6" h="546">
                <a:moveTo>
                  <a:pt x="546" y="86"/>
                </a:moveTo>
                <a:lnTo>
                  <a:pt x="86" y="546"/>
                </a:lnTo>
                <a:lnTo>
                  <a:pt x="0" y="460"/>
                </a:lnTo>
                <a:lnTo>
                  <a:pt x="460" y="0"/>
                </a:lnTo>
                <a:lnTo>
                  <a:pt x="546" y="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5ACC-FE52-4386-8466-CDD64B345104}" type="datetime1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E907-9B67-4B19-83CE-3FA12F6E49F0}" type="datetime1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spect="1" noChangeArrowheads="1" noTextEdit="1"/>
          </p:cNvSpPr>
          <p:nvPr userDrawn="1"/>
        </p:nvSpPr>
        <p:spPr bwMode="auto">
          <a:xfrm flipH="1">
            <a:off x="3176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 flipH="1">
            <a:off x="1588" y="1588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6"/>
          <p:cNvSpPr/>
          <p:nvPr userDrawn="1"/>
        </p:nvSpPr>
        <p:spPr bwMode="auto">
          <a:xfrm flipH="1">
            <a:off x="1588" y="1588"/>
            <a:ext cx="12188825" cy="6858000"/>
          </a:xfrm>
          <a:custGeom>
            <a:avLst/>
            <a:gdLst>
              <a:gd name="T0" fmla="*/ 7680 w 7680"/>
              <a:gd name="T1" fmla="*/ 0 h 4320"/>
              <a:gd name="T2" fmla="*/ 0 w 7680"/>
              <a:gd name="T3" fmla="*/ 0 h 4320"/>
              <a:gd name="T4" fmla="*/ 0 w 7680"/>
              <a:gd name="T5" fmla="*/ 2420 h 4320"/>
              <a:gd name="T6" fmla="*/ 3502 w 7680"/>
              <a:gd name="T7" fmla="*/ 4320 h 4320"/>
              <a:gd name="T8" fmla="*/ 4405 w 7680"/>
              <a:gd name="T9" fmla="*/ 4320 h 4320"/>
              <a:gd name="T10" fmla="*/ 7680 w 7680"/>
              <a:gd name="T11" fmla="*/ 2689 h 4320"/>
              <a:gd name="T12" fmla="*/ 7680 w 7680"/>
              <a:gd name="T13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80" h="4320">
                <a:moveTo>
                  <a:pt x="768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420"/>
                  <a:pt x="0" y="2420"/>
                  <a:pt x="0" y="2420"/>
                </a:cubicBezTo>
                <a:cubicBezTo>
                  <a:pt x="833" y="3478"/>
                  <a:pt x="2083" y="4194"/>
                  <a:pt x="3502" y="4320"/>
                </a:cubicBezTo>
                <a:cubicBezTo>
                  <a:pt x="4405" y="4320"/>
                  <a:pt x="4405" y="4320"/>
                  <a:pt x="4405" y="4320"/>
                </a:cubicBezTo>
                <a:cubicBezTo>
                  <a:pt x="5700" y="4205"/>
                  <a:pt x="6854" y="3599"/>
                  <a:pt x="7680" y="2689"/>
                </a:cubicBezTo>
                <a:lnTo>
                  <a:pt x="76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2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7"/>
          <p:cNvSpPr/>
          <p:nvPr userDrawn="1"/>
        </p:nvSpPr>
        <p:spPr bwMode="auto">
          <a:xfrm flipH="1">
            <a:off x="1588" y="1588"/>
            <a:ext cx="11650663" cy="6858000"/>
          </a:xfrm>
          <a:custGeom>
            <a:avLst/>
            <a:gdLst>
              <a:gd name="T0" fmla="*/ 3117 w 7341"/>
              <a:gd name="T1" fmla="*/ 4320 h 4320"/>
              <a:gd name="T2" fmla="*/ 6921 w 7341"/>
              <a:gd name="T3" fmla="*/ 4320 h 4320"/>
              <a:gd name="T4" fmla="*/ 7341 w 7341"/>
              <a:gd name="T5" fmla="*/ 4125 h 4320"/>
              <a:gd name="T6" fmla="*/ 7341 w 7341"/>
              <a:gd name="T7" fmla="*/ 0 h 4320"/>
              <a:gd name="T8" fmla="*/ 0 w 7341"/>
              <a:gd name="T9" fmla="*/ 0 h 4320"/>
              <a:gd name="T10" fmla="*/ 3117 w 7341"/>
              <a:gd name="T11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41" h="4320">
                <a:moveTo>
                  <a:pt x="3117" y="4320"/>
                </a:moveTo>
                <a:cubicBezTo>
                  <a:pt x="6921" y="4320"/>
                  <a:pt x="6921" y="4320"/>
                  <a:pt x="6921" y="4320"/>
                </a:cubicBezTo>
                <a:cubicBezTo>
                  <a:pt x="7064" y="4262"/>
                  <a:pt x="7204" y="4196"/>
                  <a:pt x="7341" y="4125"/>
                </a:cubicBezTo>
                <a:cubicBezTo>
                  <a:pt x="7341" y="0"/>
                  <a:pt x="7341" y="0"/>
                  <a:pt x="7341" y="0"/>
                </a:cubicBezTo>
                <a:cubicBezTo>
                  <a:pt x="0" y="0"/>
                  <a:pt x="0" y="0"/>
                  <a:pt x="0" y="0"/>
                </a:cubicBezTo>
                <a:cubicBezTo>
                  <a:pt x="130" y="1959"/>
                  <a:pt x="1381" y="3611"/>
                  <a:pt x="3117" y="432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8"/>
          <p:cNvSpPr/>
          <p:nvPr userDrawn="1"/>
        </p:nvSpPr>
        <p:spPr bwMode="auto">
          <a:xfrm flipH="1">
            <a:off x="671513" y="4500563"/>
            <a:ext cx="2190750" cy="2190750"/>
          </a:xfrm>
          <a:custGeom>
            <a:avLst/>
            <a:gdLst>
              <a:gd name="T0" fmla="*/ 120 w 1380"/>
              <a:gd name="T1" fmla="*/ 0 h 1380"/>
              <a:gd name="T2" fmla="*/ 1380 w 1380"/>
              <a:gd name="T3" fmla="*/ 1260 h 1380"/>
              <a:gd name="T4" fmla="*/ 1260 w 1380"/>
              <a:gd name="T5" fmla="*/ 1380 h 1380"/>
              <a:gd name="T6" fmla="*/ 0 w 1380"/>
              <a:gd name="T7" fmla="*/ 120 h 1380"/>
              <a:gd name="T8" fmla="*/ 120 w 1380"/>
              <a:gd name="T9" fmla="*/ 0 h 1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0" h="1380">
                <a:moveTo>
                  <a:pt x="120" y="0"/>
                </a:moveTo>
                <a:lnTo>
                  <a:pt x="1380" y="1260"/>
                </a:lnTo>
                <a:lnTo>
                  <a:pt x="1260" y="1380"/>
                </a:lnTo>
                <a:lnTo>
                  <a:pt x="0" y="120"/>
                </a:lnTo>
                <a:lnTo>
                  <a:pt x="12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9"/>
          <p:cNvSpPr/>
          <p:nvPr userDrawn="1"/>
        </p:nvSpPr>
        <p:spPr bwMode="auto">
          <a:xfrm flipH="1">
            <a:off x="1588" y="5907088"/>
            <a:ext cx="1276350" cy="952500"/>
          </a:xfrm>
          <a:custGeom>
            <a:avLst/>
            <a:gdLst>
              <a:gd name="T0" fmla="*/ 0 w 804"/>
              <a:gd name="T1" fmla="*/ 600 h 600"/>
              <a:gd name="T2" fmla="*/ 804 w 804"/>
              <a:gd name="T3" fmla="*/ 600 h 600"/>
              <a:gd name="T4" fmla="*/ 804 w 804"/>
              <a:gd name="T5" fmla="*/ 204 h 600"/>
              <a:gd name="T6" fmla="*/ 600 w 804"/>
              <a:gd name="T7" fmla="*/ 0 h 600"/>
              <a:gd name="T8" fmla="*/ 0 w 804"/>
              <a:gd name="T9" fmla="*/ 60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4" h="600">
                <a:moveTo>
                  <a:pt x="0" y="600"/>
                </a:moveTo>
                <a:lnTo>
                  <a:pt x="804" y="600"/>
                </a:lnTo>
                <a:lnTo>
                  <a:pt x="804" y="204"/>
                </a:lnTo>
                <a:lnTo>
                  <a:pt x="600" y="0"/>
                </a:lnTo>
                <a:lnTo>
                  <a:pt x="0" y="6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0"/>
          <p:cNvSpPr/>
          <p:nvPr userDrawn="1"/>
        </p:nvSpPr>
        <p:spPr bwMode="auto">
          <a:xfrm flipH="1">
            <a:off x="1588" y="1588"/>
            <a:ext cx="1181100" cy="857250"/>
          </a:xfrm>
          <a:custGeom>
            <a:avLst/>
            <a:gdLst>
              <a:gd name="T0" fmla="*/ 540 w 744"/>
              <a:gd name="T1" fmla="*/ 540 h 540"/>
              <a:gd name="T2" fmla="*/ 744 w 744"/>
              <a:gd name="T3" fmla="*/ 336 h 540"/>
              <a:gd name="T4" fmla="*/ 744 w 744"/>
              <a:gd name="T5" fmla="*/ 0 h 540"/>
              <a:gd name="T6" fmla="*/ 0 w 744"/>
              <a:gd name="T7" fmla="*/ 0 h 540"/>
              <a:gd name="T8" fmla="*/ 540 w 744"/>
              <a:gd name="T9" fmla="*/ 540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4" h="540">
                <a:moveTo>
                  <a:pt x="540" y="540"/>
                </a:moveTo>
                <a:lnTo>
                  <a:pt x="744" y="336"/>
                </a:lnTo>
                <a:lnTo>
                  <a:pt x="744" y="0"/>
                </a:lnTo>
                <a:lnTo>
                  <a:pt x="0" y="0"/>
                </a:lnTo>
                <a:lnTo>
                  <a:pt x="540" y="54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1"/>
          <p:cNvSpPr/>
          <p:nvPr userDrawn="1"/>
        </p:nvSpPr>
        <p:spPr bwMode="auto">
          <a:xfrm flipH="1">
            <a:off x="1588" y="6350"/>
            <a:ext cx="3422650" cy="6848475"/>
          </a:xfrm>
          <a:custGeom>
            <a:avLst/>
            <a:gdLst>
              <a:gd name="T0" fmla="*/ 2156 w 2156"/>
              <a:gd name="T1" fmla="*/ 0 h 4314"/>
              <a:gd name="T2" fmla="*/ 0 w 2156"/>
              <a:gd name="T3" fmla="*/ 2157 h 4314"/>
              <a:gd name="T4" fmla="*/ 2156 w 2156"/>
              <a:gd name="T5" fmla="*/ 4314 h 4314"/>
              <a:gd name="T6" fmla="*/ 2156 w 2156"/>
              <a:gd name="T7" fmla="*/ 0 h 4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6" h="4314">
                <a:moveTo>
                  <a:pt x="2156" y="0"/>
                </a:moveTo>
                <a:lnTo>
                  <a:pt x="0" y="2157"/>
                </a:lnTo>
                <a:lnTo>
                  <a:pt x="2156" y="4314"/>
                </a:lnTo>
                <a:lnTo>
                  <a:pt x="21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2"/>
          <p:cNvSpPr/>
          <p:nvPr userDrawn="1"/>
        </p:nvSpPr>
        <p:spPr bwMode="auto">
          <a:xfrm flipH="1">
            <a:off x="2627313" y="2517775"/>
            <a:ext cx="1709738" cy="1709738"/>
          </a:xfrm>
          <a:custGeom>
            <a:avLst/>
            <a:gdLst>
              <a:gd name="T0" fmla="*/ 1077 w 1077"/>
              <a:gd name="T1" fmla="*/ 285 h 1077"/>
              <a:gd name="T2" fmla="*/ 286 w 1077"/>
              <a:gd name="T3" fmla="*/ 1077 h 1077"/>
              <a:gd name="T4" fmla="*/ 0 w 1077"/>
              <a:gd name="T5" fmla="*/ 791 h 1077"/>
              <a:gd name="T6" fmla="*/ 792 w 1077"/>
              <a:gd name="T7" fmla="*/ 0 h 1077"/>
              <a:gd name="T8" fmla="*/ 1077 w 1077"/>
              <a:gd name="T9" fmla="*/ 285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7" h="1077">
                <a:moveTo>
                  <a:pt x="1077" y="285"/>
                </a:moveTo>
                <a:lnTo>
                  <a:pt x="286" y="1077"/>
                </a:lnTo>
                <a:lnTo>
                  <a:pt x="0" y="791"/>
                </a:lnTo>
                <a:lnTo>
                  <a:pt x="792" y="0"/>
                </a:lnTo>
                <a:lnTo>
                  <a:pt x="1077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3"/>
          <p:cNvSpPr/>
          <p:nvPr userDrawn="1"/>
        </p:nvSpPr>
        <p:spPr bwMode="auto">
          <a:xfrm flipH="1">
            <a:off x="2627313" y="2801938"/>
            <a:ext cx="796925" cy="796925"/>
          </a:xfrm>
          <a:custGeom>
            <a:avLst/>
            <a:gdLst>
              <a:gd name="T0" fmla="*/ 106 w 502"/>
              <a:gd name="T1" fmla="*/ 502 h 502"/>
              <a:gd name="T2" fmla="*/ 502 w 502"/>
              <a:gd name="T3" fmla="*/ 106 h 502"/>
              <a:gd name="T4" fmla="*/ 395 w 502"/>
              <a:gd name="T5" fmla="*/ 0 h 502"/>
              <a:gd name="T6" fmla="*/ 0 w 502"/>
              <a:gd name="T7" fmla="*/ 396 h 502"/>
              <a:gd name="T8" fmla="*/ 106 w 502"/>
              <a:gd name="T9" fmla="*/ 502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2" h="502">
                <a:moveTo>
                  <a:pt x="106" y="502"/>
                </a:moveTo>
                <a:lnTo>
                  <a:pt x="502" y="106"/>
                </a:lnTo>
                <a:lnTo>
                  <a:pt x="395" y="0"/>
                </a:lnTo>
                <a:lnTo>
                  <a:pt x="0" y="396"/>
                </a:lnTo>
                <a:lnTo>
                  <a:pt x="106" y="50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4"/>
          <p:cNvSpPr/>
          <p:nvPr userDrawn="1"/>
        </p:nvSpPr>
        <p:spPr bwMode="auto">
          <a:xfrm flipH="1">
            <a:off x="1588" y="1284288"/>
            <a:ext cx="1019175" cy="1209675"/>
          </a:xfrm>
          <a:custGeom>
            <a:avLst/>
            <a:gdLst>
              <a:gd name="T0" fmla="*/ 642 w 642"/>
              <a:gd name="T1" fmla="*/ 0 h 762"/>
              <a:gd name="T2" fmla="*/ 0 w 642"/>
              <a:gd name="T3" fmla="*/ 642 h 762"/>
              <a:gd name="T4" fmla="*/ 120 w 642"/>
              <a:gd name="T5" fmla="*/ 762 h 762"/>
              <a:gd name="T6" fmla="*/ 642 w 642"/>
              <a:gd name="T7" fmla="*/ 240 h 762"/>
              <a:gd name="T8" fmla="*/ 642 w 642"/>
              <a:gd name="T9" fmla="*/ 0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2" h="762">
                <a:moveTo>
                  <a:pt x="642" y="0"/>
                </a:moveTo>
                <a:lnTo>
                  <a:pt x="0" y="642"/>
                </a:lnTo>
                <a:lnTo>
                  <a:pt x="120" y="762"/>
                </a:lnTo>
                <a:lnTo>
                  <a:pt x="642" y="240"/>
                </a:lnTo>
                <a:lnTo>
                  <a:pt x="64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5"/>
          <p:cNvSpPr/>
          <p:nvPr userDrawn="1"/>
        </p:nvSpPr>
        <p:spPr bwMode="auto">
          <a:xfrm flipH="1">
            <a:off x="1646238" y="887413"/>
            <a:ext cx="866775" cy="866775"/>
          </a:xfrm>
          <a:custGeom>
            <a:avLst/>
            <a:gdLst>
              <a:gd name="T0" fmla="*/ 546 w 546"/>
              <a:gd name="T1" fmla="*/ 86 h 546"/>
              <a:gd name="T2" fmla="*/ 86 w 546"/>
              <a:gd name="T3" fmla="*/ 546 h 546"/>
              <a:gd name="T4" fmla="*/ 0 w 546"/>
              <a:gd name="T5" fmla="*/ 460 h 546"/>
              <a:gd name="T6" fmla="*/ 460 w 546"/>
              <a:gd name="T7" fmla="*/ 0 h 546"/>
              <a:gd name="T8" fmla="*/ 546 w 546"/>
              <a:gd name="T9" fmla="*/ 8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6" h="546">
                <a:moveTo>
                  <a:pt x="546" y="86"/>
                </a:moveTo>
                <a:lnTo>
                  <a:pt x="86" y="546"/>
                </a:lnTo>
                <a:lnTo>
                  <a:pt x="0" y="460"/>
                </a:lnTo>
                <a:lnTo>
                  <a:pt x="460" y="0"/>
                </a:lnTo>
                <a:lnTo>
                  <a:pt x="546" y="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6"/>
          <p:cNvSpPr/>
          <p:nvPr userDrawn="1"/>
        </p:nvSpPr>
        <p:spPr bwMode="auto">
          <a:xfrm flipH="1">
            <a:off x="1588" y="2562225"/>
            <a:ext cx="1381125" cy="3246438"/>
          </a:xfrm>
          <a:custGeom>
            <a:avLst/>
            <a:gdLst>
              <a:gd name="T0" fmla="*/ 870 w 870"/>
              <a:gd name="T1" fmla="*/ 1882 h 2045"/>
              <a:gd name="T2" fmla="*/ 416 w 870"/>
              <a:gd name="T3" fmla="*/ 1642 h 2045"/>
              <a:gd name="T4" fmla="*/ 160 w 870"/>
              <a:gd name="T5" fmla="*/ 1022 h 2045"/>
              <a:gd name="T6" fmla="*/ 416 w 870"/>
              <a:gd name="T7" fmla="*/ 403 h 2045"/>
              <a:gd name="T8" fmla="*/ 870 w 870"/>
              <a:gd name="T9" fmla="*/ 162 h 2045"/>
              <a:gd name="T10" fmla="*/ 870 w 870"/>
              <a:gd name="T11" fmla="*/ 0 h 2045"/>
              <a:gd name="T12" fmla="*/ 303 w 870"/>
              <a:gd name="T13" fmla="*/ 290 h 2045"/>
              <a:gd name="T14" fmla="*/ 0 w 870"/>
              <a:gd name="T15" fmla="*/ 1022 h 2045"/>
              <a:gd name="T16" fmla="*/ 303 w 870"/>
              <a:gd name="T17" fmla="*/ 1755 h 2045"/>
              <a:gd name="T18" fmla="*/ 870 w 870"/>
              <a:gd name="T19" fmla="*/ 2045 h 2045"/>
              <a:gd name="T20" fmla="*/ 870 w 870"/>
              <a:gd name="T21" fmla="*/ 1882 h 2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70" h="2045">
                <a:moveTo>
                  <a:pt x="870" y="1882"/>
                </a:moveTo>
                <a:cubicBezTo>
                  <a:pt x="699" y="1850"/>
                  <a:pt x="542" y="1767"/>
                  <a:pt x="416" y="1642"/>
                </a:cubicBezTo>
                <a:cubicBezTo>
                  <a:pt x="251" y="1476"/>
                  <a:pt x="160" y="1256"/>
                  <a:pt x="160" y="1022"/>
                </a:cubicBezTo>
                <a:cubicBezTo>
                  <a:pt x="160" y="788"/>
                  <a:pt x="251" y="569"/>
                  <a:pt x="416" y="403"/>
                </a:cubicBezTo>
                <a:cubicBezTo>
                  <a:pt x="542" y="278"/>
                  <a:pt x="699" y="195"/>
                  <a:pt x="870" y="162"/>
                </a:cubicBezTo>
                <a:cubicBezTo>
                  <a:pt x="870" y="0"/>
                  <a:pt x="870" y="0"/>
                  <a:pt x="870" y="0"/>
                </a:cubicBezTo>
                <a:cubicBezTo>
                  <a:pt x="656" y="34"/>
                  <a:pt x="459" y="134"/>
                  <a:pt x="303" y="290"/>
                </a:cubicBezTo>
                <a:cubicBezTo>
                  <a:pt x="107" y="486"/>
                  <a:pt x="0" y="746"/>
                  <a:pt x="0" y="1022"/>
                </a:cubicBezTo>
                <a:cubicBezTo>
                  <a:pt x="0" y="1299"/>
                  <a:pt x="107" y="1559"/>
                  <a:pt x="303" y="1755"/>
                </a:cubicBezTo>
                <a:cubicBezTo>
                  <a:pt x="459" y="1911"/>
                  <a:pt x="656" y="2011"/>
                  <a:pt x="870" y="2045"/>
                </a:cubicBezTo>
                <a:lnTo>
                  <a:pt x="870" y="18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17"/>
          <p:cNvSpPr/>
          <p:nvPr userDrawn="1"/>
        </p:nvSpPr>
        <p:spPr bwMode="auto">
          <a:xfrm flipH="1">
            <a:off x="2597150" y="4505325"/>
            <a:ext cx="4176713" cy="2354263"/>
          </a:xfrm>
          <a:custGeom>
            <a:avLst/>
            <a:gdLst>
              <a:gd name="T0" fmla="*/ 1316 w 2632"/>
              <a:gd name="T1" fmla="*/ 0 h 1483"/>
              <a:gd name="T2" fmla="*/ 0 w 2632"/>
              <a:gd name="T3" fmla="*/ 1316 h 1483"/>
              <a:gd name="T4" fmla="*/ 10 w 2632"/>
              <a:gd name="T5" fmla="*/ 1483 h 1483"/>
              <a:gd name="T6" fmla="*/ 2622 w 2632"/>
              <a:gd name="T7" fmla="*/ 1483 h 1483"/>
              <a:gd name="T8" fmla="*/ 2632 w 2632"/>
              <a:gd name="T9" fmla="*/ 1316 h 1483"/>
              <a:gd name="T10" fmla="*/ 1316 w 2632"/>
              <a:gd name="T11" fmla="*/ 0 h 1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2" h="1483">
                <a:moveTo>
                  <a:pt x="1316" y="0"/>
                </a:moveTo>
                <a:cubicBezTo>
                  <a:pt x="589" y="0"/>
                  <a:pt x="0" y="589"/>
                  <a:pt x="0" y="1316"/>
                </a:cubicBezTo>
                <a:cubicBezTo>
                  <a:pt x="0" y="1373"/>
                  <a:pt x="3" y="1428"/>
                  <a:pt x="10" y="1483"/>
                </a:cubicBezTo>
                <a:cubicBezTo>
                  <a:pt x="2622" y="1483"/>
                  <a:pt x="2622" y="1483"/>
                  <a:pt x="2622" y="1483"/>
                </a:cubicBezTo>
                <a:cubicBezTo>
                  <a:pt x="2629" y="1428"/>
                  <a:pt x="2632" y="1373"/>
                  <a:pt x="2632" y="1316"/>
                </a:cubicBezTo>
                <a:cubicBezTo>
                  <a:pt x="2632" y="589"/>
                  <a:pt x="2043" y="0"/>
                  <a:pt x="13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18"/>
          <p:cNvSpPr/>
          <p:nvPr userDrawn="1"/>
        </p:nvSpPr>
        <p:spPr bwMode="auto">
          <a:xfrm flipH="1">
            <a:off x="1846263" y="6065838"/>
            <a:ext cx="1543050" cy="793750"/>
          </a:xfrm>
          <a:custGeom>
            <a:avLst/>
            <a:gdLst>
              <a:gd name="T0" fmla="*/ 0 w 972"/>
              <a:gd name="T1" fmla="*/ 487 h 500"/>
              <a:gd name="T2" fmla="*/ 14 w 972"/>
              <a:gd name="T3" fmla="*/ 500 h 500"/>
              <a:gd name="T4" fmla="*/ 959 w 972"/>
              <a:gd name="T5" fmla="*/ 500 h 500"/>
              <a:gd name="T6" fmla="*/ 972 w 972"/>
              <a:gd name="T7" fmla="*/ 487 h 500"/>
              <a:gd name="T8" fmla="*/ 486 w 972"/>
              <a:gd name="T9" fmla="*/ 0 h 500"/>
              <a:gd name="T10" fmla="*/ 0 w 972"/>
              <a:gd name="T11" fmla="*/ 48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500">
                <a:moveTo>
                  <a:pt x="0" y="487"/>
                </a:moveTo>
                <a:lnTo>
                  <a:pt x="14" y="500"/>
                </a:lnTo>
                <a:lnTo>
                  <a:pt x="959" y="500"/>
                </a:lnTo>
                <a:lnTo>
                  <a:pt x="972" y="487"/>
                </a:lnTo>
                <a:lnTo>
                  <a:pt x="486" y="0"/>
                </a:lnTo>
                <a:lnTo>
                  <a:pt x="0" y="48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19"/>
          <p:cNvSpPr/>
          <p:nvPr userDrawn="1"/>
        </p:nvSpPr>
        <p:spPr bwMode="auto">
          <a:xfrm flipH="1">
            <a:off x="3806825" y="6065838"/>
            <a:ext cx="1544638" cy="793750"/>
          </a:xfrm>
          <a:custGeom>
            <a:avLst/>
            <a:gdLst>
              <a:gd name="T0" fmla="*/ 0 w 973"/>
              <a:gd name="T1" fmla="*/ 487 h 500"/>
              <a:gd name="T2" fmla="*/ 14 w 973"/>
              <a:gd name="T3" fmla="*/ 500 h 500"/>
              <a:gd name="T4" fmla="*/ 960 w 973"/>
              <a:gd name="T5" fmla="*/ 500 h 500"/>
              <a:gd name="T6" fmla="*/ 973 w 973"/>
              <a:gd name="T7" fmla="*/ 487 h 500"/>
              <a:gd name="T8" fmla="*/ 487 w 973"/>
              <a:gd name="T9" fmla="*/ 0 h 500"/>
              <a:gd name="T10" fmla="*/ 0 w 973"/>
              <a:gd name="T11" fmla="*/ 48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3" h="500">
                <a:moveTo>
                  <a:pt x="0" y="487"/>
                </a:moveTo>
                <a:lnTo>
                  <a:pt x="14" y="500"/>
                </a:lnTo>
                <a:lnTo>
                  <a:pt x="960" y="500"/>
                </a:lnTo>
                <a:lnTo>
                  <a:pt x="973" y="487"/>
                </a:lnTo>
                <a:lnTo>
                  <a:pt x="487" y="0"/>
                </a:lnTo>
                <a:lnTo>
                  <a:pt x="0" y="48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0"/>
          <p:cNvSpPr>
            <a:spLocks noEditPoints="1"/>
          </p:cNvSpPr>
          <p:nvPr userDrawn="1"/>
        </p:nvSpPr>
        <p:spPr bwMode="auto">
          <a:xfrm flipH="1">
            <a:off x="3498851" y="2033588"/>
            <a:ext cx="349250" cy="349250"/>
          </a:xfrm>
          <a:custGeom>
            <a:avLst/>
            <a:gdLst>
              <a:gd name="T0" fmla="*/ 110 w 220"/>
              <a:gd name="T1" fmla="*/ 220 h 220"/>
              <a:gd name="T2" fmla="*/ 0 w 220"/>
              <a:gd name="T3" fmla="*/ 110 h 220"/>
              <a:gd name="T4" fmla="*/ 110 w 220"/>
              <a:gd name="T5" fmla="*/ 0 h 220"/>
              <a:gd name="T6" fmla="*/ 220 w 220"/>
              <a:gd name="T7" fmla="*/ 110 h 220"/>
              <a:gd name="T8" fmla="*/ 110 w 220"/>
              <a:gd name="T9" fmla="*/ 220 h 220"/>
              <a:gd name="T10" fmla="*/ 110 w 220"/>
              <a:gd name="T11" fmla="*/ 40 h 220"/>
              <a:gd name="T12" fmla="*/ 40 w 220"/>
              <a:gd name="T13" fmla="*/ 110 h 220"/>
              <a:gd name="T14" fmla="*/ 110 w 220"/>
              <a:gd name="T15" fmla="*/ 180 h 220"/>
              <a:gd name="T16" fmla="*/ 180 w 220"/>
              <a:gd name="T17" fmla="*/ 110 h 220"/>
              <a:gd name="T18" fmla="*/ 110 w 220"/>
              <a:gd name="T19" fmla="*/ 4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0" h="220">
                <a:moveTo>
                  <a:pt x="110" y="220"/>
                </a:moveTo>
                <a:cubicBezTo>
                  <a:pt x="49" y="220"/>
                  <a:pt x="0" y="171"/>
                  <a:pt x="0" y="110"/>
                </a:cubicBezTo>
                <a:cubicBezTo>
                  <a:pt x="0" y="50"/>
                  <a:pt x="49" y="0"/>
                  <a:pt x="110" y="0"/>
                </a:cubicBezTo>
                <a:cubicBezTo>
                  <a:pt x="170" y="0"/>
                  <a:pt x="220" y="50"/>
                  <a:pt x="220" y="110"/>
                </a:cubicBezTo>
                <a:cubicBezTo>
                  <a:pt x="220" y="171"/>
                  <a:pt x="170" y="220"/>
                  <a:pt x="110" y="220"/>
                </a:cubicBezTo>
                <a:close/>
                <a:moveTo>
                  <a:pt x="110" y="40"/>
                </a:moveTo>
                <a:cubicBezTo>
                  <a:pt x="71" y="40"/>
                  <a:pt x="40" y="72"/>
                  <a:pt x="40" y="110"/>
                </a:cubicBezTo>
                <a:cubicBezTo>
                  <a:pt x="40" y="149"/>
                  <a:pt x="71" y="180"/>
                  <a:pt x="110" y="180"/>
                </a:cubicBezTo>
                <a:cubicBezTo>
                  <a:pt x="148" y="180"/>
                  <a:pt x="180" y="149"/>
                  <a:pt x="180" y="110"/>
                </a:cubicBezTo>
                <a:cubicBezTo>
                  <a:pt x="180" y="72"/>
                  <a:pt x="148" y="40"/>
                  <a:pt x="110" y="4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21"/>
          <p:cNvSpPr>
            <a:spLocks noEditPoints="1"/>
          </p:cNvSpPr>
          <p:nvPr userDrawn="1"/>
        </p:nvSpPr>
        <p:spPr bwMode="auto">
          <a:xfrm flipH="1">
            <a:off x="6364288" y="5826125"/>
            <a:ext cx="819150" cy="819150"/>
          </a:xfrm>
          <a:custGeom>
            <a:avLst/>
            <a:gdLst>
              <a:gd name="T0" fmla="*/ 258 w 516"/>
              <a:gd name="T1" fmla="*/ 516 h 516"/>
              <a:gd name="T2" fmla="*/ 0 w 516"/>
              <a:gd name="T3" fmla="*/ 258 h 516"/>
              <a:gd name="T4" fmla="*/ 258 w 516"/>
              <a:gd name="T5" fmla="*/ 0 h 516"/>
              <a:gd name="T6" fmla="*/ 516 w 516"/>
              <a:gd name="T7" fmla="*/ 258 h 516"/>
              <a:gd name="T8" fmla="*/ 258 w 516"/>
              <a:gd name="T9" fmla="*/ 516 h 516"/>
              <a:gd name="T10" fmla="*/ 258 w 516"/>
              <a:gd name="T11" fmla="*/ 64 h 516"/>
              <a:gd name="T12" fmla="*/ 64 w 516"/>
              <a:gd name="T13" fmla="*/ 258 h 516"/>
              <a:gd name="T14" fmla="*/ 258 w 516"/>
              <a:gd name="T15" fmla="*/ 452 h 516"/>
              <a:gd name="T16" fmla="*/ 452 w 516"/>
              <a:gd name="T17" fmla="*/ 258 h 516"/>
              <a:gd name="T18" fmla="*/ 258 w 516"/>
              <a:gd name="T19" fmla="*/ 64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6" h="516">
                <a:moveTo>
                  <a:pt x="258" y="516"/>
                </a:moveTo>
                <a:cubicBezTo>
                  <a:pt x="115" y="516"/>
                  <a:pt x="0" y="400"/>
                  <a:pt x="0" y="258"/>
                </a:cubicBezTo>
                <a:cubicBezTo>
                  <a:pt x="0" y="116"/>
                  <a:pt x="115" y="0"/>
                  <a:pt x="258" y="0"/>
                </a:cubicBezTo>
                <a:cubicBezTo>
                  <a:pt x="400" y="0"/>
                  <a:pt x="516" y="116"/>
                  <a:pt x="516" y="258"/>
                </a:cubicBezTo>
                <a:cubicBezTo>
                  <a:pt x="516" y="400"/>
                  <a:pt x="400" y="516"/>
                  <a:pt x="258" y="516"/>
                </a:cubicBezTo>
                <a:close/>
                <a:moveTo>
                  <a:pt x="258" y="64"/>
                </a:moveTo>
                <a:cubicBezTo>
                  <a:pt x="151" y="64"/>
                  <a:pt x="64" y="151"/>
                  <a:pt x="64" y="258"/>
                </a:cubicBezTo>
                <a:cubicBezTo>
                  <a:pt x="64" y="365"/>
                  <a:pt x="151" y="452"/>
                  <a:pt x="258" y="452"/>
                </a:cubicBezTo>
                <a:cubicBezTo>
                  <a:pt x="365" y="452"/>
                  <a:pt x="452" y="365"/>
                  <a:pt x="452" y="258"/>
                </a:cubicBezTo>
                <a:cubicBezTo>
                  <a:pt x="452" y="151"/>
                  <a:pt x="365" y="64"/>
                  <a:pt x="258" y="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2"/>
          <p:cNvSpPr/>
          <p:nvPr userDrawn="1"/>
        </p:nvSpPr>
        <p:spPr bwMode="auto">
          <a:xfrm flipH="1">
            <a:off x="6364288" y="5849938"/>
            <a:ext cx="409575" cy="795338"/>
          </a:xfrm>
          <a:custGeom>
            <a:avLst/>
            <a:gdLst>
              <a:gd name="T0" fmla="*/ 258 w 258"/>
              <a:gd name="T1" fmla="*/ 243 h 501"/>
              <a:gd name="T2" fmla="*/ 86 w 258"/>
              <a:gd name="T3" fmla="*/ 0 h 501"/>
              <a:gd name="T4" fmla="*/ 64 w 258"/>
              <a:gd name="T5" fmla="*/ 60 h 501"/>
              <a:gd name="T6" fmla="*/ 194 w 258"/>
              <a:gd name="T7" fmla="*/ 243 h 501"/>
              <a:gd name="T8" fmla="*/ 0 w 258"/>
              <a:gd name="T9" fmla="*/ 437 h 501"/>
              <a:gd name="T10" fmla="*/ 0 w 258"/>
              <a:gd name="T11" fmla="*/ 469 h 501"/>
              <a:gd name="T12" fmla="*/ 0 w 258"/>
              <a:gd name="T13" fmla="*/ 501 h 501"/>
              <a:gd name="T14" fmla="*/ 258 w 258"/>
              <a:gd name="T15" fmla="*/ 243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8" h="501">
                <a:moveTo>
                  <a:pt x="258" y="243"/>
                </a:moveTo>
                <a:cubicBezTo>
                  <a:pt x="258" y="131"/>
                  <a:pt x="186" y="35"/>
                  <a:pt x="86" y="0"/>
                </a:cubicBezTo>
                <a:cubicBezTo>
                  <a:pt x="78" y="20"/>
                  <a:pt x="71" y="40"/>
                  <a:pt x="64" y="60"/>
                </a:cubicBezTo>
                <a:cubicBezTo>
                  <a:pt x="140" y="87"/>
                  <a:pt x="194" y="159"/>
                  <a:pt x="194" y="243"/>
                </a:cubicBezTo>
                <a:cubicBezTo>
                  <a:pt x="194" y="350"/>
                  <a:pt x="107" y="437"/>
                  <a:pt x="0" y="437"/>
                </a:cubicBezTo>
                <a:cubicBezTo>
                  <a:pt x="0" y="448"/>
                  <a:pt x="0" y="458"/>
                  <a:pt x="0" y="469"/>
                </a:cubicBezTo>
                <a:cubicBezTo>
                  <a:pt x="0" y="480"/>
                  <a:pt x="0" y="490"/>
                  <a:pt x="0" y="501"/>
                </a:cubicBezTo>
                <a:cubicBezTo>
                  <a:pt x="142" y="501"/>
                  <a:pt x="258" y="385"/>
                  <a:pt x="258" y="24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944393" y="2235663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944393" y="4541899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44394" y="4245628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D4A29CF-8265-4A9E-B00A-A6132FC1A769}" type="datetime1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tags" Target="../tags/tag69.xml"/><Relationship Id="rId18" Type="http://schemas.openxmlformats.org/officeDocument/2006/relationships/image" Target="../media/image6.png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17" Type="http://schemas.openxmlformats.org/officeDocument/2006/relationships/tags" Target="../tags/tag63.xml"/><Relationship Id="rId2" Type="http://schemas.openxmlformats.org/officeDocument/2006/relationships/tags" Target="../tags/tag58.xml"/><Relationship Id="rId16" Type="http://schemas.openxmlformats.org/officeDocument/2006/relationships/slideLayout" Target="../slideLayouts/slideLayout4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5" Type="http://schemas.openxmlformats.org/officeDocument/2006/relationships/tags" Target="../tags/tag61.xml"/><Relationship Id="rId15" Type="http://schemas.openxmlformats.org/officeDocument/2006/relationships/tags" Target="../tags/tag71.xml"/><Relationship Id="rId10" Type="http://schemas.openxmlformats.org/officeDocument/2006/relationships/tags" Target="../tags/tag66.xml"/><Relationship Id="rId19" Type="http://schemas.openxmlformats.org/officeDocument/2006/relationships/image" Target="../media/image3.png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tags" Target="../tags/tag7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hemeOverride" Target="../theme/themeOverr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tags" Target="../tags/tag87.xml"/><Relationship Id="rId18" Type="http://schemas.openxmlformats.org/officeDocument/2006/relationships/tags" Target="../tags/tag92.xml"/><Relationship Id="rId26" Type="http://schemas.openxmlformats.org/officeDocument/2006/relationships/tags" Target="../tags/tag100.xml"/><Relationship Id="rId3" Type="http://schemas.openxmlformats.org/officeDocument/2006/relationships/tags" Target="../tags/tag77.xml"/><Relationship Id="rId21" Type="http://schemas.openxmlformats.org/officeDocument/2006/relationships/tags" Target="../tags/tag95.xml"/><Relationship Id="rId7" Type="http://schemas.openxmlformats.org/officeDocument/2006/relationships/tags" Target="../tags/tag81.xml"/><Relationship Id="rId12" Type="http://schemas.openxmlformats.org/officeDocument/2006/relationships/tags" Target="../tags/tag86.xml"/><Relationship Id="rId17" Type="http://schemas.openxmlformats.org/officeDocument/2006/relationships/tags" Target="../tags/tag91.xml"/><Relationship Id="rId25" Type="http://schemas.openxmlformats.org/officeDocument/2006/relationships/tags" Target="../tags/tag99.xml"/><Relationship Id="rId2" Type="http://schemas.openxmlformats.org/officeDocument/2006/relationships/tags" Target="../tags/tag76.xml"/><Relationship Id="rId16" Type="http://schemas.openxmlformats.org/officeDocument/2006/relationships/tags" Target="../tags/tag90.xml"/><Relationship Id="rId20" Type="http://schemas.openxmlformats.org/officeDocument/2006/relationships/tags" Target="../tags/tag94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tags" Target="../tags/tag85.xml"/><Relationship Id="rId24" Type="http://schemas.openxmlformats.org/officeDocument/2006/relationships/tags" Target="../tags/tag98.xml"/><Relationship Id="rId5" Type="http://schemas.openxmlformats.org/officeDocument/2006/relationships/tags" Target="../tags/tag79.xml"/><Relationship Id="rId15" Type="http://schemas.openxmlformats.org/officeDocument/2006/relationships/tags" Target="../tags/tag89.xml"/><Relationship Id="rId23" Type="http://schemas.openxmlformats.org/officeDocument/2006/relationships/tags" Target="../tags/tag97.xml"/><Relationship Id="rId10" Type="http://schemas.openxmlformats.org/officeDocument/2006/relationships/tags" Target="../tags/tag84.xml"/><Relationship Id="rId19" Type="http://schemas.openxmlformats.org/officeDocument/2006/relationships/tags" Target="../tags/tag93.xml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tags" Target="../tags/tag88.xml"/><Relationship Id="rId22" Type="http://schemas.openxmlformats.org/officeDocument/2006/relationships/tags" Target="../tags/tag96.xml"/><Relationship Id="rId27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hemeOverride" Target="../theme/themeOverr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13" Type="http://schemas.openxmlformats.org/officeDocument/2006/relationships/tags" Target="../tags/tag116.xml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12" Type="http://schemas.openxmlformats.org/officeDocument/2006/relationships/tags" Target="../tags/tag115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tags" Target="../tags/tag114.xml"/><Relationship Id="rId5" Type="http://schemas.openxmlformats.org/officeDocument/2006/relationships/tags" Target="../tags/tag108.xml"/><Relationship Id="rId10" Type="http://schemas.openxmlformats.org/officeDocument/2006/relationships/tags" Target="../tags/tag113.xml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4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hemeOverride" Target="../theme/themeOverr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13" Type="http://schemas.openxmlformats.org/officeDocument/2006/relationships/tags" Target="../tags/tag135.xml"/><Relationship Id="rId18" Type="http://schemas.openxmlformats.org/officeDocument/2006/relationships/tags" Target="../tags/tag140.xml"/><Relationship Id="rId26" Type="http://schemas.openxmlformats.org/officeDocument/2006/relationships/tags" Target="../tags/tag148.xml"/><Relationship Id="rId39" Type="http://schemas.openxmlformats.org/officeDocument/2006/relationships/tags" Target="../tags/tag161.xml"/><Relationship Id="rId3" Type="http://schemas.openxmlformats.org/officeDocument/2006/relationships/tags" Target="../tags/tag125.xml"/><Relationship Id="rId21" Type="http://schemas.openxmlformats.org/officeDocument/2006/relationships/tags" Target="../tags/tag143.xml"/><Relationship Id="rId34" Type="http://schemas.openxmlformats.org/officeDocument/2006/relationships/tags" Target="../tags/tag156.xml"/><Relationship Id="rId42" Type="http://schemas.openxmlformats.org/officeDocument/2006/relationships/hyperlink" Target="https://baike.baidu.com/item/%E5%87%AF%E6%92%92%E7%A0%81/8993595?fr=aladdin" TargetMode="External"/><Relationship Id="rId7" Type="http://schemas.openxmlformats.org/officeDocument/2006/relationships/tags" Target="../tags/tag129.xml"/><Relationship Id="rId12" Type="http://schemas.openxmlformats.org/officeDocument/2006/relationships/tags" Target="../tags/tag134.xml"/><Relationship Id="rId17" Type="http://schemas.openxmlformats.org/officeDocument/2006/relationships/tags" Target="../tags/tag139.xml"/><Relationship Id="rId25" Type="http://schemas.openxmlformats.org/officeDocument/2006/relationships/tags" Target="../tags/tag147.xml"/><Relationship Id="rId33" Type="http://schemas.openxmlformats.org/officeDocument/2006/relationships/tags" Target="../tags/tag155.xml"/><Relationship Id="rId38" Type="http://schemas.openxmlformats.org/officeDocument/2006/relationships/tags" Target="../tags/tag160.xml"/><Relationship Id="rId46" Type="http://schemas.openxmlformats.org/officeDocument/2006/relationships/hyperlink" Target="http://cn.voidcc.com/question/p-sfdnrwfg-bdv.html" TargetMode="External"/><Relationship Id="rId2" Type="http://schemas.openxmlformats.org/officeDocument/2006/relationships/tags" Target="../tags/tag124.xml"/><Relationship Id="rId16" Type="http://schemas.openxmlformats.org/officeDocument/2006/relationships/tags" Target="../tags/tag138.xml"/><Relationship Id="rId20" Type="http://schemas.openxmlformats.org/officeDocument/2006/relationships/tags" Target="../tags/tag142.xml"/><Relationship Id="rId29" Type="http://schemas.openxmlformats.org/officeDocument/2006/relationships/tags" Target="../tags/tag151.xml"/><Relationship Id="rId41" Type="http://schemas.openxmlformats.org/officeDocument/2006/relationships/image" Target="../media/image8.png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24" Type="http://schemas.openxmlformats.org/officeDocument/2006/relationships/tags" Target="../tags/tag146.xml"/><Relationship Id="rId32" Type="http://schemas.openxmlformats.org/officeDocument/2006/relationships/tags" Target="../tags/tag154.xml"/><Relationship Id="rId37" Type="http://schemas.openxmlformats.org/officeDocument/2006/relationships/tags" Target="../tags/tag159.xml"/><Relationship Id="rId40" Type="http://schemas.openxmlformats.org/officeDocument/2006/relationships/slideLayout" Target="../slideLayouts/slideLayout4.xml"/><Relationship Id="rId45" Type="http://schemas.openxmlformats.org/officeDocument/2006/relationships/hyperlink" Target="https://blog.csdn.net/weixin_43381566/article/details/105688204" TargetMode="External"/><Relationship Id="rId5" Type="http://schemas.openxmlformats.org/officeDocument/2006/relationships/tags" Target="../tags/tag127.xml"/><Relationship Id="rId15" Type="http://schemas.openxmlformats.org/officeDocument/2006/relationships/tags" Target="../tags/tag137.xml"/><Relationship Id="rId23" Type="http://schemas.openxmlformats.org/officeDocument/2006/relationships/tags" Target="../tags/tag145.xml"/><Relationship Id="rId28" Type="http://schemas.openxmlformats.org/officeDocument/2006/relationships/tags" Target="../tags/tag150.xml"/><Relationship Id="rId36" Type="http://schemas.openxmlformats.org/officeDocument/2006/relationships/tags" Target="../tags/tag158.xml"/><Relationship Id="rId10" Type="http://schemas.openxmlformats.org/officeDocument/2006/relationships/tags" Target="../tags/tag132.xml"/><Relationship Id="rId19" Type="http://schemas.openxmlformats.org/officeDocument/2006/relationships/tags" Target="../tags/tag141.xml"/><Relationship Id="rId31" Type="http://schemas.openxmlformats.org/officeDocument/2006/relationships/tags" Target="../tags/tag153.xml"/><Relationship Id="rId44" Type="http://schemas.openxmlformats.org/officeDocument/2006/relationships/hyperlink" Target="https://www.luogu.com.cn/problem/P1906" TargetMode="External"/><Relationship Id="rId4" Type="http://schemas.openxmlformats.org/officeDocument/2006/relationships/tags" Target="../tags/tag126.xml"/><Relationship Id="rId9" Type="http://schemas.openxmlformats.org/officeDocument/2006/relationships/tags" Target="../tags/tag131.xml"/><Relationship Id="rId14" Type="http://schemas.openxmlformats.org/officeDocument/2006/relationships/tags" Target="../tags/tag136.xml"/><Relationship Id="rId22" Type="http://schemas.openxmlformats.org/officeDocument/2006/relationships/tags" Target="../tags/tag144.xml"/><Relationship Id="rId27" Type="http://schemas.openxmlformats.org/officeDocument/2006/relationships/tags" Target="../tags/tag149.xml"/><Relationship Id="rId30" Type="http://schemas.openxmlformats.org/officeDocument/2006/relationships/tags" Target="../tags/tag152.xml"/><Relationship Id="rId35" Type="http://schemas.openxmlformats.org/officeDocument/2006/relationships/tags" Target="../tags/tag157.xml"/><Relationship Id="rId43" Type="http://schemas.openxmlformats.org/officeDocument/2006/relationships/hyperlink" Target="https://www.zhihu.com/question/2311143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hemeOverride" Target="../theme/themeOverride8.xml"/><Relationship Id="rId4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hemeOverride" Target="../theme/themeOverr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00.xml"/><Relationship Id="rId3" Type="http://schemas.openxmlformats.org/officeDocument/2006/relationships/tags" Target="../tags/tag38.xml"/><Relationship Id="rId7" Type="http://schemas.openxmlformats.org/officeDocument/2006/relationships/image" Target="../media/image1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hemeOverride" Target="../theme/themeOverr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15" Type="http://schemas.openxmlformats.org/officeDocument/2006/relationships/chart" Target="../charts/chart1.xml"/><Relationship Id="rId4" Type="http://schemas.openxmlformats.org/officeDocument/2006/relationships/tags" Target="../tags/tag47.xml"/><Relationship Id="rId9" Type="http://schemas.microsoft.com/office/2014/relationships/chartEx" Target="../charts/chartEx1.xml"/><Relationship Id="rId1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副标题 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b="1" dirty="0"/>
              <a:t>New</a:t>
            </a:r>
            <a:r>
              <a:rPr lang="en-US" altLang="zh-CN" dirty="0"/>
              <a:t> </a:t>
            </a:r>
            <a:r>
              <a:rPr lang="en-US" altLang="zh-CN" b="1" dirty="0"/>
              <a:t>Algorithm</a:t>
            </a:r>
            <a:r>
              <a:rPr lang="en-US" altLang="zh-CN" dirty="0"/>
              <a:t> to Decode the </a:t>
            </a:r>
            <a:r>
              <a:rPr lang="en-US" altLang="zh-CN" i="1" dirty="0"/>
              <a:t>Caesar Cipher</a:t>
            </a:r>
          </a:p>
        </p:txBody>
      </p:sp>
      <p:sp>
        <p:nvSpPr>
          <p:cNvPr id="4" name="PA-标题 3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/>
              <a:t>凯撒密码的新解密算法</a:t>
            </a:r>
          </a:p>
        </p:txBody>
      </p:sp>
      <p:sp>
        <p:nvSpPr>
          <p:cNvPr id="6" name="PA-TextPlaceholder 5"/>
          <p:cNvSpPr>
            <a:spLocks noGrp="1"/>
          </p:cNvSpPr>
          <p:nvPr>
            <p:ph type="body" sz="quarter" idx="10"/>
            <p:custDataLst>
              <p:tags r:id="rId5"/>
            </p:custDataLst>
          </p:nvPr>
        </p:nvSpPr>
        <p:spPr>
          <a:xfrm>
            <a:off x="1294040" y="6942155"/>
            <a:ext cx="3108627" cy="377457"/>
          </a:xfrm>
        </p:spPr>
        <p:txBody>
          <a:bodyPr/>
          <a:lstStyle/>
          <a:p>
            <a:pPr algn="ctr"/>
            <a:r>
              <a:rPr lang="zh-CN" altLang="en-US" dirty="0"/>
              <a:t>黄泽元   王峻彦   尹浩文   贾丰诚</a:t>
            </a:r>
            <a:endParaRPr lang="en-US" altLang="zh-CN" dirty="0"/>
          </a:p>
        </p:txBody>
      </p:sp>
      <p:sp>
        <p:nvSpPr>
          <p:cNvPr id="7" name="PA-TextPlaceholder 6"/>
          <p:cNvSpPr>
            <a:spLocks noGrp="1"/>
          </p:cNvSpPr>
          <p:nvPr>
            <p:ph type="body" sz="quarter" idx="11"/>
            <p:custDataLst>
              <p:tags r:id="rId6"/>
            </p:custDataLst>
          </p:nvPr>
        </p:nvSpPr>
        <p:spPr>
          <a:xfrm>
            <a:off x="1294041" y="7807315"/>
            <a:ext cx="1465124" cy="331492"/>
          </a:xfrm>
        </p:spPr>
        <p:txBody>
          <a:bodyPr/>
          <a:lstStyle/>
          <a:p>
            <a:pPr algn="ctr"/>
            <a:r>
              <a:rPr lang="en-US" altLang="zh-CN" dirty="0"/>
              <a:t>2022.6</a:t>
            </a:r>
            <a:endParaRPr lang="en-US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693041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</a:p>
        </p:txBody>
      </p:sp>
      <p:sp>
        <p:nvSpPr>
          <p:cNvPr id="4" name="PA-SlideNumber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PA-isliḍe"/>
          <p:cNvSpPr/>
          <p:nvPr>
            <p:custDataLst>
              <p:tags r:id="rId3"/>
            </p:custDataLst>
          </p:nvPr>
        </p:nvSpPr>
        <p:spPr>
          <a:xfrm>
            <a:off x="4994836" y="2546444"/>
            <a:ext cx="2189629" cy="109542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PA-îṣlíḑê"/>
          <p:cNvSpPr/>
          <p:nvPr>
            <p:custDataLst>
              <p:tags r:id="rId4"/>
            </p:custDataLst>
          </p:nvPr>
        </p:nvSpPr>
        <p:spPr>
          <a:xfrm rot="10800000">
            <a:off x="4994836" y="3724227"/>
            <a:ext cx="2189629" cy="109542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PA-iṣḻîḑè"/>
          <p:cNvSpPr/>
          <p:nvPr>
            <p:custDataLst>
              <p:tags r:id="rId5"/>
            </p:custDataLst>
          </p:nvPr>
        </p:nvSpPr>
        <p:spPr>
          <a:xfrm rot="10800000">
            <a:off x="3784105" y="2546444"/>
            <a:ext cx="2189629" cy="1095423"/>
          </a:xfrm>
          <a:prstGeom prst="triangle">
            <a:avLst/>
          </a:prstGeom>
          <a:solidFill>
            <a:srgbClr val="3A1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PA-îṥḷïḓe"/>
          <p:cNvSpPr/>
          <p:nvPr>
            <p:custDataLst>
              <p:tags r:id="rId6"/>
            </p:custDataLst>
          </p:nvPr>
        </p:nvSpPr>
        <p:spPr>
          <a:xfrm>
            <a:off x="6205566" y="3724227"/>
            <a:ext cx="2189629" cy="109542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PA-isľíḓê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7398589" y="2580549"/>
                <a:ext cx="3147464" cy="1061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≤26)</m:t>
                    </m:r>
                  </m:oMath>
                </a14:m>
                <a:endParaRPr lang="en-US" altLang="zh-CN" i="1" dirty="0"/>
              </a:p>
            </p:txBody>
          </p:sp>
        </mc:Choice>
        <mc:Fallback xmlns="">
          <p:sp>
            <p:nvSpPr>
              <p:cNvPr id="27" name="PA-isľíḓê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7398589" y="2580549"/>
                <a:ext cx="3147464" cy="1061318"/>
              </a:xfrm>
              <a:prstGeom prst="rect">
                <a:avLst/>
              </a:prstGeom>
              <a:blipFill>
                <a:blip r:embed="rId18"/>
                <a:stretch>
                  <a:fillRect l="-13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í$ľïdê"/>
          <p:cNvGrpSpPr/>
          <p:nvPr/>
        </p:nvGrpSpPr>
        <p:grpSpPr>
          <a:xfrm>
            <a:off x="8371436" y="3717911"/>
            <a:ext cx="3438834" cy="1503124"/>
            <a:chOff x="683274" y="1863885"/>
            <a:chExt cx="3750504" cy="1503124"/>
          </a:xfrm>
        </p:grpSpPr>
        <p:sp>
          <p:nvSpPr>
            <p:cNvPr id="24" name="PA-îšḷïḓê"/>
            <p:cNvSpPr txBox="1"/>
            <p:nvPr>
              <p:custDataLst>
                <p:tags r:id="rId14"/>
              </p:custDataLst>
            </p:nvPr>
          </p:nvSpPr>
          <p:spPr bwMode="auto">
            <a:xfrm>
              <a:off x="683274" y="1863885"/>
              <a:ext cx="3750504" cy="4418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代码实现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PA-íṣľidé"/>
            <p:cNvSpPr/>
            <p:nvPr>
              <p:custDataLst>
                <p:tags r:id="rId15"/>
              </p:custDataLst>
            </p:nvPr>
          </p:nvSpPr>
          <p:spPr bwMode="auto">
            <a:xfrm>
              <a:off x="683274" y="2305691"/>
              <a:ext cx="3432726" cy="106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100" dirty="0"/>
            </a:p>
          </p:txBody>
        </p:sp>
      </p:grpSp>
      <p:grpSp>
        <p:nvGrpSpPr>
          <p:cNvPr id="16" name="íṣ1ïḓê"/>
          <p:cNvGrpSpPr/>
          <p:nvPr/>
        </p:nvGrpSpPr>
        <p:grpSpPr>
          <a:xfrm>
            <a:off x="660400" y="2214787"/>
            <a:ext cx="3147464" cy="1503124"/>
            <a:chOff x="683274" y="1863885"/>
            <a:chExt cx="3432726" cy="1503124"/>
          </a:xfrm>
        </p:grpSpPr>
        <p:sp>
          <p:nvSpPr>
            <p:cNvPr id="22" name="PA-iṣḻídé"/>
            <p:cNvSpPr txBox="1"/>
            <p:nvPr>
              <p:custDataLst>
                <p:tags r:id="rId12"/>
              </p:custDataLst>
            </p:nvPr>
          </p:nvSpPr>
          <p:spPr bwMode="auto">
            <a:xfrm>
              <a:off x="683274" y="1863885"/>
              <a:ext cx="3173283" cy="441805"/>
            </a:xfrm>
            <a:prstGeom prst="rect">
              <a:avLst/>
            </a:prstGeom>
            <a:solidFill>
              <a:srgbClr val="3A18B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主要思想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PA-íṧļïḍé"/>
            <p:cNvSpPr/>
            <p:nvPr>
              <p:custDataLst>
                <p:tags r:id="rId13"/>
              </p:custDataLst>
            </p:nvPr>
          </p:nvSpPr>
          <p:spPr bwMode="auto">
            <a:xfrm>
              <a:off x="683274" y="2305691"/>
              <a:ext cx="3432726" cy="106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通过确定各个字母的出现概率，来综合计算  </a:t>
              </a:r>
              <a:r>
                <a:rPr lang="en-US" altLang="zh-CN" sz="1100" i="1" dirty="0"/>
                <a:t>k</a:t>
              </a:r>
              <a:r>
                <a:rPr lang="zh-CN" altLang="en-US" sz="1100" dirty="0"/>
                <a:t>的取值</a:t>
              </a:r>
              <a:r>
                <a:rPr lang="zh-CN" altLang="en-US" sz="1100" i="1" dirty="0"/>
                <a:t>。</a:t>
              </a:r>
              <a:endParaRPr lang="en-US" altLang="zh-CN" sz="1100" dirty="0"/>
            </a:p>
          </p:txBody>
        </p:sp>
      </p:grpSp>
      <p:grpSp>
        <p:nvGrpSpPr>
          <p:cNvPr id="17" name="íšľiďè"/>
          <p:cNvGrpSpPr/>
          <p:nvPr/>
        </p:nvGrpSpPr>
        <p:grpSpPr>
          <a:xfrm>
            <a:off x="1591802" y="3717911"/>
            <a:ext cx="3147464" cy="1503124"/>
            <a:chOff x="683274" y="1863885"/>
            <a:chExt cx="3432726" cy="1503124"/>
          </a:xfrm>
        </p:grpSpPr>
        <p:sp>
          <p:nvSpPr>
            <p:cNvPr id="20" name="PA-ïṡḻíḋe"/>
            <p:cNvSpPr txBox="1"/>
            <p:nvPr>
              <p:custDataLst>
                <p:tags r:id="rId10"/>
              </p:custDataLst>
            </p:nvPr>
          </p:nvSpPr>
          <p:spPr bwMode="auto">
            <a:xfrm>
              <a:off x="683274" y="1863885"/>
              <a:ext cx="2388080" cy="44180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计算方式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PA-i$líḋê"/>
            <p:cNvSpPr/>
            <p:nvPr>
              <p:custDataLst>
                <p:tags r:id="rId11"/>
              </p:custDataLst>
            </p:nvPr>
          </p:nvSpPr>
          <p:spPr bwMode="auto">
            <a:xfrm>
              <a:off x="683274" y="2305691"/>
              <a:ext cx="3432726" cy="106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统计字母数量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计算出现频率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排序并与解密前的字母对应</a:t>
              </a:r>
              <a:endParaRPr lang="en-US" altLang="zh-CN" sz="1100" dirty="0"/>
            </a:p>
          </p:txBody>
        </p:sp>
      </p:grpSp>
      <p:pic>
        <p:nvPicPr>
          <p:cNvPr id="30" name="PA-图片 29">
            <a:extLst>
              <a:ext uri="{FF2B5EF4-FFF2-40B4-BE49-F238E27FC236}">
                <a16:creationId xmlns:a16="http://schemas.microsoft.com/office/drawing/2014/main" id="{3636DD9B-7B21-4769-BC44-A262582D010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8500188" y="4269901"/>
            <a:ext cx="3310082" cy="1344001"/>
          </a:xfrm>
          <a:prstGeom prst="rect">
            <a:avLst/>
          </a:prstGeom>
        </p:spPr>
      </p:pic>
      <p:sp>
        <p:nvSpPr>
          <p:cNvPr id="28" name="PA-íṡľiḑe">
            <a:extLst>
              <a:ext uri="{FF2B5EF4-FFF2-40B4-BE49-F238E27FC236}">
                <a16:creationId xmlns:a16="http://schemas.microsoft.com/office/drawing/2014/main" id="{5404BB92-CAD5-4942-A6BF-F7EA133AE83B}"/>
              </a:ext>
            </a:extLst>
          </p:cNvPr>
          <p:cNvSpPr txBox="1"/>
          <p:nvPr>
            <p:custDataLst>
              <p:tags r:id="rId9"/>
            </p:custDataLst>
          </p:nvPr>
        </p:nvSpPr>
        <p:spPr bwMode="auto">
          <a:xfrm>
            <a:off x="7398589" y="2138743"/>
            <a:ext cx="2546600" cy="44180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chemeClr val="bg1"/>
                </a:solidFill>
              </a:rPr>
              <a:t>公式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423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48148E-6 L 1.875E-6 0.00023 " pathEditMode="relative" rAng="0" ptsTypes="AA">
                                      <p:cBhvr>
                                        <p:cTn id="6" dur="1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算法二</a:t>
            </a:r>
          </a:p>
        </p:txBody>
      </p:sp>
      <p:sp>
        <p:nvSpPr>
          <p:cNvPr id="6" name="PA-TextPlaceholder 5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901809" y="2803979"/>
            <a:ext cx="6960648" cy="125004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/>
              <a:t>The second algorithm</a:t>
            </a:r>
            <a:endParaRPr lang="zh-CN" altLang="en-US" sz="2400" dirty="0"/>
          </a:p>
        </p:txBody>
      </p: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753604" y="190862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PA-直接连接符 6">
            <a:extLst>
              <a:ext uri="{FF2B5EF4-FFF2-40B4-BE49-F238E27FC236}">
                <a16:creationId xmlns:a16="http://schemas.microsoft.com/office/drawing/2014/main" id="{B16835FB-AA6D-4C9B-A889-E09C906F1B4A}"/>
              </a:ext>
            </a:extLst>
          </p:cNvPr>
          <p:cNvCxnSpPr>
            <a:cxnSpLocks/>
            <a:stCxn id="39" idx="0"/>
            <a:endCxn id="40" idx="0"/>
          </p:cNvCxnSpPr>
          <p:nvPr>
            <p:custDataLst>
              <p:tags r:id="rId1"/>
            </p:custDataLst>
          </p:nvPr>
        </p:nvCxnSpPr>
        <p:spPr>
          <a:xfrm>
            <a:off x="9794189" y="2166483"/>
            <a:ext cx="1090208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PA-直接连接符 6">
            <a:extLst>
              <a:ext uri="{FF2B5EF4-FFF2-40B4-BE49-F238E27FC236}">
                <a16:creationId xmlns:a16="http://schemas.microsoft.com/office/drawing/2014/main" id="{4D9B0591-0154-48FD-936A-CD12E7A41108}"/>
              </a:ext>
            </a:extLst>
          </p:cNvPr>
          <p:cNvCxnSpPr>
            <a:cxnSpLocks/>
            <a:stCxn id="38" idx="0"/>
            <a:endCxn id="39" idx="0"/>
          </p:cNvCxnSpPr>
          <p:nvPr>
            <p:custDataLst>
              <p:tags r:id="rId2"/>
            </p:custDataLst>
          </p:nvPr>
        </p:nvCxnSpPr>
        <p:spPr>
          <a:xfrm>
            <a:off x="8702501" y="2166483"/>
            <a:ext cx="1091688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PA-直接连接符 6">
            <a:extLst>
              <a:ext uri="{FF2B5EF4-FFF2-40B4-BE49-F238E27FC236}">
                <a16:creationId xmlns:a16="http://schemas.microsoft.com/office/drawing/2014/main" id="{E02951FB-222C-42F6-8A0A-D6179F3C15EA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7607508" y="2166483"/>
            <a:ext cx="109020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A-直接连接符 6">
            <a:extLst>
              <a:ext uri="{FF2B5EF4-FFF2-40B4-BE49-F238E27FC236}">
                <a16:creationId xmlns:a16="http://schemas.microsoft.com/office/drawing/2014/main" id="{EBE480F2-EA69-452B-98E2-9E890627855D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6523568" y="2168208"/>
            <a:ext cx="109020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-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理论基础</a:t>
            </a:r>
          </a:p>
        </p:txBody>
      </p:sp>
      <p:sp>
        <p:nvSpPr>
          <p:cNvPr id="4" name="PA-SlideNumberPlaceholder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5" name="PA-18658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669925" y="1489153"/>
            <a:ext cx="10813987" cy="4882998"/>
            <a:chOff x="669925" y="1489153"/>
            <a:chExt cx="10813987" cy="4882998"/>
          </a:xfrm>
        </p:grpSpPr>
        <p:sp>
          <p:nvSpPr>
            <p:cNvPr id="6" name="PA-îsļîḍè"/>
            <p:cNvSpPr txBox="1"/>
            <p:nvPr>
              <p:custDataLst>
                <p:tags r:id="rId17"/>
              </p:custDataLst>
            </p:nvPr>
          </p:nvSpPr>
          <p:spPr>
            <a:xfrm>
              <a:off x="669925" y="1489153"/>
              <a:ext cx="4536504" cy="122413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normAutofit/>
            </a:bodyPr>
            <a:lstStyle/>
            <a:p>
              <a:pPr>
                <a:lnSpc>
                  <a:spcPct val="160000"/>
                </a:lnSpc>
              </a:pPr>
              <a:r>
                <a:rPr lang="zh-CN" altLang="en-US" sz="1400" dirty="0"/>
                <a:t>这个算法的理论基础就是：</a:t>
              </a:r>
              <a:endParaRPr lang="en-US" altLang="zh-CN" sz="1400" dirty="0"/>
            </a:p>
            <a:p>
              <a:pPr>
                <a:lnSpc>
                  <a:spcPct val="160000"/>
                </a:lnSpc>
              </a:pPr>
              <a:r>
                <a:rPr lang="zh-CN" altLang="en-US" sz="3600" b="1" dirty="0"/>
                <a:t>权值更新。</a:t>
              </a:r>
              <a:endParaRPr lang="en-US" altLang="zh-CN" sz="3600" b="1" dirty="0"/>
            </a:p>
          </p:txBody>
        </p:sp>
        <p:sp>
          <p:nvSpPr>
            <p:cNvPr id="35" name="PA-ïşľïḋê"/>
            <p:cNvSpPr/>
            <p:nvPr>
              <p:custDataLst>
                <p:tags r:id="rId18"/>
              </p:custDataLst>
            </p:nvPr>
          </p:nvSpPr>
          <p:spPr>
            <a:xfrm>
              <a:off x="6424850" y="2069490"/>
              <a:ext cx="197436" cy="197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1"/>
            </a:solidFill>
            <a:ln w="114300">
              <a:noFill/>
              <a:round/>
            </a:ln>
          </p:spPr>
          <p:txBody>
            <a:bodyPr wrap="square" lIns="91440" tIns="45720" rIns="91440" bIns="45720" anchor="ctr">
              <a:normAutofit fontScale="70000" lnSpcReduction="20000"/>
            </a:bodyPr>
            <a:lstStyle/>
            <a:p>
              <a:pPr marL="40640" marR="40640" lvl="0" algn="l" defTabSz="914400">
                <a:defRPr sz="14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sz="1200" dirty="0"/>
            </a:p>
          </p:txBody>
        </p:sp>
        <p:grpSp>
          <p:nvGrpSpPr>
            <p:cNvPr id="13" name="íS1îḓe"/>
            <p:cNvGrpSpPr/>
            <p:nvPr/>
          </p:nvGrpSpPr>
          <p:grpSpPr>
            <a:xfrm>
              <a:off x="760961" y="4185726"/>
              <a:ext cx="3096344" cy="2149987"/>
              <a:chOff x="797537" y="4090476"/>
              <a:chExt cx="3096344" cy="2149987"/>
            </a:xfrm>
          </p:grpSpPr>
          <p:sp>
            <p:nvSpPr>
              <p:cNvPr id="24" name="PA-išḷïde"/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797537" y="4486083"/>
                <a:ext cx="3096344" cy="175438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zh-CN" altLang="en-US" sz="1100" dirty="0"/>
                  <a:t>将密文以空格等标点符号分割成单个单词，并分别解密。</a:t>
                </a:r>
                <a:endParaRPr lang="en-US" altLang="zh-CN" sz="1100" dirty="0"/>
              </a:p>
            </p:txBody>
          </p:sp>
          <p:sp>
            <p:nvSpPr>
              <p:cNvPr id="25" name="PA-íṥľïḓê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797537" y="4090476"/>
                <a:ext cx="3096344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400" b="1" dirty="0"/>
                  <a:t>密文分割</a:t>
                </a:r>
              </a:p>
            </p:txBody>
          </p:sp>
        </p:grpSp>
        <p:grpSp>
          <p:nvGrpSpPr>
            <p:cNvPr id="14" name="îśḻïḓé"/>
            <p:cNvGrpSpPr/>
            <p:nvPr/>
          </p:nvGrpSpPr>
          <p:grpSpPr>
            <a:xfrm>
              <a:off x="4574265" y="4185726"/>
              <a:ext cx="3096344" cy="2149987"/>
              <a:chOff x="4610841" y="4090476"/>
              <a:chExt cx="3096344" cy="2149987"/>
            </a:xfrm>
          </p:grpSpPr>
          <p:sp>
            <p:nvSpPr>
              <p:cNvPr id="21" name="PA-îṥľîdê"/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4610841" y="4486083"/>
                <a:ext cx="3096344" cy="175438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zh-CN" altLang="en-US" sz="1100" dirty="0"/>
                  <a:t>在初始词库中查找解密后的单词，如果找到，则将该单词的权重加一，并提高这时</a:t>
                </a:r>
                <a:r>
                  <a:rPr lang="en-US" altLang="zh-CN" sz="1100" i="1" dirty="0"/>
                  <a:t>k</a:t>
                </a:r>
                <a:r>
                  <a:rPr lang="zh-CN" altLang="en-US" sz="1100" dirty="0"/>
                  <a:t>的取值是正确的预测的概率，并加快下一次迭代的效率。</a:t>
                </a:r>
                <a:endParaRPr lang="en-US" altLang="zh-CN" sz="1100" dirty="0"/>
              </a:p>
            </p:txBody>
          </p:sp>
          <p:sp>
            <p:nvSpPr>
              <p:cNvPr id="22" name="PA-îṡḻïďe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4610841" y="4090476"/>
                <a:ext cx="3096344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/>
              </a:bodyPr>
              <a:lstStyle>
                <a:defPPr>
                  <a:defRPr lang="zh-CN"/>
                </a:defPPr>
                <a:lvl1pPr>
                  <a:defRPr sz="1400" b="1">
                    <a:solidFill>
                      <a:schemeClr val="accent1"/>
                    </a:solidFill>
                  </a:defRPr>
                </a:lvl1pPr>
              </a:lstStyle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词库查找</a:t>
                </a:r>
              </a:p>
            </p:txBody>
          </p:sp>
        </p:grpSp>
        <p:grpSp>
          <p:nvGrpSpPr>
            <p:cNvPr id="15" name="íŝḷïḍè"/>
            <p:cNvGrpSpPr/>
            <p:nvPr/>
          </p:nvGrpSpPr>
          <p:grpSpPr>
            <a:xfrm>
              <a:off x="8387568" y="4222164"/>
              <a:ext cx="3096344" cy="2149987"/>
              <a:chOff x="8424144" y="4126914"/>
              <a:chExt cx="3096344" cy="2149987"/>
            </a:xfrm>
          </p:grpSpPr>
          <p:sp>
            <p:nvSpPr>
              <p:cNvPr id="18" name="PA-iSļïdê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8424144" y="4522521"/>
                <a:ext cx="3096344" cy="175438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buSzPct val="25000"/>
                </a:pPr>
                <a:r>
                  <a:rPr lang="zh-CN" altLang="en-US" sz="1100" dirty="0"/>
                  <a:t>使用这些算法来智能更新词库的权值并保存，以便在下次查询时继续迭代。</a:t>
                </a:r>
                <a:endParaRPr lang="en-US" altLang="zh-CN" sz="1100" dirty="0"/>
              </a:p>
            </p:txBody>
          </p:sp>
          <p:sp>
            <p:nvSpPr>
              <p:cNvPr id="19" name="PA-ïṩľídè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8424144" y="4126914"/>
                <a:ext cx="3096344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1400" b="1" dirty="0"/>
                  <a:t>更新迭代</a:t>
                </a:r>
              </a:p>
            </p:txBody>
          </p:sp>
        </p:grpSp>
        <p:cxnSp>
          <p:nvCxnSpPr>
            <p:cNvPr id="16" name="PA-直接连接符 15"/>
            <p:cNvCxnSpPr/>
            <p:nvPr>
              <p:custDataLst>
                <p:tags r:id="rId19"/>
              </p:custDataLst>
            </p:nvPr>
          </p:nvCxnSpPr>
          <p:spPr>
            <a:xfrm>
              <a:off x="4149116" y="4222164"/>
              <a:ext cx="0" cy="1822366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A-直接连接符 16"/>
            <p:cNvCxnSpPr/>
            <p:nvPr>
              <p:custDataLst>
                <p:tags r:id="rId20"/>
              </p:custDataLst>
            </p:nvPr>
          </p:nvCxnSpPr>
          <p:spPr>
            <a:xfrm>
              <a:off x="7960207" y="4222164"/>
              <a:ext cx="0" cy="1822366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PA-íş1íḓe">
            <a:extLst>
              <a:ext uri="{FF2B5EF4-FFF2-40B4-BE49-F238E27FC236}">
                <a16:creationId xmlns:a16="http://schemas.microsoft.com/office/drawing/2014/main" id="{6766C6E4-3B8F-488E-AAC8-98416D9979E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515056" y="2069490"/>
            <a:ext cx="197436" cy="197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 w="114300">
            <a:noFill/>
            <a:round/>
          </a:ln>
        </p:spPr>
        <p:txBody>
          <a:bodyPr wrap="square" lIns="91440" tIns="45720" rIns="91440" bIns="45720" anchor="ctr">
            <a:normAutofit fontScale="70000" lnSpcReduction="20000"/>
          </a:bodyPr>
          <a:lstStyle/>
          <a:p>
            <a:pPr marL="40640" marR="40640" lvl="0" algn="l" defTabSz="914400">
              <a:defRPr sz="1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 sz="1200" dirty="0"/>
          </a:p>
        </p:txBody>
      </p:sp>
      <p:sp>
        <p:nvSpPr>
          <p:cNvPr id="38" name="PA-işḻídê">
            <a:extLst>
              <a:ext uri="{FF2B5EF4-FFF2-40B4-BE49-F238E27FC236}">
                <a16:creationId xmlns:a16="http://schemas.microsoft.com/office/drawing/2014/main" id="{FDD871EC-CBDD-47B6-A6EC-5C4ECBD49F22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603783" y="2067765"/>
            <a:ext cx="197436" cy="197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2"/>
          </a:solidFill>
          <a:ln w="114300">
            <a:noFill/>
            <a:round/>
          </a:ln>
        </p:spPr>
        <p:txBody>
          <a:bodyPr wrap="square" lIns="91440" tIns="45720" rIns="91440" bIns="45720" anchor="ctr">
            <a:normAutofit fontScale="70000" lnSpcReduction="20000"/>
          </a:bodyPr>
          <a:lstStyle/>
          <a:p>
            <a:pPr marL="40640" marR="40640" lvl="0" algn="l" defTabSz="914400">
              <a:defRPr sz="1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 sz="1200" dirty="0"/>
          </a:p>
        </p:txBody>
      </p:sp>
      <p:sp>
        <p:nvSpPr>
          <p:cNvPr id="39" name="PA-îšḻîḋê">
            <a:extLst>
              <a:ext uri="{FF2B5EF4-FFF2-40B4-BE49-F238E27FC236}">
                <a16:creationId xmlns:a16="http://schemas.microsoft.com/office/drawing/2014/main" id="{26F906AE-882C-4124-B5E5-97D801DFDCC2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9695471" y="2067765"/>
            <a:ext cx="197436" cy="197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 w="114300">
            <a:noFill/>
            <a:round/>
          </a:ln>
        </p:spPr>
        <p:txBody>
          <a:bodyPr wrap="square" lIns="91440" tIns="45720" rIns="91440" bIns="45720" anchor="ctr">
            <a:normAutofit fontScale="70000" lnSpcReduction="20000"/>
          </a:bodyPr>
          <a:lstStyle/>
          <a:p>
            <a:pPr marL="40640" marR="40640" lvl="0" algn="l" defTabSz="914400">
              <a:defRPr sz="1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 sz="1200" dirty="0"/>
          </a:p>
        </p:txBody>
      </p:sp>
      <p:sp>
        <p:nvSpPr>
          <p:cNvPr id="40" name="PA-í$líḋé">
            <a:extLst>
              <a:ext uri="{FF2B5EF4-FFF2-40B4-BE49-F238E27FC236}">
                <a16:creationId xmlns:a16="http://schemas.microsoft.com/office/drawing/2014/main" id="{2993D08D-23CC-457F-8C37-4D36CF889BB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0785679" y="2067765"/>
            <a:ext cx="197436" cy="197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3"/>
          </a:solidFill>
          <a:ln w="114300">
            <a:noFill/>
            <a:round/>
          </a:ln>
        </p:spPr>
        <p:txBody>
          <a:bodyPr wrap="square" lIns="91440" tIns="45720" rIns="91440" bIns="45720" anchor="ctr">
            <a:normAutofit fontScale="70000" lnSpcReduction="20000"/>
          </a:bodyPr>
          <a:lstStyle/>
          <a:p>
            <a:pPr marL="40640" marR="40640" lvl="0" algn="l" defTabSz="914400">
              <a:defRPr sz="1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 sz="1200" dirty="0"/>
          </a:p>
        </p:txBody>
      </p:sp>
      <p:sp>
        <p:nvSpPr>
          <p:cNvPr id="49" name="PA-išḷîdê">
            <a:extLst>
              <a:ext uri="{FF2B5EF4-FFF2-40B4-BE49-F238E27FC236}">
                <a16:creationId xmlns:a16="http://schemas.microsoft.com/office/drawing/2014/main" id="{2E9D52C7-6492-4EB9-9E3C-E9EA51CFBC84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6084987" y="2317859"/>
            <a:ext cx="87716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 fontScale="92500"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</a:rPr>
              <a:t>密文分割</a:t>
            </a:r>
          </a:p>
        </p:txBody>
      </p:sp>
      <p:sp>
        <p:nvSpPr>
          <p:cNvPr id="50" name="PA-íšľíḓé">
            <a:extLst>
              <a:ext uri="{FF2B5EF4-FFF2-40B4-BE49-F238E27FC236}">
                <a16:creationId xmlns:a16="http://schemas.microsoft.com/office/drawing/2014/main" id="{73FFB129-8AEC-4061-970A-3339964125B7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7175194" y="2317859"/>
            <a:ext cx="87716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 fontScale="92500"/>
          </a:bodyPr>
          <a:lstStyle/>
          <a:p>
            <a:pPr algn="ctr"/>
            <a:r>
              <a:rPr lang="zh-CN" altLang="en-US" sz="1400" b="1" dirty="0"/>
              <a:t>词库查找</a:t>
            </a:r>
          </a:p>
        </p:txBody>
      </p:sp>
      <p:sp>
        <p:nvSpPr>
          <p:cNvPr id="51" name="PA-îsľïḑe">
            <a:extLst>
              <a:ext uri="{FF2B5EF4-FFF2-40B4-BE49-F238E27FC236}">
                <a16:creationId xmlns:a16="http://schemas.microsoft.com/office/drawing/2014/main" id="{2848C8C5-D200-43BD-9923-C7042F6DDE80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8265401" y="2317859"/>
            <a:ext cx="87716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 fontScale="92500"/>
          </a:bodyPr>
          <a:lstStyle/>
          <a:p>
            <a:pPr algn="ctr"/>
            <a:r>
              <a:rPr lang="zh-CN" altLang="en-US" sz="1400" b="1" dirty="0">
                <a:solidFill>
                  <a:schemeClr val="accent2"/>
                </a:solidFill>
              </a:rPr>
              <a:t>权值更新</a:t>
            </a:r>
          </a:p>
        </p:txBody>
      </p:sp>
      <p:sp>
        <p:nvSpPr>
          <p:cNvPr id="52" name="PA-ïṣ1íḑe">
            <a:extLst>
              <a:ext uri="{FF2B5EF4-FFF2-40B4-BE49-F238E27FC236}">
                <a16:creationId xmlns:a16="http://schemas.microsoft.com/office/drawing/2014/main" id="{53B93572-14D4-45BA-B4D9-CC188E5B0066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355608" y="2317859"/>
            <a:ext cx="87716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 fontScale="92500"/>
          </a:bodyPr>
          <a:lstStyle/>
          <a:p>
            <a:pPr algn="ctr"/>
            <a:r>
              <a:rPr lang="zh-CN" altLang="en-US" sz="1400" b="1" dirty="0"/>
              <a:t>计算概率</a:t>
            </a:r>
          </a:p>
        </p:txBody>
      </p:sp>
      <p:sp>
        <p:nvSpPr>
          <p:cNvPr id="53" name="PA-ïṩ1îďè">
            <a:extLst>
              <a:ext uri="{FF2B5EF4-FFF2-40B4-BE49-F238E27FC236}">
                <a16:creationId xmlns:a16="http://schemas.microsoft.com/office/drawing/2014/main" id="{7BA735CA-560E-461E-85B3-498BF21CF2B2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10445816" y="2317859"/>
            <a:ext cx="87716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 fontScale="92500"/>
          </a:bodyPr>
          <a:lstStyle/>
          <a:p>
            <a:pPr algn="ctr"/>
            <a:r>
              <a:rPr lang="zh-CN" altLang="en-US" sz="1400" b="1" dirty="0">
                <a:solidFill>
                  <a:schemeClr val="accent3"/>
                </a:solidFill>
              </a:rPr>
              <a:t>更新迭代</a:t>
            </a:r>
          </a:p>
        </p:txBody>
      </p:sp>
    </p:spTree>
    <p:extLst>
      <p:ext uri="{BB962C8B-B14F-4D97-AF65-F5344CB8AC3E}">
        <p14:creationId xmlns:p14="http://schemas.microsoft.com/office/powerpoint/2010/main" val="378375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7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9" grpId="0"/>
      <p:bldP spid="50" grpId="0"/>
      <p:bldP spid="51" grpId="0"/>
      <p:bldP spid="52" grpId="0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效率对比及改进</a:t>
            </a:r>
          </a:p>
        </p:txBody>
      </p:sp>
      <p:sp>
        <p:nvSpPr>
          <p:cNvPr id="6" name="PA-TextPlaceholder 5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901809" y="2803979"/>
            <a:ext cx="8308058" cy="101562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Comparation with ordinary decoding algorithm and some way to improve</a:t>
            </a:r>
          </a:p>
        </p:txBody>
      </p: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753604" y="190862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性能对比</a:t>
            </a:r>
            <a:r>
              <a:rPr lang="en-US" altLang="zh-CN" dirty="0"/>
              <a:t>(</a:t>
            </a:r>
            <a:r>
              <a:rPr lang="zh-CN" altLang="en-US" dirty="0"/>
              <a:t>长度为</a:t>
            </a:r>
            <a:r>
              <a:rPr lang="en-US" altLang="zh-CN" dirty="0"/>
              <a:t>10</a:t>
            </a:r>
            <a:r>
              <a:rPr lang="zh-CN" altLang="en-US" dirty="0"/>
              <a:t>的字符串解密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PA-SlideNumber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/>
          </a:p>
        </p:txBody>
      </p:sp>
      <p:grpSp>
        <p:nvGrpSpPr>
          <p:cNvPr id="9" name="ís1íḍê"/>
          <p:cNvGrpSpPr/>
          <p:nvPr/>
        </p:nvGrpSpPr>
        <p:grpSpPr>
          <a:xfrm>
            <a:off x="641930" y="1710367"/>
            <a:ext cx="4976047" cy="1899399"/>
            <a:chOff x="7876383" y="2767094"/>
            <a:chExt cx="3642517" cy="1899400"/>
          </a:xfrm>
        </p:grpSpPr>
        <p:sp>
          <p:nvSpPr>
            <p:cNvPr id="22" name="PA-íṥḷïḑe"/>
            <p:cNvSpPr/>
            <p:nvPr>
              <p:custDataLst>
                <p:tags r:id="rId12"/>
              </p:custDataLst>
            </p:nvPr>
          </p:nvSpPr>
          <p:spPr>
            <a:xfrm>
              <a:off x="7876384" y="3208900"/>
              <a:ext cx="3293486" cy="1457594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100" dirty="0"/>
                <a:t>经过多次试验取平均值，得出结论：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算法一在效率上明显优于基础算法，并且准确率更高</a:t>
              </a:r>
              <a:endParaRPr lang="en-US" altLang="zh-CN" sz="14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算法二由于耗时与词库大小有关，因此无法进行比较</a:t>
              </a:r>
              <a:endParaRPr lang="en-US" altLang="zh-CN" sz="1400" dirty="0"/>
            </a:p>
          </p:txBody>
        </p:sp>
        <p:sp>
          <p:nvSpPr>
            <p:cNvPr id="23" name="PA-ïṣ1îḍe"/>
            <p:cNvSpPr txBox="1"/>
            <p:nvPr>
              <p:custDataLst>
                <p:tags r:id="rId13"/>
              </p:custDataLst>
            </p:nvPr>
          </p:nvSpPr>
          <p:spPr bwMode="auto">
            <a:xfrm>
              <a:off x="7876383" y="2767094"/>
              <a:ext cx="3642517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总结</a:t>
              </a:r>
              <a:endParaRPr lang="en-US" altLang="zh-CN" sz="2000" b="1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A474F17-1604-42E9-ADD0-4AE9429AE361}"/>
              </a:ext>
            </a:extLst>
          </p:cNvPr>
          <p:cNvGrpSpPr/>
          <p:nvPr/>
        </p:nvGrpSpPr>
        <p:grpSpPr>
          <a:xfrm>
            <a:off x="6256336" y="1608614"/>
            <a:ext cx="5264151" cy="4059871"/>
            <a:chOff x="6256336" y="1608614"/>
            <a:chExt cx="5264151" cy="40598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PA-iṧḻiḓè"/>
            <p:cNvSpPr/>
            <p:nvPr>
              <p:custDataLst>
                <p:tags r:id="rId6"/>
              </p:custDataLst>
            </p:nvPr>
          </p:nvSpPr>
          <p:spPr>
            <a:xfrm flipH="1">
              <a:off x="6256336" y="4487385"/>
              <a:ext cx="5264151" cy="1181100"/>
            </a:xfrm>
            <a:prstGeom prst="homePlat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30906503-8442-4FC5-884E-1A8C6C95BFD2}"/>
                </a:ext>
              </a:extLst>
            </p:cNvPr>
            <p:cNvGrpSpPr/>
            <p:nvPr/>
          </p:nvGrpSpPr>
          <p:grpSpPr>
            <a:xfrm>
              <a:off x="6257924" y="1608614"/>
              <a:ext cx="5262563" cy="1181100"/>
              <a:chOff x="6257924" y="1608614"/>
              <a:chExt cx="5262563" cy="1181100"/>
            </a:xfrm>
          </p:grpSpPr>
          <p:sp>
            <p:nvSpPr>
              <p:cNvPr id="6" name="PA-íṡļiďè"/>
              <p:cNvSpPr/>
              <p:nvPr>
                <p:custDataLst>
                  <p:tags r:id="rId9"/>
                </p:custDataLst>
              </p:nvPr>
            </p:nvSpPr>
            <p:spPr>
              <a:xfrm flipH="1">
                <a:off x="6257924" y="1608614"/>
                <a:ext cx="5262563" cy="1181100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3" name="îş1îḓe"/>
              <p:cNvGrpSpPr/>
              <p:nvPr/>
            </p:nvGrpSpPr>
            <p:grpSpPr>
              <a:xfrm>
                <a:off x="7476153" y="1646714"/>
                <a:ext cx="3758656" cy="1104745"/>
                <a:chOff x="673100" y="1695622"/>
                <a:chExt cx="3758656" cy="1104745"/>
              </a:xfrm>
            </p:grpSpPr>
            <p:sp>
              <p:nvSpPr>
                <p:cNvPr id="20" name="PA-îSļîḓe"/>
                <p:cNvSpPr txBox="1"/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673100" y="1695622"/>
                  <a:ext cx="3758656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zh-CN" altLang="en-US" sz="2000" b="1" dirty="0"/>
                    <a:t>算法一</a:t>
                  </a:r>
                  <a:endParaRPr lang="en-US" altLang="zh-CN" sz="2000" b="1" dirty="0"/>
                </a:p>
              </p:txBody>
            </p:sp>
            <p:sp>
              <p:nvSpPr>
                <p:cNvPr id="21" name="PA-iṥḷíḋè"/>
                <p:cNvSpPr/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673100" y="2137429"/>
                  <a:ext cx="3758656" cy="6629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100" dirty="0"/>
                    <a:t>总耗费约</a:t>
                  </a:r>
                  <a:r>
                    <a:rPr lang="en-US" altLang="zh-CN" sz="1100" dirty="0"/>
                    <a:t>518</a:t>
                  </a:r>
                  <a:r>
                    <a:rPr lang="zh-CN" altLang="en-US" sz="1100" dirty="0"/>
                    <a:t>毫秒</a:t>
                  </a:r>
                  <a:endParaRPr lang="en-US" altLang="zh-CN" sz="1100" dirty="0"/>
                </a:p>
              </p:txBody>
            </p:sp>
          </p:grpSp>
        </p:grpSp>
        <p:grpSp>
          <p:nvGrpSpPr>
            <p:cNvPr id="14" name="ïšḻîḋè"/>
            <p:cNvGrpSpPr/>
            <p:nvPr/>
          </p:nvGrpSpPr>
          <p:grpSpPr>
            <a:xfrm>
              <a:off x="7476153" y="4525485"/>
              <a:ext cx="3758656" cy="1104745"/>
              <a:chOff x="673100" y="1695622"/>
              <a:chExt cx="3758656" cy="1104745"/>
            </a:xfrm>
          </p:grpSpPr>
          <p:sp>
            <p:nvSpPr>
              <p:cNvPr id="18" name="PA-íşḷiḑè"/>
              <p:cNvSpPr txBox="1"/>
              <p:nvPr>
                <p:custDataLst>
                  <p:tags r:id="rId7"/>
                </p:custDataLst>
              </p:nvPr>
            </p:nvSpPr>
            <p:spPr bwMode="auto">
              <a:xfrm>
                <a:off x="673100" y="1695622"/>
                <a:ext cx="3758656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算法二</a:t>
                </a:r>
                <a:endParaRPr lang="en-US" altLang="zh-CN" sz="2000" b="1" dirty="0"/>
              </a:p>
            </p:txBody>
          </p:sp>
          <p:sp>
            <p:nvSpPr>
              <p:cNvPr id="19" name="PA-ïṣľíḓè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673100" y="2137429"/>
                <a:ext cx="3758656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/>
                  <a:t>随着词库大小变化</a:t>
                </a:r>
                <a:endParaRPr lang="en-US" altLang="zh-CN" sz="1100" dirty="0"/>
              </a:p>
            </p:txBody>
          </p: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07456D8-D300-4F81-8499-031A9C1F4372}"/>
              </a:ext>
            </a:extLst>
          </p:cNvPr>
          <p:cNvGrpSpPr/>
          <p:nvPr/>
        </p:nvGrpSpPr>
        <p:grpSpPr>
          <a:xfrm>
            <a:off x="4410075" y="3047209"/>
            <a:ext cx="7110413" cy="1196466"/>
            <a:chOff x="4410075" y="3047209"/>
            <a:chExt cx="7110413" cy="1196466"/>
          </a:xfrm>
        </p:grpSpPr>
        <p:sp>
          <p:nvSpPr>
            <p:cNvPr id="7" name="PA-î$1ídè"/>
            <p:cNvSpPr/>
            <p:nvPr>
              <p:custDataLst>
                <p:tags r:id="rId3"/>
              </p:custDataLst>
            </p:nvPr>
          </p:nvSpPr>
          <p:spPr>
            <a:xfrm flipH="1">
              <a:off x="4410075" y="3047209"/>
              <a:ext cx="7110413" cy="11811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15" name="íślidè"/>
            <p:cNvGrpSpPr/>
            <p:nvPr/>
          </p:nvGrpSpPr>
          <p:grpSpPr>
            <a:xfrm>
              <a:off x="5597975" y="3047209"/>
              <a:ext cx="4092411" cy="1196466"/>
              <a:chOff x="7431450" y="1919492"/>
              <a:chExt cx="4092411" cy="1196466"/>
            </a:xfrm>
          </p:grpSpPr>
          <p:sp>
            <p:nvSpPr>
              <p:cNvPr id="16" name="PA-îśļïďe"/>
              <p:cNvSpPr txBox="1"/>
              <p:nvPr>
                <p:custDataLst>
                  <p:tags r:id="rId4"/>
                </p:custDataLst>
              </p:nvPr>
            </p:nvSpPr>
            <p:spPr bwMode="auto">
              <a:xfrm>
                <a:off x="7431450" y="1919492"/>
                <a:ext cx="4092330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>
                    <a:solidFill>
                      <a:schemeClr val="bg1"/>
                    </a:solidFill>
                  </a:rPr>
                  <a:t>基础算法</a:t>
                </a:r>
                <a:endParaRPr lang="en-US" altLang="zh-CN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PA-iṧļiďè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7432995" y="2361298"/>
                <a:ext cx="4090866" cy="754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>
                    <a:solidFill>
                      <a:schemeClr val="bg1"/>
                    </a:solidFill>
                  </a:rPr>
                  <a:t>单个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k</a:t>
                </a:r>
                <a:r>
                  <a:rPr lang="zh-CN" altLang="en-US" sz="1100" dirty="0">
                    <a:solidFill>
                      <a:schemeClr val="bg1"/>
                    </a:solidFill>
                  </a:rPr>
                  <a:t>的取值耗费时间：约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241.8</a:t>
                </a:r>
                <a:r>
                  <a:rPr lang="zh-CN" altLang="en-US" sz="1100" dirty="0">
                    <a:solidFill>
                      <a:schemeClr val="bg1"/>
                    </a:solidFill>
                  </a:rPr>
                  <a:t>毫秒</a:t>
                </a:r>
                <a:endParaRPr lang="en-US" altLang="zh-CN" sz="1100" dirty="0">
                  <a:solidFill>
                    <a:schemeClr val="bg1"/>
                  </a:solidFill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25</a:t>
                </a:r>
                <a:r>
                  <a:rPr lang="zh-CN" altLang="en-US" sz="1100" dirty="0">
                    <a:solidFill>
                      <a:schemeClr val="bg1"/>
                    </a:solidFill>
                  </a:rPr>
                  <a:t>个取值总耗时：约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6054</a:t>
                </a:r>
                <a:r>
                  <a:rPr lang="zh-CN" altLang="en-US" sz="1100" dirty="0">
                    <a:solidFill>
                      <a:schemeClr val="bg1"/>
                    </a:solidFill>
                  </a:rPr>
                  <a:t>毫秒，即约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6</a:t>
                </a:r>
                <a:r>
                  <a:rPr lang="zh-CN" altLang="en-US" sz="1100" dirty="0">
                    <a:solidFill>
                      <a:schemeClr val="bg1"/>
                    </a:solidFill>
                  </a:rPr>
                  <a:t>秒</a:t>
                </a:r>
                <a:endParaRPr lang="en-US" altLang="zh-CN" sz="1100" dirty="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71412-160A-4DA4-85E1-FC0E7B41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各测试点耗时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EB3D189-9143-4D16-A290-C273DDE6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iŝ1ídé">
            <a:extLst>
              <a:ext uri="{FF2B5EF4-FFF2-40B4-BE49-F238E27FC236}">
                <a16:creationId xmlns:a16="http://schemas.microsoft.com/office/drawing/2014/main" id="{4EAA32E9-8949-4579-9EE3-0E9D9DFEF95C}"/>
              </a:ext>
            </a:extLst>
          </p:cNvPr>
          <p:cNvSpPr txBox="1"/>
          <p:nvPr/>
        </p:nvSpPr>
        <p:spPr>
          <a:xfrm>
            <a:off x="673100" y="1094889"/>
            <a:ext cx="1083310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/>
          <a:p>
            <a:pPr marL="0" marR="0" lvl="0" indent="0" algn="ctr" defTabSz="913765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zh-CN" altLang="en-US" sz="2400" b="1" dirty="0">
                <a:solidFill>
                  <a:schemeClr val="accent1"/>
                </a:solidFill>
              </a:rPr>
              <a:t>共</a:t>
            </a:r>
            <a:r>
              <a:rPr lang="en-US" altLang="zh-CN" sz="2400" b="1" dirty="0">
                <a:solidFill>
                  <a:schemeClr val="accent1"/>
                </a:solidFill>
              </a:rPr>
              <a:t>12</a:t>
            </a:r>
            <a:r>
              <a:rPr lang="zh-CN" altLang="en-US" sz="2400" b="1" dirty="0">
                <a:solidFill>
                  <a:schemeClr val="accent1"/>
                </a:solidFill>
              </a:rPr>
              <a:t>个测试点</a:t>
            </a:r>
            <a:r>
              <a:rPr lang="en-US" altLang="zh-CN" sz="1400" b="1" dirty="0">
                <a:solidFill>
                  <a:schemeClr val="accent1"/>
                </a:solidFill>
              </a:rPr>
              <a:t>(</a:t>
            </a:r>
            <a:r>
              <a:rPr lang="zh-CN" altLang="en-US" sz="1400" b="1" dirty="0">
                <a:solidFill>
                  <a:schemeClr val="accent1"/>
                </a:solidFill>
              </a:rPr>
              <a:t>单位</a:t>
            </a:r>
            <a:r>
              <a:rPr lang="en-US" altLang="zh-CN" sz="1400" b="1" dirty="0">
                <a:solidFill>
                  <a:schemeClr val="accent1"/>
                </a:solidFill>
              </a:rPr>
              <a:t>:</a:t>
            </a:r>
            <a:r>
              <a:rPr lang="zh-CN" altLang="en-US" sz="1400" b="1" dirty="0">
                <a:solidFill>
                  <a:schemeClr val="accent1"/>
                </a:solidFill>
              </a:rPr>
              <a:t>毫秒</a:t>
            </a:r>
            <a:r>
              <a:rPr lang="en-US" altLang="zh-CN" sz="1400" b="1" dirty="0">
                <a:solidFill>
                  <a:schemeClr val="accent1"/>
                </a:solidFill>
              </a:rPr>
              <a:t>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378C6A-AAED-459F-82C6-BA27B9112CAD}"/>
              </a:ext>
            </a:extLst>
          </p:cNvPr>
          <p:cNvSpPr txBox="1"/>
          <p:nvPr/>
        </p:nvSpPr>
        <p:spPr>
          <a:xfrm>
            <a:off x="673100" y="2503530"/>
            <a:ext cx="1281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72540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6B07A3A-BBD8-41CE-B9C3-4E4F56F46DC7}"/>
              </a:ext>
            </a:extLst>
          </p:cNvPr>
          <p:cNvSpPr txBox="1"/>
          <p:nvPr/>
        </p:nvSpPr>
        <p:spPr>
          <a:xfrm>
            <a:off x="673100" y="2965195"/>
            <a:ext cx="17485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>
                <a:solidFill>
                  <a:schemeClr val="tx1">
                    <a:alpha val="50000"/>
                  </a:schemeClr>
                </a:solidFill>
              </a:rPr>
              <a:t>基础算法总耗时</a:t>
            </a:r>
            <a:endParaRPr lang="en-US" altLang="zh-CN" sz="1100" b="1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0AE060-FCF3-4254-87C2-81FDE20E8626}"/>
              </a:ext>
            </a:extLst>
          </p:cNvPr>
          <p:cNvSpPr txBox="1"/>
          <p:nvPr/>
        </p:nvSpPr>
        <p:spPr>
          <a:xfrm>
            <a:off x="673100" y="4280028"/>
            <a:ext cx="8707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3"/>
                </a:solidFill>
              </a:rPr>
              <a:t>6216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F823A0-BA46-44F2-B586-EFFDAA5B2E93}"/>
              </a:ext>
            </a:extLst>
          </p:cNvPr>
          <p:cNvSpPr txBox="1"/>
          <p:nvPr/>
        </p:nvSpPr>
        <p:spPr>
          <a:xfrm>
            <a:off x="673100" y="4741693"/>
            <a:ext cx="17485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>
                <a:solidFill>
                  <a:schemeClr val="tx1">
                    <a:alpha val="50000"/>
                  </a:schemeClr>
                </a:solidFill>
              </a:rPr>
              <a:t>算法一总耗时</a:t>
            </a:r>
            <a:endParaRPr lang="en-US" altLang="zh-CN" sz="1100" b="1" dirty="0">
              <a:solidFill>
                <a:schemeClr val="tx1">
                  <a:alpha val="50000"/>
                </a:schemeClr>
              </a:solidFill>
            </a:endParaRPr>
          </a:p>
        </p:txBody>
      </p:sp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87D8547B-33B9-45B6-A94B-DFE2839BC1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3388137"/>
              </p:ext>
            </p:extLst>
          </p:nvPr>
        </p:nvGraphicFramePr>
        <p:xfrm>
          <a:off x="2383118" y="1957679"/>
          <a:ext cx="7442200" cy="3193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737423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C++ </a:t>
            </a:r>
            <a:r>
              <a:rPr lang="zh-CN" altLang="en-US" dirty="0"/>
              <a:t>源代码</a:t>
            </a:r>
          </a:p>
        </p:txBody>
      </p:sp>
      <p:sp>
        <p:nvSpPr>
          <p:cNvPr id="4" name="PA-SlideNumber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16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27E579D-7D45-434E-8755-428EDE663E77}"/>
              </a:ext>
            </a:extLst>
          </p:cNvPr>
          <p:cNvGrpSpPr/>
          <p:nvPr/>
        </p:nvGrpSpPr>
        <p:grpSpPr>
          <a:xfrm>
            <a:off x="669924" y="1226951"/>
            <a:ext cx="6397626" cy="5299697"/>
            <a:chOff x="669924" y="1141226"/>
            <a:chExt cx="6397626" cy="5299697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B8DCD0E-379F-46E9-9F5C-6463992E3B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2456"/>
            <a:stretch/>
          </p:blipFill>
          <p:spPr>
            <a:xfrm>
              <a:off x="669924" y="1141226"/>
              <a:ext cx="6397626" cy="3108533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A895240-91AB-428D-A2B8-9A615544E1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7263" r="45773" b="2175"/>
            <a:stretch/>
          </p:blipFill>
          <p:spPr>
            <a:xfrm>
              <a:off x="669924" y="4249759"/>
              <a:ext cx="3469241" cy="219116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7105A49-8819-4DF5-A3E6-B80DE24ABA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5112" b="42456"/>
            <a:stretch/>
          </p:blipFill>
          <p:spPr>
            <a:xfrm>
              <a:off x="4139164" y="4249759"/>
              <a:ext cx="2928385" cy="2191164"/>
            </a:xfrm>
            <a:prstGeom prst="rect">
              <a:avLst/>
            </a:prstGeom>
          </p:spPr>
        </p:pic>
      </p:grpSp>
      <p:sp>
        <p:nvSpPr>
          <p:cNvPr id="6" name="右大括号 5">
            <a:extLst>
              <a:ext uri="{FF2B5EF4-FFF2-40B4-BE49-F238E27FC236}">
                <a16:creationId xmlns:a16="http://schemas.microsoft.com/office/drawing/2014/main" id="{B8E989F1-0CCD-448B-A326-E54AF467E721}"/>
              </a:ext>
            </a:extLst>
          </p:cNvPr>
          <p:cNvSpPr/>
          <p:nvPr/>
        </p:nvSpPr>
        <p:spPr>
          <a:xfrm>
            <a:off x="7175241" y="2304661"/>
            <a:ext cx="233265" cy="1791478"/>
          </a:xfrm>
          <a:prstGeom prst="rightBrace">
            <a:avLst/>
          </a:prstGeom>
          <a:ln>
            <a:solidFill>
              <a:srgbClr val="1F0D6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84DF92-9D57-4CD2-AFDE-91BFB94314F5}"/>
              </a:ext>
            </a:extLst>
          </p:cNvPr>
          <p:cNvSpPr txBox="1"/>
          <p:nvPr/>
        </p:nvSpPr>
        <p:spPr>
          <a:xfrm>
            <a:off x="7473814" y="3023114"/>
            <a:ext cx="119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解密算法</a:t>
            </a:r>
          </a:p>
        </p:txBody>
      </p:sp>
    </p:spTree>
    <p:extLst>
      <p:ext uri="{BB962C8B-B14F-4D97-AF65-F5344CB8AC3E}">
        <p14:creationId xmlns:p14="http://schemas.microsoft.com/office/powerpoint/2010/main" val="4107913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44B96-3CE0-4170-83DA-252FA1291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改进方法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A705C15-B72C-4280-8A8A-4DBB8591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652150-E72A-41D2-B5DB-33C37D9B59DE}"/>
              </a:ext>
            </a:extLst>
          </p:cNvPr>
          <p:cNvSpPr txBox="1"/>
          <p:nvPr/>
        </p:nvSpPr>
        <p:spPr>
          <a:xfrm>
            <a:off x="669924" y="1365956"/>
            <a:ext cx="10850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可以通过人工智能中的</a:t>
            </a:r>
            <a:r>
              <a:rPr lang="en-US" altLang="zh-CN" sz="1400" b="1" i="1" dirty="0"/>
              <a:t>NLP</a:t>
            </a:r>
            <a:r>
              <a:rPr lang="zh-CN" altLang="en-US" sz="1400" i="1" dirty="0"/>
              <a:t>文本分类</a:t>
            </a:r>
            <a:r>
              <a:rPr lang="zh-CN" altLang="en-US" sz="1400" dirty="0"/>
              <a:t>算法来自动提取之前的语言特征，并根据这些特征结合</a:t>
            </a:r>
            <a:r>
              <a:rPr lang="en-US" altLang="zh-CN" sz="1400" b="1" i="1" dirty="0"/>
              <a:t>BP</a:t>
            </a:r>
            <a:r>
              <a:rPr lang="zh-CN" altLang="en-US" sz="1400" i="1" dirty="0"/>
              <a:t>反向传播算法</a:t>
            </a:r>
            <a:r>
              <a:rPr lang="zh-CN" altLang="en-US" sz="1400" dirty="0"/>
              <a:t>来预测下一次的</a:t>
            </a:r>
            <a:r>
              <a:rPr lang="en-US" altLang="zh-CN" sz="1400" b="1" i="1" dirty="0"/>
              <a:t>k</a:t>
            </a:r>
            <a:r>
              <a:rPr lang="zh-CN" altLang="en-US" sz="1400" dirty="0"/>
              <a:t>的取值，并在学习中改进提取特征的有效性，减少噪点与干扰项，加强词库内的词组的普遍性与常用性。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441F2F-E432-4A7C-A1FA-1BD91E4E9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513"/>
          <a:stretch/>
        </p:blipFill>
        <p:spPr>
          <a:xfrm>
            <a:off x="669925" y="2226432"/>
            <a:ext cx="6318704" cy="34369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07D917-70F0-4B43-89BA-46EBD222C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407" y="2610950"/>
            <a:ext cx="4363696" cy="253998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4F6214D-EF59-453E-B4C1-3DDF3D999396}"/>
              </a:ext>
            </a:extLst>
          </p:cNvPr>
          <p:cNvSpPr/>
          <p:nvPr/>
        </p:nvSpPr>
        <p:spPr>
          <a:xfrm>
            <a:off x="5066522" y="5150936"/>
            <a:ext cx="1219201" cy="6340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673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参考文献</a:t>
            </a:r>
          </a:p>
        </p:txBody>
      </p:sp>
      <p:sp>
        <p:nvSpPr>
          <p:cNvPr id="6" name="PA-TextPlaceholder 5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2400" dirty="0"/>
              <a:t>Acknowledgement</a:t>
            </a:r>
            <a:endParaRPr lang="zh-CN" altLang="en-US" sz="2400" dirty="0"/>
          </a:p>
        </p:txBody>
      </p: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753604" y="190862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47ED66D-2167-4C89-B3CB-B47AB6E0460D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 rot="15380584">
            <a:off x="4464434" y="1539626"/>
            <a:ext cx="3261541" cy="3188927"/>
          </a:xfrm>
          <a:prstGeom prst="rect">
            <a:avLst/>
          </a:prstGeom>
        </p:spPr>
      </p:pic>
      <p:grpSp>
        <p:nvGrpSpPr>
          <p:cNvPr id="5" name="PA-1887" descr="OQAAAB+LCAAAAAAABACrVlIpqSxIVbJSCs5NLCpxyUxML0rM9SxJzVXSUfJMUbLKK83J0VFyysxLycxLdy/KLy0oVrKKjq0FALpUkis5AAAA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34241" y="-37210"/>
            <a:ext cx="12311966" cy="6918496"/>
            <a:chOff x="-34241" y="-37210"/>
            <a:chExt cx="12238315" cy="6918496"/>
          </a:xfrm>
        </p:grpSpPr>
        <p:sp>
          <p:nvSpPr>
            <p:cNvPr id="6" name="PA-ïṥliḑè"/>
            <p:cNvSpPr/>
            <p:nvPr>
              <p:custDataLst>
                <p:tags r:id="rId4"/>
              </p:custDataLst>
            </p:nvPr>
          </p:nvSpPr>
          <p:spPr>
            <a:xfrm flipV="1">
              <a:off x="-34241" y="-37210"/>
              <a:ext cx="12192003" cy="2769280"/>
            </a:xfrm>
            <a:custGeom>
              <a:avLst/>
              <a:gdLst>
                <a:gd name="connsiteX0" fmla="*/ 0 w 6216319"/>
                <a:gd name="connsiteY0" fmla="*/ 0 h 1302204"/>
                <a:gd name="connsiteX1" fmla="*/ 6216319 w 6216319"/>
                <a:gd name="connsiteY1" fmla="*/ 0 h 1302204"/>
                <a:gd name="connsiteX2" fmla="*/ 6216319 w 6216319"/>
                <a:gd name="connsiteY2" fmla="*/ 1302204 h 1302204"/>
                <a:gd name="connsiteX3" fmla="*/ 0 w 6216319"/>
                <a:gd name="connsiteY3" fmla="*/ 1302204 h 1302204"/>
                <a:gd name="connsiteX4" fmla="*/ 0 w 6216319"/>
                <a:gd name="connsiteY4" fmla="*/ 0 h 1302204"/>
                <a:gd name="connsiteX0-1" fmla="*/ 0 w 6216319"/>
                <a:gd name="connsiteY0-2" fmla="*/ 9364 h 1311568"/>
                <a:gd name="connsiteX1-3" fmla="*/ 339865 w 6216319"/>
                <a:gd name="connsiteY1-4" fmla="*/ 0 h 1311568"/>
                <a:gd name="connsiteX2-5" fmla="*/ 6216319 w 6216319"/>
                <a:gd name="connsiteY2-6" fmla="*/ 9364 h 1311568"/>
                <a:gd name="connsiteX3-7" fmla="*/ 6216319 w 6216319"/>
                <a:gd name="connsiteY3-8" fmla="*/ 1311568 h 1311568"/>
                <a:gd name="connsiteX4-9" fmla="*/ 0 w 6216319"/>
                <a:gd name="connsiteY4-10" fmla="*/ 1311568 h 1311568"/>
                <a:gd name="connsiteX5" fmla="*/ 0 w 6216319"/>
                <a:gd name="connsiteY5" fmla="*/ 9364 h 1311568"/>
                <a:gd name="connsiteX0-11" fmla="*/ 0 w 6216319"/>
                <a:gd name="connsiteY0-12" fmla="*/ 0 h 1302204"/>
                <a:gd name="connsiteX1-13" fmla="*/ 339865 w 6216319"/>
                <a:gd name="connsiteY1-14" fmla="*/ 184845 h 1302204"/>
                <a:gd name="connsiteX2-15" fmla="*/ 6216319 w 6216319"/>
                <a:gd name="connsiteY2-16" fmla="*/ 0 h 1302204"/>
                <a:gd name="connsiteX3-17" fmla="*/ 6216319 w 6216319"/>
                <a:gd name="connsiteY3-18" fmla="*/ 1302204 h 1302204"/>
                <a:gd name="connsiteX4-19" fmla="*/ 0 w 6216319"/>
                <a:gd name="connsiteY4-20" fmla="*/ 1302204 h 1302204"/>
                <a:gd name="connsiteX5-21" fmla="*/ 0 w 6216319"/>
                <a:gd name="connsiteY5-22" fmla="*/ 0 h 1302204"/>
                <a:gd name="connsiteX0-23" fmla="*/ 0 w 6216319"/>
                <a:gd name="connsiteY0-24" fmla="*/ 0 h 1302204"/>
                <a:gd name="connsiteX1-25" fmla="*/ 339865 w 6216319"/>
                <a:gd name="connsiteY1-26" fmla="*/ 184845 h 1302204"/>
                <a:gd name="connsiteX2-27" fmla="*/ 6216319 w 6216319"/>
                <a:gd name="connsiteY2-28" fmla="*/ 0 h 1302204"/>
                <a:gd name="connsiteX3-29" fmla="*/ 6216319 w 6216319"/>
                <a:gd name="connsiteY3-30" fmla="*/ 1302204 h 1302204"/>
                <a:gd name="connsiteX4-31" fmla="*/ 0 w 6216319"/>
                <a:gd name="connsiteY4-32" fmla="*/ 1302204 h 1302204"/>
                <a:gd name="connsiteX5-33" fmla="*/ 0 w 6216319"/>
                <a:gd name="connsiteY5-34" fmla="*/ 0 h 1302204"/>
                <a:gd name="connsiteX0-35" fmla="*/ 0 w 6216319"/>
                <a:gd name="connsiteY0-36" fmla="*/ 47249 h 1349453"/>
                <a:gd name="connsiteX1-37" fmla="*/ 339865 w 6216319"/>
                <a:gd name="connsiteY1-38" fmla="*/ 232094 h 1349453"/>
                <a:gd name="connsiteX2-39" fmla="*/ 2273862 w 6216319"/>
                <a:gd name="connsiteY2-40" fmla="*/ 280646 h 1349453"/>
                <a:gd name="connsiteX3-41" fmla="*/ 6216319 w 6216319"/>
                <a:gd name="connsiteY3-42" fmla="*/ 47249 h 1349453"/>
                <a:gd name="connsiteX4-43" fmla="*/ 6216319 w 6216319"/>
                <a:gd name="connsiteY4-44" fmla="*/ 1349453 h 1349453"/>
                <a:gd name="connsiteX5-45" fmla="*/ 0 w 6216319"/>
                <a:gd name="connsiteY5-46" fmla="*/ 1349453 h 1349453"/>
                <a:gd name="connsiteX6" fmla="*/ 0 w 6216319"/>
                <a:gd name="connsiteY6" fmla="*/ 47249 h 1349453"/>
                <a:gd name="connsiteX0-47" fmla="*/ 0 w 6216319"/>
                <a:gd name="connsiteY0-48" fmla="*/ 30623 h 1332827"/>
                <a:gd name="connsiteX1-49" fmla="*/ 339865 w 6216319"/>
                <a:gd name="connsiteY1-50" fmla="*/ 215468 h 1332827"/>
                <a:gd name="connsiteX2-51" fmla="*/ 2265770 w 6216319"/>
                <a:gd name="connsiteY2-52" fmla="*/ 539150 h 1332827"/>
                <a:gd name="connsiteX3-53" fmla="*/ 6216319 w 6216319"/>
                <a:gd name="connsiteY3-54" fmla="*/ 30623 h 1332827"/>
                <a:gd name="connsiteX4-55" fmla="*/ 6216319 w 6216319"/>
                <a:gd name="connsiteY4-56" fmla="*/ 1332827 h 1332827"/>
                <a:gd name="connsiteX5-57" fmla="*/ 0 w 6216319"/>
                <a:gd name="connsiteY5-58" fmla="*/ 1332827 h 1332827"/>
                <a:gd name="connsiteX6-59" fmla="*/ 0 w 6216319"/>
                <a:gd name="connsiteY6-60" fmla="*/ 30623 h 1332827"/>
                <a:gd name="connsiteX0-61" fmla="*/ 0 w 6216319"/>
                <a:gd name="connsiteY0-62" fmla="*/ 31024 h 1333228"/>
                <a:gd name="connsiteX1-63" fmla="*/ 339865 w 6216319"/>
                <a:gd name="connsiteY1-64" fmla="*/ 215869 h 1333228"/>
                <a:gd name="connsiteX2-65" fmla="*/ 2265770 w 6216319"/>
                <a:gd name="connsiteY2-66" fmla="*/ 539551 h 1333228"/>
                <a:gd name="connsiteX3-67" fmla="*/ 3269182 w 6216319"/>
                <a:gd name="connsiteY3-68" fmla="*/ 418171 h 1333228"/>
                <a:gd name="connsiteX4-69" fmla="*/ 6216319 w 6216319"/>
                <a:gd name="connsiteY4-70" fmla="*/ 31024 h 1333228"/>
                <a:gd name="connsiteX5-71" fmla="*/ 6216319 w 6216319"/>
                <a:gd name="connsiteY5-72" fmla="*/ 1333228 h 1333228"/>
                <a:gd name="connsiteX6-73" fmla="*/ 0 w 6216319"/>
                <a:gd name="connsiteY6-74" fmla="*/ 1333228 h 1333228"/>
                <a:gd name="connsiteX7" fmla="*/ 0 w 6216319"/>
                <a:gd name="connsiteY7" fmla="*/ 31024 h 1333228"/>
                <a:gd name="connsiteX0-75" fmla="*/ 0 w 6216319"/>
                <a:gd name="connsiteY0-76" fmla="*/ 26175 h 1328379"/>
                <a:gd name="connsiteX1-77" fmla="*/ 339865 w 6216319"/>
                <a:gd name="connsiteY1-78" fmla="*/ 211020 h 1328379"/>
                <a:gd name="connsiteX2-79" fmla="*/ 2265770 w 6216319"/>
                <a:gd name="connsiteY2-80" fmla="*/ 534702 h 1328379"/>
                <a:gd name="connsiteX3-81" fmla="*/ 3244906 w 6216319"/>
                <a:gd name="connsiteY3-82" fmla="*/ 518518 h 1328379"/>
                <a:gd name="connsiteX4-83" fmla="*/ 6216319 w 6216319"/>
                <a:gd name="connsiteY4-84" fmla="*/ 26175 h 1328379"/>
                <a:gd name="connsiteX5-85" fmla="*/ 6216319 w 6216319"/>
                <a:gd name="connsiteY5-86" fmla="*/ 1328379 h 1328379"/>
                <a:gd name="connsiteX6-87" fmla="*/ 0 w 6216319"/>
                <a:gd name="connsiteY6-88" fmla="*/ 1328379 h 1328379"/>
                <a:gd name="connsiteX7-89" fmla="*/ 0 w 6216319"/>
                <a:gd name="connsiteY7-90" fmla="*/ 26175 h 1328379"/>
                <a:gd name="connsiteX0-91" fmla="*/ 0 w 6216319"/>
                <a:gd name="connsiteY0-92" fmla="*/ 63128 h 1365332"/>
                <a:gd name="connsiteX1-93" fmla="*/ 339865 w 6216319"/>
                <a:gd name="connsiteY1-94" fmla="*/ 247973 h 1365332"/>
                <a:gd name="connsiteX2-95" fmla="*/ 2265770 w 6216319"/>
                <a:gd name="connsiteY2-96" fmla="*/ 571655 h 1365332"/>
                <a:gd name="connsiteX3-97" fmla="*/ 3244906 w 6216319"/>
                <a:gd name="connsiteY3-98" fmla="*/ 555471 h 1365332"/>
                <a:gd name="connsiteX4-99" fmla="*/ 4725749 w 6216319"/>
                <a:gd name="connsiteY4-100" fmla="*/ 239882 h 1365332"/>
                <a:gd name="connsiteX5-101" fmla="*/ 6216319 w 6216319"/>
                <a:gd name="connsiteY5-102" fmla="*/ 63128 h 1365332"/>
                <a:gd name="connsiteX6-103" fmla="*/ 6216319 w 6216319"/>
                <a:gd name="connsiteY6-104" fmla="*/ 1365332 h 1365332"/>
                <a:gd name="connsiteX7-105" fmla="*/ 0 w 6216319"/>
                <a:gd name="connsiteY7-106" fmla="*/ 1365332 h 1365332"/>
                <a:gd name="connsiteX8" fmla="*/ 0 w 6216319"/>
                <a:gd name="connsiteY8" fmla="*/ 63128 h 1365332"/>
                <a:gd name="connsiteX0-107" fmla="*/ 0 w 6216319"/>
                <a:gd name="connsiteY0-108" fmla="*/ 20810 h 1323014"/>
                <a:gd name="connsiteX1-109" fmla="*/ 339865 w 6216319"/>
                <a:gd name="connsiteY1-110" fmla="*/ 205655 h 1323014"/>
                <a:gd name="connsiteX2-111" fmla="*/ 2265770 w 6216319"/>
                <a:gd name="connsiteY2-112" fmla="*/ 529337 h 1323014"/>
                <a:gd name="connsiteX3-113" fmla="*/ 3244906 w 6216319"/>
                <a:gd name="connsiteY3-114" fmla="*/ 513153 h 1323014"/>
                <a:gd name="connsiteX4-115" fmla="*/ 4628644 w 6216319"/>
                <a:gd name="connsiteY4-116" fmla="*/ 1055320 h 1323014"/>
                <a:gd name="connsiteX5-117" fmla="*/ 6216319 w 6216319"/>
                <a:gd name="connsiteY5-118" fmla="*/ 20810 h 1323014"/>
                <a:gd name="connsiteX6-119" fmla="*/ 6216319 w 6216319"/>
                <a:gd name="connsiteY6-120" fmla="*/ 1323014 h 1323014"/>
                <a:gd name="connsiteX7-121" fmla="*/ 0 w 6216319"/>
                <a:gd name="connsiteY7-122" fmla="*/ 1323014 h 1323014"/>
                <a:gd name="connsiteX8-123" fmla="*/ 0 w 6216319"/>
                <a:gd name="connsiteY8-124" fmla="*/ 20810 h 1323014"/>
                <a:gd name="connsiteX0-125" fmla="*/ 0 w 6216319"/>
                <a:gd name="connsiteY0-126" fmla="*/ 32243 h 1334447"/>
                <a:gd name="connsiteX1-127" fmla="*/ 339865 w 6216319"/>
                <a:gd name="connsiteY1-128" fmla="*/ 217088 h 1334447"/>
                <a:gd name="connsiteX2-129" fmla="*/ 2265770 w 6216319"/>
                <a:gd name="connsiteY2-130" fmla="*/ 540770 h 1334447"/>
                <a:gd name="connsiteX3-131" fmla="*/ 3244906 w 6216319"/>
                <a:gd name="connsiteY3-132" fmla="*/ 524586 h 1334447"/>
                <a:gd name="connsiteX4-133" fmla="*/ 4628644 w 6216319"/>
                <a:gd name="connsiteY4-134" fmla="*/ 1066753 h 1334447"/>
                <a:gd name="connsiteX5-135" fmla="*/ 5526860 w 6216319"/>
                <a:gd name="connsiteY5-136" fmla="*/ 451758 h 1334447"/>
                <a:gd name="connsiteX6-137" fmla="*/ 6216319 w 6216319"/>
                <a:gd name="connsiteY6-138" fmla="*/ 32243 h 1334447"/>
                <a:gd name="connsiteX7-139" fmla="*/ 6216319 w 6216319"/>
                <a:gd name="connsiteY7-140" fmla="*/ 1334447 h 1334447"/>
                <a:gd name="connsiteX8-141" fmla="*/ 0 w 6216319"/>
                <a:gd name="connsiteY8-142" fmla="*/ 1334447 h 1334447"/>
                <a:gd name="connsiteX9" fmla="*/ 0 w 6216319"/>
                <a:gd name="connsiteY9" fmla="*/ 32243 h 1334447"/>
                <a:gd name="connsiteX0-143" fmla="*/ 0 w 6216319"/>
                <a:gd name="connsiteY0-144" fmla="*/ 12831 h 1315035"/>
                <a:gd name="connsiteX1-145" fmla="*/ 339865 w 6216319"/>
                <a:gd name="connsiteY1-146" fmla="*/ 197676 h 1315035"/>
                <a:gd name="connsiteX2-147" fmla="*/ 2265770 w 6216319"/>
                <a:gd name="connsiteY2-148" fmla="*/ 521358 h 1315035"/>
                <a:gd name="connsiteX3-149" fmla="*/ 3244906 w 6216319"/>
                <a:gd name="connsiteY3-150" fmla="*/ 505174 h 1315035"/>
                <a:gd name="connsiteX4-151" fmla="*/ 4628644 w 6216319"/>
                <a:gd name="connsiteY4-152" fmla="*/ 1047341 h 1315035"/>
                <a:gd name="connsiteX5-153" fmla="*/ 5356927 w 6216319"/>
                <a:gd name="connsiteY5-154" fmla="*/ 1201089 h 1315035"/>
                <a:gd name="connsiteX6-155" fmla="*/ 6216319 w 6216319"/>
                <a:gd name="connsiteY6-156" fmla="*/ 12831 h 1315035"/>
                <a:gd name="connsiteX7-157" fmla="*/ 6216319 w 6216319"/>
                <a:gd name="connsiteY7-158" fmla="*/ 1315035 h 1315035"/>
                <a:gd name="connsiteX8-159" fmla="*/ 0 w 6216319"/>
                <a:gd name="connsiteY8-160" fmla="*/ 1315035 h 1315035"/>
                <a:gd name="connsiteX9-161" fmla="*/ 0 w 6216319"/>
                <a:gd name="connsiteY9-162" fmla="*/ 12831 h 1315035"/>
                <a:gd name="connsiteX0-163" fmla="*/ 0 w 6498499"/>
                <a:gd name="connsiteY0-164" fmla="*/ 0 h 1302204"/>
                <a:gd name="connsiteX1-165" fmla="*/ 339865 w 6498499"/>
                <a:gd name="connsiteY1-166" fmla="*/ 184845 h 1302204"/>
                <a:gd name="connsiteX2-167" fmla="*/ 2265770 w 6498499"/>
                <a:gd name="connsiteY2-168" fmla="*/ 508527 h 1302204"/>
                <a:gd name="connsiteX3-169" fmla="*/ 3244906 w 6498499"/>
                <a:gd name="connsiteY3-170" fmla="*/ 492343 h 1302204"/>
                <a:gd name="connsiteX4-171" fmla="*/ 4628644 w 6498499"/>
                <a:gd name="connsiteY4-172" fmla="*/ 1034510 h 1302204"/>
                <a:gd name="connsiteX5-173" fmla="*/ 5356927 w 6498499"/>
                <a:gd name="connsiteY5-174" fmla="*/ 1188258 h 1302204"/>
                <a:gd name="connsiteX6-175" fmla="*/ 6216319 w 6498499"/>
                <a:gd name="connsiteY6-176" fmla="*/ 1302204 h 1302204"/>
                <a:gd name="connsiteX7-177" fmla="*/ 0 w 6498499"/>
                <a:gd name="connsiteY7-178" fmla="*/ 1302204 h 1302204"/>
                <a:gd name="connsiteX8-179" fmla="*/ 0 w 6498499"/>
                <a:gd name="connsiteY8-180" fmla="*/ 0 h 1302204"/>
                <a:gd name="connsiteX0-181" fmla="*/ 0 w 6216319"/>
                <a:gd name="connsiteY0-182" fmla="*/ 0 h 1302204"/>
                <a:gd name="connsiteX1-183" fmla="*/ 339865 w 6216319"/>
                <a:gd name="connsiteY1-184" fmla="*/ 184845 h 1302204"/>
                <a:gd name="connsiteX2-185" fmla="*/ 2265770 w 6216319"/>
                <a:gd name="connsiteY2-186" fmla="*/ 508527 h 1302204"/>
                <a:gd name="connsiteX3-187" fmla="*/ 3244906 w 6216319"/>
                <a:gd name="connsiteY3-188" fmla="*/ 492343 h 1302204"/>
                <a:gd name="connsiteX4-189" fmla="*/ 4628644 w 6216319"/>
                <a:gd name="connsiteY4-190" fmla="*/ 1034510 h 1302204"/>
                <a:gd name="connsiteX5-191" fmla="*/ 5356927 w 6216319"/>
                <a:gd name="connsiteY5-192" fmla="*/ 1188258 h 1302204"/>
                <a:gd name="connsiteX6-193" fmla="*/ 6216319 w 6216319"/>
                <a:gd name="connsiteY6-194" fmla="*/ 1302204 h 1302204"/>
                <a:gd name="connsiteX7-195" fmla="*/ 0 w 6216319"/>
                <a:gd name="connsiteY7-196" fmla="*/ 1302204 h 1302204"/>
                <a:gd name="connsiteX8-197" fmla="*/ 0 w 6216319"/>
                <a:gd name="connsiteY8-198" fmla="*/ 0 h 1302204"/>
                <a:gd name="connsiteX0-199" fmla="*/ 0 w 6216319"/>
                <a:gd name="connsiteY0-200" fmla="*/ 0 h 1302204"/>
                <a:gd name="connsiteX1-201" fmla="*/ 339865 w 6216319"/>
                <a:gd name="connsiteY1-202" fmla="*/ 184845 h 1302204"/>
                <a:gd name="connsiteX2-203" fmla="*/ 2265770 w 6216319"/>
                <a:gd name="connsiteY2-204" fmla="*/ 508527 h 1302204"/>
                <a:gd name="connsiteX3-205" fmla="*/ 3244906 w 6216319"/>
                <a:gd name="connsiteY3-206" fmla="*/ 492343 h 1302204"/>
                <a:gd name="connsiteX4-207" fmla="*/ 4628644 w 6216319"/>
                <a:gd name="connsiteY4-208" fmla="*/ 1034510 h 1302204"/>
                <a:gd name="connsiteX5-209" fmla="*/ 5356927 w 6216319"/>
                <a:gd name="connsiteY5-210" fmla="*/ 1188258 h 1302204"/>
                <a:gd name="connsiteX6-211" fmla="*/ 6216319 w 6216319"/>
                <a:gd name="connsiteY6-212" fmla="*/ 1302204 h 1302204"/>
                <a:gd name="connsiteX7-213" fmla="*/ 0 w 6216319"/>
                <a:gd name="connsiteY7-214" fmla="*/ 1302204 h 1302204"/>
                <a:gd name="connsiteX8-215" fmla="*/ 0 w 6216319"/>
                <a:gd name="connsiteY8-216" fmla="*/ 0 h 1302204"/>
                <a:gd name="connsiteX0-217" fmla="*/ 0 w 6216319"/>
                <a:gd name="connsiteY0-218" fmla="*/ 0 h 1302204"/>
                <a:gd name="connsiteX1-219" fmla="*/ 339865 w 6216319"/>
                <a:gd name="connsiteY1-220" fmla="*/ 184845 h 1302204"/>
                <a:gd name="connsiteX2-221" fmla="*/ 2265770 w 6216319"/>
                <a:gd name="connsiteY2-222" fmla="*/ 508527 h 1302204"/>
                <a:gd name="connsiteX3-223" fmla="*/ 3244906 w 6216319"/>
                <a:gd name="connsiteY3-224" fmla="*/ 492343 h 1302204"/>
                <a:gd name="connsiteX4-225" fmla="*/ 4628644 w 6216319"/>
                <a:gd name="connsiteY4-226" fmla="*/ 1034510 h 1302204"/>
                <a:gd name="connsiteX5-227" fmla="*/ 5356927 w 6216319"/>
                <a:gd name="connsiteY5-228" fmla="*/ 1188258 h 1302204"/>
                <a:gd name="connsiteX6-229" fmla="*/ 6216319 w 6216319"/>
                <a:gd name="connsiteY6-230" fmla="*/ 1302204 h 1302204"/>
                <a:gd name="connsiteX7-231" fmla="*/ 0 w 6216319"/>
                <a:gd name="connsiteY7-232" fmla="*/ 1302204 h 1302204"/>
                <a:gd name="connsiteX8-233" fmla="*/ 0 w 6216319"/>
                <a:gd name="connsiteY8-234" fmla="*/ 0 h 1302204"/>
                <a:gd name="connsiteX0-235" fmla="*/ 0 w 6216319"/>
                <a:gd name="connsiteY0-236" fmla="*/ 0 h 1302204"/>
                <a:gd name="connsiteX1-237" fmla="*/ 339865 w 6216319"/>
                <a:gd name="connsiteY1-238" fmla="*/ 184845 h 1302204"/>
                <a:gd name="connsiteX2-239" fmla="*/ 2265770 w 6216319"/>
                <a:gd name="connsiteY2-240" fmla="*/ 508527 h 1302204"/>
                <a:gd name="connsiteX3-241" fmla="*/ 3244906 w 6216319"/>
                <a:gd name="connsiteY3-242" fmla="*/ 492343 h 1302204"/>
                <a:gd name="connsiteX4-243" fmla="*/ 4628644 w 6216319"/>
                <a:gd name="connsiteY4-244" fmla="*/ 1034510 h 1302204"/>
                <a:gd name="connsiteX5-245" fmla="*/ 5356927 w 6216319"/>
                <a:gd name="connsiteY5-246" fmla="*/ 1188258 h 1302204"/>
                <a:gd name="connsiteX6-247" fmla="*/ 6216319 w 6216319"/>
                <a:gd name="connsiteY6-248" fmla="*/ 1302204 h 1302204"/>
                <a:gd name="connsiteX7-249" fmla="*/ 0 w 6216319"/>
                <a:gd name="connsiteY7-250" fmla="*/ 1302204 h 1302204"/>
                <a:gd name="connsiteX8-251" fmla="*/ 0 w 6216319"/>
                <a:gd name="connsiteY8-252" fmla="*/ 0 h 1302204"/>
                <a:gd name="connsiteX0-253" fmla="*/ 0 w 6216319"/>
                <a:gd name="connsiteY0-254" fmla="*/ 0 h 1302204"/>
                <a:gd name="connsiteX1-255" fmla="*/ 339865 w 6216319"/>
                <a:gd name="connsiteY1-256" fmla="*/ 184845 h 1302204"/>
                <a:gd name="connsiteX2-257" fmla="*/ 2265770 w 6216319"/>
                <a:gd name="connsiteY2-258" fmla="*/ 508527 h 1302204"/>
                <a:gd name="connsiteX3-259" fmla="*/ 3244906 w 6216319"/>
                <a:gd name="connsiteY3-260" fmla="*/ 492343 h 1302204"/>
                <a:gd name="connsiteX4-261" fmla="*/ 4628644 w 6216319"/>
                <a:gd name="connsiteY4-262" fmla="*/ 1034510 h 1302204"/>
                <a:gd name="connsiteX5-263" fmla="*/ 5356927 w 6216319"/>
                <a:gd name="connsiteY5-264" fmla="*/ 1188258 h 1302204"/>
                <a:gd name="connsiteX6-265" fmla="*/ 6216319 w 6216319"/>
                <a:gd name="connsiteY6-266" fmla="*/ 1302204 h 1302204"/>
                <a:gd name="connsiteX7-267" fmla="*/ 0 w 6216319"/>
                <a:gd name="connsiteY7-268" fmla="*/ 1302204 h 1302204"/>
                <a:gd name="connsiteX8-269" fmla="*/ 0 w 6216319"/>
                <a:gd name="connsiteY8-270" fmla="*/ 0 h 1302204"/>
                <a:gd name="connsiteX0-271" fmla="*/ 0 w 6216319"/>
                <a:gd name="connsiteY0-272" fmla="*/ 0 h 1302204"/>
                <a:gd name="connsiteX1-273" fmla="*/ 339865 w 6216319"/>
                <a:gd name="connsiteY1-274" fmla="*/ 184845 h 1302204"/>
                <a:gd name="connsiteX2-275" fmla="*/ 2265770 w 6216319"/>
                <a:gd name="connsiteY2-276" fmla="*/ 508527 h 1302204"/>
                <a:gd name="connsiteX3-277" fmla="*/ 3244906 w 6216319"/>
                <a:gd name="connsiteY3-278" fmla="*/ 492343 h 1302204"/>
                <a:gd name="connsiteX4-279" fmla="*/ 4628644 w 6216319"/>
                <a:gd name="connsiteY4-280" fmla="*/ 1034510 h 1302204"/>
                <a:gd name="connsiteX5-281" fmla="*/ 5356927 w 6216319"/>
                <a:gd name="connsiteY5-282" fmla="*/ 1188258 h 1302204"/>
                <a:gd name="connsiteX6-283" fmla="*/ 6216319 w 6216319"/>
                <a:gd name="connsiteY6-284" fmla="*/ 1302204 h 1302204"/>
                <a:gd name="connsiteX7-285" fmla="*/ 0 w 6216319"/>
                <a:gd name="connsiteY7-286" fmla="*/ 1302204 h 1302204"/>
                <a:gd name="connsiteX8-287" fmla="*/ 0 w 6216319"/>
                <a:gd name="connsiteY8-288" fmla="*/ 0 h 1302204"/>
                <a:gd name="connsiteX0-289" fmla="*/ 0 w 6216319"/>
                <a:gd name="connsiteY0-290" fmla="*/ 0 h 1302204"/>
                <a:gd name="connsiteX1-291" fmla="*/ 339865 w 6216319"/>
                <a:gd name="connsiteY1-292" fmla="*/ 184845 h 1302204"/>
                <a:gd name="connsiteX2-293" fmla="*/ 2265770 w 6216319"/>
                <a:gd name="connsiteY2-294" fmla="*/ 508527 h 1302204"/>
                <a:gd name="connsiteX3-295" fmla="*/ 3244906 w 6216319"/>
                <a:gd name="connsiteY3-296" fmla="*/ 492343 h 1302204"/>
                <a:gd name="connsiteX4-297" fmla="*/ 4628644 w 6216319"/>
                <a:gd name="connsiteY4-298" fmla="*/ 1034510 h 1302204"/>
                <a:gd name="connsiteX5-299" fmla="*/ 5356927 w 6216319"/>
                <a:gd name="connsiteY5-300" fmla="*/ 1188258 h 1302204"/>
                <a:gd name="connsiteX6-301" fmla="*/ 6216319 w 6216319"/>
                <a:gd name="connsiteY6-302" fmla="*/ 1302204 h 1302204"/>
                <a:gd name="connsiteX7-303" fmla="*/ 0 w 6216319"/>
                <a:gd name="connsiteY7-304" fmla="*/ 1302204 h 1302204"/>
                <a:gd name="connsiteX8-305" fmla="*/ 0 w 6216319"/>
                <a:gd name="connsiteY8-306" fmla="*/ 0 h 1302204"/>
                <a:gd name="connsiteX0-307" fmla="*/ 0 w 6216319"/>
                <a:gd name="connsiteY0-308" fmla="*/ 0 h 1302204"/>
                <a:gd name="connsiteX1-309" fmla="*/ 339865 w 6216319"/>
                <a:gd name="connsiteY1-310" fmla="*/ 184845 h 1302204"/>
                <a:gd name="connsiteX2-311" fmla="*/ 2265770 w 6216319"/>
                <a:gd name="connsiteY2-312" fmla="*/ 508527 h 1302204"/>
                <a:gd name="connsiteX3-313" fmla="*/ 3244906 w 6216319"/>
                <a:gd name="connsiteY3-314" fmla="*/ 492343 h 1302204"/>
                <a:gd name="connsiteX4-315" fmla="*/ 4628644 w 6216319"/>
                <a:gd name="connsiteY4-316" fmla="*/ 1034510 h 1302204"/>
                <a:gd name="connsiteX5-317" fmla="*/ 5356927 w 6216319"/>
                <a:gd name="connsiteY5-318" fmla="*/ 1188258 h 1302204"/>
                <a:gd name="connsiteX6-319" fmla="*/ 6216319 w 6216319"/>
                <a:gd name="connsiteY6-320" fmla="*/ 1302204 h 1302204"/>
                <a:gd name="connsiteX7-321" fmla="*/ 0 w 6216319"/>
                <a:gd name="connsiteY7-322" fmla="*/ 1302204 h 1302204"/>
                <a:gd name="connsiteX8-323" fmla="*/ 0 w 6216319"/>
                <a:gd name="connsiteY8-324" fmla="*/ 0 h 1302204"/>
                <a:gd name="connsiteX0-325" fmla="*/ 0 w 6216319"/>
                <a:gd name="connsiteY0-326" fmla="*/ 0 h 1302204"/>
                <a:gd name="connsiteX1-327" fmla="*/ 339865 w 6216319"/>
                <a:gd name="connsiteY1-328" fmla="*/ 184845 h 1302204"/>
                <a:gd name="connsiteX2-329" fmla="*/ 2265770 w 6216319"/>
                <a:gd name="connsiteY2-330" fmla="*/ 508527 h 1302204"/>
                <a:gd name="connsiteX3-331" fmla="*/ 3244906 w 6216319"/>
                <a:gd name="connsiteY3-332" fmla="*/ 492343 h 1302204"/>
                <a:gd name="connsiteX4-333" fmla="*/ 4628644 w 6216319"/>
                <a:gd name="connsiteY4-334" fmla="*/ 1034510 h 1302204"/>
                <a:gd name="connsiteX5-335" fmla="*/ 5356927 w 6216319"/>
                <a:gd name="connsiteY5-336" fmla="*/ 1188258 h 1302204"/>
                <a:gd name="connsiteX6-337" fmla="*/ 6216319 w 6216319"/>
                <a:gd name="connsiteY6-338" fmla="*/ 1302204 h 1302204"/>
                <a:gd name="connsiteX7-339" fmla="*/ 0 w 6216319"/>
                <a:gd name="connsiteY7-340" fmla="*/ 1302204 h 1302204"/>
                <a:gd name="connsiteX8-341" fmla="*/ 0 w 6216319"/>
                <a:gd name="connsiteY8-342" fmla="*/ 0 h 1302204"/>
                <a:gd name="connsiteX0-343" fmla="*/ 0 w 6216319"/>
                <a:gd name="connsiteY0-344" fmla="*/ 0 h 1302204"/>
                <a:gd name="connsiteX1-345" fmla="*/ 339865 w 6216319"/>
                <a:gd name="connsiteY1-346" fmla="*/ 184845 h 1302204"/>
                <a:gd name="connsiteX2-347" fmla="*/ 2265770 w 6216319"/>
                <a:gd name="connsiteY2-348" fmla="*/ 508527 h 1302204"/>
                <a:gd name="connsiteX3-349" fmla="*/ 3244906 w 6216319"/>
                <a:gd name="connsiteY3-350" fmla="*/ 492343 h 1302204"/>
                <a:gd name="connsiteX4-351" fmla="*/ 4628644 w 6216319"/>
                <a:gd name="connsiteY4-352" fmla="*/ 1034510 h 1302204"/>
                <a:gd name="connsiteX5-353" fmla="*/ 5356927 w 6216319"/>
                <a:gd name="connsiteY5-354" fmla="*/ 1188258 h 1302204"/>
                <a:gd name="connsiteX6-355" fmla="*/ 6216319 w 6216319"/>
                <a:gd name="connsiteY6-356" fmla="*/ 1302204 h 1302204"/>
                <a:gd name="connsiteX7-357" fmla="*/ 0 w 6216319"/>
                <a:gd name="connsiteY7-358" fmla="*/ 1302204 h 1302204"/>
                <a:gd name="connsiteX8-359" fmla="*/ 0 w 6216319"/>
                <a:gd name="connsiteY8-360" fmla="*/ 0 h 1302204"/>
                <a:gd name="connsiteX0-361" fmla="*/ 0 w 6216319"/>
                <a:gd name="connsiteY0-362" fmla="*/ 0 h 1302204"/>
                <a:gd name="connsiteX1-363" fmla="*/ 339865 w 6216319"/>
                <a:gd name="connsiteY1-364" fmla="*/ 184845 h 1302204"/>
                <a:gd name="connsiteX2-365" fmla="*/ 2265770 w 6216319"/>
                <a:gd name="connsiteY2-366" fmla="*/ 508527 h 1302204"/>
                <a:gd name="connsiteX3-367" fmla="*/ 3244906 w 6216319"/>
                <a:gd name="connsiteY3-368" fmla="*/ 492343 h 1302204"/>
                <a:gd name="connsiteX4-369" fmla="*/ 4628644 w 6216319"/>
                <a:gd name="connsiteY4-370" fmla="*/ 1034510 h 1302204"/>
                <a:gd name="connsiteX5-371" fmla="*/ 5356927 w 6216319"/>
                <a:gd name="connsiteY5-372" fmla="*/ 1188258 h 1302204"/>
                <a:gd name="connsiteX6-373" fmla="*/ 6216319 w 6216319"/>
                <a:gd name="connsiteY6-374" fmla="*/ 1302204 h 1302204"/>
                <a:gd name="connsiteX7-375" fmla="*/ 0 w 6216319"/>
                <a:gd name="connsiteY7-376" fmla="*/ 1302204 h 1302204"/>
                <a:gd name="connsiteX8-377" fmla="*/ 0 w 6216319"/>
                <a:gd name="connsiteY8-378" fmla="*/ 0 h 1302204"/>
                <a:gd name="connsiteX0-379" fmla="*/ 0 w 6216319"/>
                <a:gd name="connsiteY0-380" fmla="*/ 0 h 1302204"/>
                <a:gd name="connsiteX1-381" fmla="*/ 339865 w 6216319"/>
                <a:gd name="connsiteY1-382" fmla="*/ 184845 h 1302204"/>
                <a:gd name="connsiteX2-383" fmla="*/ 2265770 w 6216319"/>
                <a:gd name="connsiteY2-384" fmla="*/ 508527 h 1302204"/>
                <a:gd name="connsiteX3-385" fmla="*/ 3244906 w 6216319"/>
                <a:gd name="connsiteY3-386" fmla="*/ 492343 h 1302204"/>
                <a:gd name="connsiteX4-387" fmla="*/ 4628644 w 6216319"/>
                <a:gd name="connsiteY4-388" fmla="*/ 1034510 h 1302204"/>
                <a:gd name="connsiteX5-389" fmla="*/ 5356927 w 6216319"/>
                <a:gd name="connsiteY5-390" fmla="*/ 1188258 h 1302204"/>
                <a:gd name="connsiteX6-391" fmla="*/ 6216319 w 6216319"/>
                <a:gd name="connsiteY6-392" fmla="*/ 1302204 h 1302204"/>
                <a:gd name="connsiteX7-393" fmla="*/ 0 w 6216319"/>
                <a:gd name="connsiteY7-394" fmla="*/ 1302204 h 1302204"/>
                <a:gd name="connsiteX8-395" fmla="*/ 0 w 6216319"/>
                <a:gd name="connsiteY8-396" fmla="*/ 0 h 1302204"/>
                <a:gd name="connsiteX0-397" fmla="*/ 0 w 6216319"/>
                <a:gd name="connsiteY0-398" fmla="*/ 147589 h 1449793"/>
                <a:gd name="connsiteX1-399" fmla="*/ 339865 w 6216319"/>
                <a:gd name="connsiteY1-400" fmla="*/ 332434 h 1449793"/>
                <a:gd name="connsiteX2-401" fmla="*/ 2265770 w 6216319"/>
                <a:gd name="connsiteY2-402" fmla="*/ 656116 h 1449793"/>
                <a:gd name="connsiteX3-403" fmla="*/ 3244906 w 6216319"/>
                <a:gd name="connsiteY3-404" fmla="*/ 639932 h 1449793"/>
                <a:gd name="connsiteX4-405" fmla="*/ 4628644 w 6216319"/>
                <a:gd name="connsiteY4-406" fmla="*/ 1182099 h 1449793"/>
                <a:gd name="connsiteX5-407" fmla="*/ 5356927 w 6216319"/>
                <a:gd name="connsiteY5-408" fmla="*/ 1335847 h 1449793"/>
                <a:gd name="connsiteX6-409" fmla="*/ 6216319 w 6216319"/>
                <a:gd name="connsiteY6-410" fmla="*/ 1449793 h 1449793"/>
                <a:gd name="connsiteX7-411" fmla="*/ 0 w 6216319"/>
                <a:gd name="connsiteY7-412" fmla="*/ 1449793 h 1449793"/>
                <a:gd name="connsiteX8-413" fmla="*/ 0 w 6216319"/>
                <a:gd name="connsiteY8-414" fmla="*/ 147589 h 1449793"/>
                <a:gd name="connsiteX0-415" fmla="*/ 0 w 6216319"/>
                <a:gd name="connsiteY0-416" fmla="*/ 121021 h 1423225"/>
                <a:gd name="connsiteX1-417" fmla="*/ 339865 w 6216319"/>
                <a:gd name="connsiteY1-418" fmla="*/ 305866 h 1423225"/>
                <a:gd name="connsiteX2-419" fmla="*/ 2265770 w 6216319"/>
                <a:gd name="connsiteY2-420" fmla="*/ 629548 h 1423225"/>
                <a:gd name="connsiteX3-421" fmla="*/ 3244906 w 6216319"/>
                <a:gd name="connsiteY3-422" fmla="*/ 613364 h 1423225"/>
                <a:gd name="connsiteX4-423" fmla="*/ 4628644 w 6216319"/>
                <a:gd name="connsiteY4-424" fmla="*/ 1155531 h 1423225"/>
                <a:gd name="connsiteX5-425" fmla="*/ 5356927 w 6216319"/>
                <a:gd name="connsiteY5-426" fmla="*/ 1309279 h 1423225"/>
                <a:gd name="connsiteX6-427" fmla="*/ 6216319 w 6216319"/>
                <a:gd name="connsiteY6-428" fmla="*/ 1423225 h 1423225"/>
                <a:gd name="connsiteX7-429" fmla="*/ 0 w 6216319"/>
                <a:gd name="connsiteY7-430" fmla="*/ 1423225 h 1423225"/>
                <a:gd name="connsiteX8-431" fmla="*/ 0 w 6216319"/>
                <a:gd name="connsiteY8-432" fmla="*/ 121021 h 1423225"/>
                <a:gd name="connsiteX0-433" fmla="*/ 0 w 6216319"/>
                <a:gd name="connsiteY0-434" fmla="*/ 121021 h 1423225"/>
                <a:gd name="connsiteX1-435" fmla="*/ 339865 w 6216319"/>
                <a:gd name="connsiteY1-436" fmla="*/ 305866 h 1423225"/>
                <a:gd name="connsiteX2-437" fmla="*/ 2265770 w 6216319"/>
                <a:gd name="connsiteY2-438" fmla="*/ 629548 h 1423225"/>
                <a:gd name="connsiteX3-439" fmla="*/ 3244906 w 6216319"/>
                <a:gd name="connsiteY3-440" fmla="*/ 613364 h 1423225"/>
                <a:gd name="connsiteX4-441" fmla="*/ 4628644 w 6216319"/>
                <a:gd name="connsiteY4-442" fmla="*/ 1155531 h 1423225"/>
                <a:gd name="connsiteX5-443" fmla="*/ 5356927 w 6216319"/>
                <a:gd name="connsiteY5-444" fmla="*/ 1309279 h 1423225"/>
                <a:gd name="connsiteX6-445" fmla="*/ 6216319 w 6216319"/>
                <a:gd name="connsiteY6-446" fmla="*/ 1423225 h 1423225"/>
                <a:gd name="connsiteX7-447" fmla="*/ 0 w 6216319"/>
                <a:gd name="connsiteY7-448" fmla="*/ 1423225 h 1423225"/>
                <a:gd name="connsiteX8-449" fmla="*/ 0 w 6216319"/>
                <a:gd name="connsiteY8-450" fmla="*/ 121021 h 1423225"/>
                <a:gd name="connsiteX0-451" fmla="*/ 0 w 6216319"/>
                <a:gd name="connsiteY0-452" fmla="*/ 140194 h 1442398"/>
                <a:gd name="connsiteX1-453" fmla="*/ 339865 w 6216319"/>
                <a:gd name="connsiteY1-454" fmla="*/ 325039 h 1442398"/>
                <a:gd name="connsiteX2-455" fmla="*/ 2265770 w 6216319"/>
                <a:gd name="connsiteY2-456" fmla="*/ 648721 h 1442398"/>
                <a:gd name="connsiteX3-457" fmla="*/ 3244906 w 6216319"/>
                <a:gd name="connsiteY3-458" fmla="*/ 632537 h 1442398"/>
                <a:gd name="connsiteX4-459" fmla="*/ 4628644 w 6216319"/>
                <a:gd name="connsiteY4-460" fmla="*/ 1174704 h 1442398"/>
                <a:gd name="connsiteX5-461" fmla="*/ 5356927 w 6216319"/>
                <a:gd name="connsiteY5-462" fmla="*/ 1328452 h 1442398"/>
                <a:gd name="connsiteX6-463" fmla="*/ 6216319 w 6216319"/>
                <a:gd name="connsiteY6-464" fmla="*/ 1442398 h 1442398"/>
                <a:gd name="connsiteX7-465" fmla="*/ 0 w 6216319"/>
                <a:gd name="connsiteY7-466" fmla="*/ 1442398 h 1442398"/>
                <a:gd name="connsiteX8-467" fmla="*/ 0 w 6216319"/>
                <a:gd name="connsiteY8-468" fmla="*/ 140194 h 1442398"/>
                <a:gd name="connsiteX0-469" fmla="*/ 0 w 6216319"/>
                <a:gd name="connsiteY0-470" fmla="*/ 140194 h 1442398"/>
                <a:gd name="connsiteX1-471" fmla="*/ 339865 w 6216319"/>
                <a:gd name="connsiteY1-472" fmla="*/ 325039 h 1442398"/>
                <a:gd name="connsiteX2-473" fmla="*/ 2265770 w 6216319"/>
                <a:gd name="connsiteY2-474" fmla="*/ 648721 h 1442398"/>
                <a:gd name="connsiteX3-475" fmla="*/ 3244906 w 6216319"/>
                <a:gd name="connsiteY3-476" fmla="*/ 632537 h 1442398"/>
                <a:gd name="connsiteX4-477" fmla="*/ 4628644 w 6216319"/>
                <a:gd name="connsiteY4-478" fmla="*/ 1174704 h 1442398"/>
                <a:gd name="connsiteX5-479" fmla="*/ 5356927 w 6216319"/>
                <a:gd name="connsiteY5-480" fmla="*/ 1328452 h 1442398"/>
                <a:gd name="connsiteX6-481" fmla="*/ 6216319 w 6216319"/>
                <a:gd name="connsiteY6-482" fmla="*/ 1442398 h 1442398"/>
                <a:gd name="connsiteX7-483" fmla="*/ 0 w 6216319"/>
                <a:gd name="connsiteY7-484" fmla="*/ 1442398 h 1442398"/>
                <a:gd name="connsiteX8-485" fmla="*/ 0 w 6216319"/>
                <a:gd name="connsiteY8-486" fmla="*/ 140194 h 1442398"/>
                <a:gd name="connsiteX0-487" fmla="*/ 0 w 6216319"/>
                <a:gd name="connsiteY0-488" fmla="*/ 34944 h 1337148"/>
                <a:gd name="connsiteX1-489" fmla="*/ 339865 w 6216319"/>
                <a:gd name="connsiteY1-490" fmla="*/ 219789 h 1337148"/>
                <a:gd name="connsiteX2-491" fmla="*/ 2265770 w 6216319"/>
                <a:gd name="connsiteY2-492" fmla="*/ 543471 h 1337148"/>
                <a:gd name="connsiteX3-493" fmla="*/ 3244906 w 6216319"/>
                <a:gd name="connsiteY3-494" fmla="*/ 527287 h 1337148"/>
                <a:gd name="connsiteX4-495" fmla="*/ 4628644 w 6216319"/>
                <a:gd name="connsiteY4-496" fmla="*/ 1069454 h 1337148"/>
                <a:gd name="connsiteX5-497" fmla="*/ 5356927 w 6216319"/>
                <a:gd name="connsiteY5-498" fmla="*/ 1223202 h 1337148"/>
                <a:gd name="connsiteX6-499" fmla="*/ 6216319 w 6216319"/>
                <a:gd name="connsiteY6-500" fmla="*/ 1337148 h 1337148"/>
                <a:gd name="connsiteX7-501" fmla="*/ 0 w 6216319"/>
                <a:gd name="connsiteY7-502" fmla="*/ 1337148 h 1337148"/>
                <a:gd name="connsiteX8-503" fmla="*/ 0 w 6216319"/>
                <a:gd name="connsiteY8-504" fmla="*/ 34944 h 1337148"/>
                <a:gd name="connsiteX0-505" fmla="*/ 0 w 6216319"/>
                <a:gd name="connsiteY0-506" fmla="*/ 44896 h 1347100"/>
                <a:gd name="connsiteX1-507" fmla="*/ 339865 w 6216319"/>
                <a:gd name="connsiteY1-508" fmla="*/ 229741 h 1347100"/>
                <a:gd name="connsiteX2-509" fmla="*/ 2265770 w 6216319"/>
                <a:gd name="connsiteY2-510" fmla="*/ 553423 h 1347100"/>
                <a:gd name="connsiteX3-511" fmla="*/ 3244906 w 6216319"/>
                <a:gd name="connsiteY3-512" fmla="*/ 537239 h 1347100"/>
                <a:gd name="connsiteX4-513" fmla="*/ 4628644 w 6216319"/>
                <a:gd name="connsiteY4-514" fmla="*/ 1079406 h 1347100"/>
                <a:gd name="connsiteX5-515" fmla="*/ 5356927 w 6216319"/>
                <a:gd name="connsiteY5-516" fmla="*/ 1233154 h 1347100"/>
                <a:gd name="connsiteX6-517" fmla="*/ 6216319 w 6216319"/>
                <a:gd name="connsiteY6-518" fmla="*/ 1347100 h 1347100"/>
                <a:gd name="connsiteX7-519" fmla="*/ 0 w 6216319"/>
                <a:gd name="connsiteY7-520" fmla="*/ 1347100 h 1347100"/>
                <a:gd name="connsiteX8-521" fmla="*/ 0 w 6216319"/>
                <a:gd name="connsiteY8-522" fmla="*/ 44896 h 1347100"/>
                <a:gd name="connsiteX0-523" fmla="*/ 0 w 6216319"/>
                <a:gd name="connsiteY0-524" fmla="*/ 44896 h 1347100"/>
                <a:gd name="connsiteX1-525" fmla="*/ 339865 w 6216319"/>
                <a:gd name="connsiteY1-526" fmla="*/ 229741 h 1347100"/>
                <a:gd name="connsiteX2-527" fmla="*/ 2265770 w 6216319"/>
                <a:gd name="connsiteY2-528" fmla="*/ 553423 h 1347100"/>
                <a:gd name="connsiteX3-529" fmla="*/ 3244906 w 6216319"/>
                <a:gd name="connsiteY3-530" fmla="*/ 537239 h 1347100"/>
                <a:gd name="connsiteX4-531" fmla="*/ 4628644 w 6216319"/>
                <a:gd name="connsiteY4-532" fmla="*/ 1079406 h 1347100"/>
                <a:gd name="connsiteX5-533" fmla="*/ 5356927 w 6216319"/>
                <a:gd name="connsiteY5-534" fmla="*/ 1233154 h 1347100"/>
                <a:gd name="connsiteX6-535" fmla="*/ 6216319 w 6216319"/>
                <a:gd name="connsiteY6-536" fmla="*/ 1347100 h 1347100"/>
                <a:gd name="connsiteX7-537" fmla="*/ 0 w 6216319"/>
                <a:gd name="connsiteY7-538" fmla="*/ 1347100 h 1347100"/>
                <a:gd name="connsiteX8-539" fmla="*/ 0 w 6216319"/>
                <a:gd name="connsiteY8-540" fmla="*/ 44896 h 1347100"/>
                <a:gd name="connsiteX0-541" fmla="*/ 0 w 6216319"/>
                <a:gd name="connsiteY0-542" fmla="*/ 530 h 1302734"/>
                <a:gd name="connsiteX1-543" fmla="*/ 339865 w 6216319"/>
                <a:gd name="connsiteY1-544" fmla="*/ 185375 h 1302734"/>
                <a:gd name="connsiteX2-545" fmla="*/ 2265770 w 6216319"/>
                <a:gd name="connsiteY2-546" fmla="*/ 509057 h 1302734"/>
                <a:gd name="connsiteX3-547" fmla="*/ 3244906 w 6216319"/>
                <a:gd name="connsiteY3-548" fmla="*/ 492873 h 1302734"/>
                <a:gd name="connsiteX4-549" fmla="*/ 4628644 w 6216319"/>
                <a:gd name="connsiteY4-550" fmla="*/ 1035040 h 1302734"/>
                <a:gd name="connsiteX5-551" fmla="*/ 5356927 w 6216319"/>
                <a:gd name="connsiteY5-552" fmla="*/ 1188788 h 1302734"/>
                <a:gd name="connsiteX6-553" fmla="*/ 6216319 w 6216319"/>
                <a:gd name="connsiteY6-554" fmla="*/ 1302734 h 1302734"/>
                <a:gd name="connsiteX7-555" fmla="*/ 0 w 6216319"/>
                <a:gd name="connsiteY7-556" fmla="*/ 1302734 h 1302734"/>
                <a:gd name="connsiteX8-557" fmla="*/ 0 w 6216319"/>
                <a:gd name="connsiteY8-558" fmla="*/ 530 h 1302734"/>
                <a:gd name="connsiteX0-559" fmla="*/ 0 w 6216319"/>
                <a:gd name="connsiteY0-560" fmla="*/ 20163 h 1322367"/>
                <a:gd name="connsiteX1-561" fmla="*/ 2265770 w 6216319"/>
                <a:gd name="connsiteY1-562" fmla="*/ 528690 h 1322367"/>
                <a:gd name="connsiteX2-563" fmla="*/ 3244906 w 6216319"/>
                <a:gd name="connsiteY2-564" fmla="*/ 512506 h 1322367"/>
                <a:gd name="connsiteX3-565" fmla="*/ 4628644 w 6216319"/>
                <a:gd name="connsiteY3-566" fmla="*/ 1054673 h 1322367"/>
                <a:gd name="connsiteX4-567" fmla="*/ 5356927 w 6216319"/>
                <a:gd name="connsiteY4-568" fmla="*/ 1208421 h 1322367"/>
                <a:gd name="connsiteX5-569" fmla="*/ 6216319 w 6216319"/>
                <a:gd name="connsiteY5-570" fmla="*/ 1322367 h 1322367"/>
                <a:gd name="connsiteX6-571" fmla="*/ 0 w 6216319"/>
                <a:gd name="connsiteY6-572" fmla="*/ 1322367 h 1322367"/>
                <a:gd name="connsiteX7-573" fmla="*/ 0 w 6216319"/>
                <a:gd name="connsiteY7-574" fmla="*/ 20163 h 1322367"/>
                <a:gd name="connsiteX0-575" fmla="*/ 0 w 6216319"/>
                <a:gd name="connsiteY0-576" fmla="*/ 105646 h 1407850"/>
                <a:gd name="connsiteX1-577" fmla="*/ 477430 w 6216319"/>
                <a:gd name="connsiteY1-578" fmla="*/ 136745 h 1407850"/>
                <a:gd name="connsiteX2-579" fmla="*/ 2265770 w 6216319"/>
                <a:gd name="connsiteY2-580" fmla="*/ 614173 h 1407850"/>
                <a:gd name="connsiteX3-581" fmla="*/ 3244906 w 6216319"/>
                <a:gd name="connsiteY3-582" fmla="*/ 597989 h 1407850"/>
                <a:gd name="connsiteX4-583" fmla="*/ 4628644 w 6216319"/>
                <a:gd name="connsiteY4-584" fmla="*/ 1140156 h 1407850"/>
                <a:gd name="connsiteX5-585" fmla="*/ 5356927 w 6216319"/>
                <a:gd name="connsiteY5-586" fmla="*/ 1293904 h 1407850"/>
                <a:gd name="connsiteX6-587" fmla="*/ 6216319 w 6216319"/>
                <a:gd name="connsiteY6-588" fmla="*/ 1407850 h 1407850"/>
                <a:gd name="connsiteX7-589" fmla="*/ 0 w 6216319"/>
                <a:gd name="connsiteY7-590" fmla="*/ 1407850 h 1407850"/>
                <a:gd name="connsiteX8-591" fmla="*/ 0 w 6216319"/>
                <a:gd name="connsiteY8-592" fmla="*/ 105646 h 1407850"/>
                <a:gd name="connsiteX0-593" fmla="*/ 0 w 6216319"/>
                <a:gd name="connsiteY0-594" fmla="*/ 71230 h 1373434"/>
                <a:gd name="connsiteX1-595" fmla="*/ 323681 w 6216319"/>
                <a:gd name="connsiteY1-596" fmla="*/ 264170 h 1373434"/>
                <a:gd name="connsiteX2-597" fmla="*/ 2265770 w 6216319"/>
                <a:gd name="connsiteY2-598" fmla="*/ 579757 h 1373434"/>
                <a:gd name="connsiteX3-599" fmla="*/ 3244906 w 6216319"/>
                <a:gd name="connsiteY3-600" fmla="*/ 563573 h 1373434"/>
                <a:gd name="connsiteX4-601" fmla="*/ 4628644 w 6216319"/>
                <a:gd name="connsiteY4-602" fmla="*/ 1105740 h 1373434"/>
                <a:gd name="connsiteX5-603" fmla="*/ 5356927 w 6216319"/>
                <a:gd name="connsiteY5-604" fmla="*/ 1259488 h 1373434"/>
                <a:gd name="connsiteX6-605" fmla="*/ 6216319 w 6216319"/>
                <a:gd name="connsiteY6-606" fmla="*/ 1373434 h 1373434"/>
                <a:gd name="connsiteX7-607" fmla="*/ 0 w 6216319"/>
                <a:gd name="connsiteY7-608" fmla="*/ 1373434 h 1373434"/>
                <a:gd name="connsiteX8-609" fmla="*/ 0 w 6216319"/>
                <a:gd name="connsiteY8-610" fmla="*/ 71230 h 1373434"/>
                <a:gd name="connsiteX0-611" fmla="*/ 0 w 6216319"/>
                <a:gd name="connsiteY0-612" fmla="*/ 71230 h 1373434"/>
                <a:gd name="connsiteX1-613" fmla="*/ 323681 w 6216319"/>
                <a:gd name="connsiteY1-614" fmla="*/ 264170 h 1373434"/>
                <a:gd name="connsiteX2-615" fmla="*/ 2265770 w 6216319"/>
                <a:gd name="connsiteY2-616" fmla="*/ 579757 h 1373434"/>
                <a:gd name="connsiteX3-617" fmla="*/ 3244906 w 6216319"/>
                <a:gd name="connsiteY3-618" fmla="*/ 563573 h 1373434"/>
                <a:gd name="connsiteX4-619" fmla="*/ 4628644 w 6216319"/>
                <a:gd name="connsiteY4-620" fmla="*/ 1105740 h 1373434"/>
                <a:gd name="connsiteX5-621" fmla="*/ 5356927 w 6216319"/>
                <a:gd name="connsiteY5-622" fmla="*/ 1259488 h 1373434"/>
                <a:gd name="connsiteX6-623" fmla="*/ 6216319 w 6216319"/>
                <a:gd name="connsiteY6-624" fmla="*/ 1373434 h 1373434"/>
                <a:gd name="connsiteX7-625" fmla="*/ 0 w 6216319"/>
                <a:gd name="connsiteY7-626" fmla="*/ 1373434 h 1373434"/>
                <a:gd name="connsiteX8-627" fmla="*/ 0 w 6216319"/>
                <a:gd name="connsiteY8-628" fmla="*/ 71230 h 1373434"/>
                <a:gd name="connsiteX0-629" fmla="*/ 0 w 6216319"/>
                <a:gd name="connsiteY0-630" fmla="*/ 147399 h 1449603"/>
                <a:gd name="connsiteX1-631" fmla="*/ 323681 w 6216319"/>
                <a:gd name="connsiteY1-632" fmla="*/ 340339 h 1449603"/>
                <a:gd name="connsiteX2-633" fmla="*/ 2265770 w 6216319"/>
                <a:gd name="connsiteY2-634" fmla="*/ 655926 h 1449603"/>
                <a:gd name="connsiteX3-635" fmla="*/ 3244906 w 6216319"/>
                <a:gd name="connsiteY3-636" fmla="*/ 639742 h 1449603"/>
                <a:gd name="connsiteX4-637" fmla="*/ 4628644 w 6216319"/>
                <a:gd name="connsiteY4-638" fmla="*/ 1181909 h 1449603"/>
                <a:gd name="connsiteX5-639" fmla="*/ 5356927 w 6216319"/>
                <a:gd name="connsiteY5-640" fmla="*/ 1335657 h 1449603"/>
                <a:gd name="connsiteX6-641" fmla="*/ 6216319 w 6216319"/>
                <a:gd name="connsiteY6-642" fmla="*/ 1449603 h 1449603"/>
                <a:gd name="connsiteX7-643" fmla="*/ 0 w 6216319"/>
                <a:gd name="connsiteY7-644" fmla="*/ 1449603 h 1449603"/>
                <a:gd name="connsiteX8-645" fmla="*/ 0 w 6216319"/>
                <a:gd name="connsiteY8-646" fmla="*/ 147399 h 1449603"/>
                <a:gd name="connsiteX0-647" fmla="*/ 0 w 6216319"/>
                <a:gd name="connsiteY0-648" fmla="*/ 147399 h 1449603"/>
                <a:gd name="connsiteX1-649" fmla="*/ 323681 w 6216319"/>
                <a:gd name="connsiteY1-650" fmla="*/ 340339 h 1449603"/>
                <a:gd name="connsiteX2-651" fmla="*/ 2265770 w 6216319"/>
                <a:gd name="connsiteY2-652" fmla="*/ 655926 h 1449603"/>
                <a:gd name="connsiteX3-653" fmla="*/ 3244906 w 6216319"/>
                <a:gd name="connsiteY3-654" fmla="*/ 639742 h 1449603"/>
                <a:gd name="connsiteX4-655" fmla="*/ 4628644 w 6216319"/>
                <a:gd name="connsiteY4-656" fmla="*/ 1181909 h 1449603"/>
                <a:gd name="connsiteX5-657" fmla="*/ 5356927 w 6216319"/>
                <a:gd name="connsiteY5-658" fmla="*/ 1335657 h 1449603"/>
                <a:gd name="connsiteX6-659" fmla="*/ 6216319 w 6216319"/>
                <a:gd name="connsiteY6-660" fmla="*/ 1449603 h 1449603"/>
                <a:gd name="connsiteX7-661" fmla="*/ 0 w 6216319"/>
                <a:gd name="connsiteY7-662" fmla="*/ 1449603 h 1449603"/>
                <a:gd name="connsiteX8-663" fmla="*/ 0 w 6216319"/>
                <a:gd name="connsiteY8-664" fmla="*/ 147399 h 1449603"/>
                <a:gd name="connsiteX0-665" fmla="*/ 0 w 6216319"/>
                <a:gd name="connsiteY0-666" fmla="*/ 147399 h 1449603"/>
                <a:gd name="connsiteX1-667" fmla="*/ 323681 w 6216319"/>
                <a:gd name="connsiteY1-668" fmla="*/ 340339 h 1449603"/>
                <a:gd name="connsiteX2-669" fmla="*/ 2265770 w 6216319"/>
                <a:gd name="connsiteY2-670" fmla="*/ 655926 h 1449603"/>
                <a:gd name="connsiteX3-671" fmla="*/ 3244906 w 6216319"/>
                <a:gd name="connsiteY3-672" fmla="*/ 639742 h 1449603"/>
                <a:gd name="connsiteX4-673" fmla="*/ 4628644 w 6216319"/>
                <a:gd name="connsiteY4-674" fmla="*/ 1181909 h 1449603"/>
                <a:gd name="connsiteX5-675" fmla="*/ 5356927 w 6216319"/>
                <a:gd name="connsiteY5-676" fmla="*/ 1335657 h 1449603"/>
                <a:gd name="connsiteX6-677" fmla="*/ 6216319 w 6216319"/>
                <a:gd name="connsiteY6-678" fmla="*/ 1449603 h 1449603"/>
                <a:gd name="connsiteX7-679" fmla="*/ 0 w 6216319"/>
                <a:gd name="connsiteY7-680" fmla="*/ 1449603 h 1449603"/>
                <a:gd name="connsiteX8-681" fmla="*/ 0 w 6216319"/>
                <a:gd name="connsiteY8-682" fmla="*/ 147399 h 1449603"/>
                <a:gd name="connsiteX0-683" fmla="*/ 0 w 6216319"/>
                <a:gd name="connsiteY0-684" fmla="*/ 147399 h 1449603"/>
                <a:gd name="connsiteX1-685" fmla="*/ 323681 w 6216319"/>
                <a:gd name="connsiteY1-686" fmla="*/ 340339 h 1449603"/>
                <a:gd name="connsiteX2-687" fmla="*/ 2265770 w 6216319"/>
                <a:gd name="connsiteY2-688" fmla="*/ 655926 h 1449603"/>
                <a:gd name="connsiteX3-689" fmla="*/ 3244906 w 6216319"/>
                <a:gd name="connsiteY3-690" fmla="*/ 639742 h 1449603"/>
                <a:gd name="connsiteX4-691" fmla="*/ 4628644 w 6216319"/>
                <a:gd name="connsiteY4-692" fmla="*/ 1181909 h 1449603"/>
                <a:gd name="connsiteX5-693" fmla="*/ 5356927 w 6216319"/>
                <a:gd name="connsiteY5-694" fmla="*/ 1335657 h 1449603"/>
                <a:gd name="connsiteX6-695" fmla="*/ 6216319 w 6216319"/>
                <a:gd name="connsiteY6-696" fmla="*/ 1449603 h 1449603"/>
                <a:gd name="connsiteX7-697" fmla="*/ 0 w 6216319"/>
                <a:gd name="connsiteY7-698" fmla="*/ 1449603 h 1449603"/>
                <a:gd name="connsiteX8-699" fmla="*/ 0 w 6216319"/>
                <a:gd name="connsiteY8-700" fmla="*/ 147399 h 1449603"/>
                <a:gd name="connsiteX0-701" fmla="*/ 0 w 6216319"/>
                <a:gd name="connsiteY0-702" fmla="*/ 147399 h 1449603"/>
                <a:gd name="connsiteX1-703" fmla="*/ 323681 w 6216319"/>
                <a:gd name="connsiteY1-704" fmla="*/ 340339 h 1449603"/>
                <a:gd name="connsiteX2-705" fmla="*/ 2265770 w 6216319"/>
                <a:gd name="connsiteY2-706" fmla="*/ 655926 h 1449603"/>
                <a:gd name="connsiteX3-707" fmla="*/ 3244906 w 6216319"/>
                <a:gd name="connsiteY3-708" fmla="*/ 639742 h 1449603"/>
                <a:gd name="connsiteX4-709" fmla="*/ 4628644 w 6216319"/>
                <a:gd name="connsiteY4-710" fmla="*/ 1181909 h 1449603"/>
                <a:gd name="connsiteX5-711" fmla="*/ 5356927 w 6216319"/>
                <a:gd name="connsiteY5-712" fmla="*/ 1335657 h 1449603"/>
                <a:gd name="connsiteX6-713" fmla="*/ 6216319 w 6216319"/>
                <a:gd name="connsiteY6-714" fmla="*/ 1449603 h 1449603"/>
                <a:gd name="connsiteX7-715" fmla="*/ 0 w 6216319"/>
                <a:gd name="connsiteY7-716" fmla="*/ 1449603 h 1449603"/>
                <a:gd name="connsiteX8-717" fmla="*/ 0 w 6216319"/>
                <a:gd name="connsiteY8-718" fmla="*/ 147399 h 1449603"/>
                <a:gd name="connsiteX0-719" fmla="*/ 0 w 6216319"/>
                <a:gd name="connsiteY0-720" fmla="*/ 147399 h 1449603"/>
                <a:gd name="connsiteX1-721" fmla="*/ 323681 w 6216319"/>
                <a:gd name="connsiteY1-722" fmla="*/ 340339 h 1449603"/>
                <a:gd name="connsiteX2-723" fmla="*/ 2265770 w 6216319"/>
                <a:gd name="connsiteY2-724" fmla="*/ 655926 h 1449603"/>
                <a:gd name="connsiteX3-725" fmla="*/ 3244906 w 6216319"/>
                <a:gd name="connsiteY3-726" fmla="*/ 639742 h 1449603"/>
                <a:gd name="connsiteX4-727" fmla="*/ 4628644 w 6216319"/>
                <a:gd name="connsiteY4-728" fmla="*/ 1181909 h 1449603"/>
                <a:gd name="connsiteX5-729" fmla="*/ 5356927 w 6216319"/>
                <a:gd name="connsiteY5-730" fmla="*/ 1335657 h 1449603"/>
                <a:gd name="connsiteX6-731" fmla="*/ 6216319 w 6216319"/>
                <a:gd name="connsiteY6-732" fmla="*/ 1449603 h 1449603"/>
                <a:gd name="connsiteX7-733" fmla="*/ 0 w 6216319"/>
                <a:gd name="connsiteY7-734" fmla="*/ 1449603 h 1449603"/>
                <a:gd name="connsiteX8-735" fmla="*/ 0 w 6216319"/>
                <a:gd name="connsiteY8-736" fmla="*/ 147399 h 1449603"/>
                <a:gd name="connsiteX0-737" fmla="*/ 0 w 6216319"/>
                <a:gd name="connsiteY0-738" fmla="*/ 57561 h 1359765"/>
                <a:gd name="connsiteX1-739" fmla="*/ 574189 w 6216319"/>
                <a:gd name="connsiteY1-740" fmla="*/ 379355 h 1359765"/>
                <a:gd name="connsiteX2-741" fmla="*/ 2265770 w 6216319"/>
                <a:gd name="connsiteY2-742" fmla="*/ 566088 h 1359765"/>
                <a:gd name="connsiteX3-743" fmla="*/ 3244906 w 6216319"/>
                <a:gd name="connsiteY3-744" fmla="*/ 549904 h 1359765"/>
                <a:gd name="connsiteX4-745" fmla="*/ 4628644 w 6216319"/>
                <a:gd name="connsiteY4-746" fmla="*/ 1092071 h 1359765"/>
                <a:gd name="connsiteX5-747" fmla="*/ 5356927 w 6216319"/>
                <a:gd name="connsiteY5-748" fmla="*/ 1245819 h 1359765"/>
                <a:gd name="connsiteX6-749" fmla="*/ 6216319 w 6216319"/>
                <a:gd name="connsiteY6-750" fmla="*/ 1359765 h 1359765"/>
                <a:gd name="connsiteX7-751" fmla="*/ 0 w 6216319"/>
                <a:gd name="connsiteY7-752" fmla="*/ 1359765 h 1359765"/>
                <a:gd name="connsiteX8-753" fmla="*/ 0 w 6216319"/>
                <a:gd name="connsiteY8-754" fmla="*/ 57561 h 1359765"/>
                <a:gd name="connsiteX0-755" fmla="*/ 0 w 6216319"/>
                <a:gd name="connsiteY0-756" fmla="*/ 55201 h 1357405"/>
                <a:gd name="connsiteX1-757" fmla="*/ 574189 w 6216319"/>
                <a:gd name="connsiteY1-758" fmla="*/ 376995 h 1357405"/>
                <a:gd name="connsiteX2-759" fmla="*/ 2244895 w 6216319"/>
                <a:gd name="connsiteY2-760" fmla="*/ 570887 h 1357405"/>
                <a:gd name="connsiteX3-761" fmla="*/ 3244906 w 6216319"/>
                <a:gd name="connsiteY3-762" fmla="*/ 547544 h 1357405"/>
                <a:gd name="connsiteX4-763" fmla="*/ 4628644 w 6216319"/>
                <a:gd name="connsiteY4-764" fmla="*/ 1089711 h 1357405"/>
                <a:gd name="connsiteX5-765" fmla="*/ 5356927 w 6216319"/>
                <a:gd name="connsiteY5-766" fmla="*/ 1243459 h 1357405"/>
                <a:gd name="connsiteX6-767" fmla="*/ 6216319 w 6216319"/>
                <a:gd name="connsiteY6-768" fmla="*/ 1357405 h 1357405"/>
                <a:gd name="connsiteX7-769" fmla="*/ 0 w 6216319"/>
                <a:gd name="connsiteY7-770" fmla="*/ 1357405 h 1357405"/>
                <a:gd name="connsiteX8-771" fmla="*/ 0 w 6216319"/>
                <a:gd name="connsiteY8-772" fmla="*/ 55201 h 1357405"/>
                <a:gd name="connsiteX0-773" fmla="*/ 0 w 6216319"/>
                <a:gd name="connsiteY0-774" fmla="*/ 49067 h 1351271"/>
                <a:gd name="connsiteX1-775" fmla="*/ 574189 w 6216319"/>
                <a:gd name="connsiteY1-776" fmla="*/ 370861 h 1351271"/>
                <a:gd name="connsiteX2-777" fmla="*/ 1217749 w 6216319"/>
                <a:gd name="connsiteY2-778" fmla="*/ 1887 h 1351271"/>
                <a:gd name="connsiteX3-779" fmla="*/ 2244895 w 6216319"/>
                <a:gd name="connsiteY3-780" fmla="*/ 564753 h 1351271"/>
                <a:gd name="connsiteX4-781" fmla="*/ 3244906 w 6216319"/>
                <a:gd name="connsiteY4-782" fmla="*/ 541410 h 1351271"/>
                <a:gd name="connsiteX5-783" fmla="*/ 4628644 w 6216319"/>
                <a:gd name="connsiteY5-784" fmla="*/ 1083577 h 1351271"/>
                <a:gd name="connsiteX6-785" fmla="*/ 5356927 w 6216319"/>
                <a:gd name="connsiteY6-786" fmla="*/ 1237325 h 1351271"/>
                <a:gd name="connsiteX7-787" fmla="*/ 6216319 w 6216319"/>
                <a:gd name="connsiteY7-788" fmla="*/ 1351271 h 1351271"/>
                <a:gd name="connsiteX8-789" fmla="*/ 0 w 6216319"/>
                <a:gd name="connsiteY8-790" fmla="*/ 1351271 h 1351271"/>
                <a:gd name="connsiteX9-791" fmla="*/ 0 w 6216319"/>
                <a:gd name="connsiteY9-792" fmla="*/ 49067 h 1351271"/>
                <a:gd name="connsiteX0-793" fmla="*/ 0 w 6216319"/>
                <a:gd name="connsiteY0-794" fmla="*/ 22 h 1302226"/>
                <a:gd name="connsiteX1-795" fmla="*/ 574189 w 6216319"/>
                <a:gd name="connsiteY1-796" fmla="*/ 321816 h 1302226"/>
                <a:gd name="connsiteX2-797" fmla="*/ 1015951 w 6216319"/>
                <a:gd name="connsiteY2-798" fmla="*/ 346561 h 1302226"/>
                <a:gd name="connsiteX3-799" fmla="*/ 2244895 w 6216319"/>
                <a:gd name="connsiteY3-800" fmla="*/ 515708 h 1302226"/>
                <a:gd name="connsiteX4-801" fmla="*/ 3244906 w 6216319"/>
                <a:gd name="connsiteY4-802" fmla="*/ 492365 h 1302226"/>
                <a:gd name="connsiteX5-803" fmla="*/ 4628644 w 6216319"/>
                <a:gd name="connsiteY5-804" fmla="*/ 1034532 h 1302226"/>
                <a:gd name="connsiteX6-805" fmla="*/ 5356927 w 6216319"/>
                <a:gd name="connsiteY6-806" fmla="*/ 1188280 h 1302226"/>
                <a:gd name="connsiteX7-807" fmla="*/ 6216319 w 6216319"/>
                <a:gd name="connsiteY7-808" fmla="*/ 1302226 h 1302226"/>
                <a:gd name="connsiteX8-809" fmla="*/ 0 w 6216319"/>
                <a:gd name="connsiteY8-810" fmla="*/ 1302226 h 1302226"/>
                <a:gd name="connsiteX9-811" fmla="*/ 0 w 6216319"/>
                <a:gd name="connsiteY9-812" fmla="*/ 22 h 1302226"/>
                <a:gd name="connsiteX0-813" fmla="*/ 0 w 6216319"/>
                <a:gd name="connsiteY0-814" fmla="*/ 22 h 1302226"/>
                <a:gd name="connsiteX1-815" fmla="*/ 574189 w 6216319"/>
                <a:gd name="connsiteY1-816" fmla="*/ 321816 h 1302226"/>
                <a:gd name="connsiteX2-817" fmla="*/ 1015951 w 6216319"/>
                <a:gd name="connsiteY2-818" fmla="*/ 346561 h 1302226"/>
                <a:gd name="connsiteX3-819" fmla="*/ 2244895 w 6216319"/>
                <a:gd name="connsiteY3-820" fmla="*/ 515708 h 1302226"/>
                <a:gd name="connsiteX4-821" fmla="*/ 3244906 w 6216319"/>
                <a:gd name="connsiteY4-822" fmla="*/ 492365 h 1302226"/>
                <a:gd name="connsiteX5-823" fmla="*/ 4628644 w 6216319"/>
                <a:gd name="connsiteY5-824" fmla="*/ 1034532 h 1302226"/>
                <a:gd name="connsiteX6-825" fmla="*/ 5356927 w 6216319"/>
                <a:gd name="connsiteY6-826" fmla="*/ 1188280 h 1302226"/>
                <a:gd name="connsiteX7-827" fmla="*/ 6216319 w 6216319"/>
                <a:gd name="connsiteY7-828" fmla="*/ 1302226 h 1302226"/>
                <a:gd name="connsiteX8-829" fmla="*/ 0 w 6216319"/>
                <a:gd name="connsiteY8-830" fmla="*/ 1302226 h 1302226"/>
                <a:gd name="connsiteX9-831" fmla="*/ 0 w 6216319"/>
                <a:gd name="connsiteY9-832" fmla="*/ 22 h 1302226"/>
                <a:gd name="connsiteX0-833" fmla="*/ 0 w 6216319"/>
                <a:gd name="connsiteY0-834" fmla="*/ 22 h 1302226"/>
                <a:gd name="connsiteX1-835" fmla="*/ 574189 w 6216319"/>
                <a:gd name="connsiteY1-836" fmla="*/ 321816 h 1302226"/>
                <a:gd name="connsiteX2-837" fmla="*/ 1015951 w 6216319"/>
                <a:gd name="connsiteY2-838" fmla="*/ 346561 h 1302226"/>
                <a:gd name="connsiteX3-839" fmla="*/ 2244895 w 6216319"/>
                <a:gd name="connsiteY3-840" fmla="*/ 515708 h 1302226"/>
                <a:gd name="connsiteX4-841" fmla="*/ 3244906 w 6216319"/>
                <a:gd name="connsiteY4-842" fmla="*/ 492365 h 1302226"/>
                <a:gd name="connsiteX5-843" fmla="*/ 4628644 w 6216319"/>
                <a:gd name="connsiteY5-844" fmla="*/ 1034532 h 1302226"/>
                <a:gd name="connsiteX6-845" fmla="*/ 5356927 w 6216319"/>
                <a:gd name="connsiteY6-846" fmla="*/ 1188280 h 1302226"/>
                <a:gd name="connsiteX7-847" fmla="*/ 6216319 w 6216319"/>
                <a:gd name="connsiteY7-848" fmla="*/ 1302226 h 1302226"/>
                <a:gd name="connsiteX8-849" fmla="*/ 0 w 6216319"/>
                <a:gd name="connsiteY8-850" fmla="*/ 1302226 h 1302226"/>
                <a:gd name="connsiteX9-851" fmla="*/ 0 w 6216319"/>
                <a:gd name="connsiteY9-852" fmla="*/ 22 h 1302226"/>
                <a:gd name="connsiteX0-853" fmla="*/ 0 w 6216319"/>
                <a:gd name="connsiteY0-854" fmla="*/ 22 h 1302226"/>
                <a:gd name="connsiteX1-855" fmla="*/ 574189 w 6216319"/>
                <a:gd name="connsiteY1-856" fmla="*/ 321816 h 1302226"/>
                <a:gd name="connsiteX2-857" fmla="*/ 1015951 w 6216319"/>
                <a:gd name="connsiteY2-858" fmla="*/ 346561 h 1302226"/>
                <a:gd name="connsiteX3-859" fmla="*/ 2244895 w 6216319"/>
                <a:gd name="connsiteY3-860" fmla="*/ 515708 h 1302226"/>
                <a:gd name="connsiteX4-861" fmla="*/ 3244906 w 6216319"/>
                <a:gd name="connsiteY4-862" fmla="*/ 492365 h 1302226"/>
                <a:gd name="connsiteX5-863" fmla="*/ 4628644 w 6216319"/>
                <a:gd name="connsiteY5-864" fmla="*/ 1034532 h 1302226"/>
                <a:gd name="connsiteX6-865" fmla="*/ 5356927 w 6216319"/>
                <a:gd name="connsiteY6-866" fmla="*/ 1188280 h 1302226"/>
                <a:gd name="connsiteX7-867" fmla="*/ 6216319 w 6216319"/>
                <a:gd name="connsiteY7-868" fmla="*/ 1302226 h 1302226"/>
                <a:gd name="connsiteX8-869" fmla="*/ 0 w 6216319"/>
                <a:gd name="connsiteY8-870" fmla="*/ 1302226 h 1302226"/>
                <a:gd name="connsiteX9-871" fmla="*/ 0 w 6216319"/>
                <a:gd name="connsiteY9-872" fmla="*/ 22 h 1302226"/>
                <a:gd name="connsiteX0-873" fmla="*/ 0 w 6216319"/>
                <a:gd name="connsiteY0-874" fmla="*/ 22 h 1302226"/>
                <a:gd name="connsiteX1-875" fmla="*/ 574189 w 6216319"/>
                <a:gd name="connsiteY1-876" fmla="*/ 321816 h 1302226"/>
                <a:gd name="connsiteX2-877" fmla="*/ 1015951 w 6216319"/>
                <a:gd name="connsiteY2-878" fmla="*/ 346561 h 1302226"/>
                <a:gd name="connsiteX3-879" fmla="*/ 1704848 w 6216319"/>
                <a:gd name="connsiteY3-880" fmla="*/ 296453 h 1302226"/>
                <a:gd name="connsiteX4-881" fmla="*/ 2244895 w 6216319"/>
                <a:gd name="connsiteY4-882" fmla="*/ 515708 h 1302226"/>
                <a:gd name="connsiteX5-883" fmla="*/ 3244906 w 6216319"/>
                <a:gd name="connsiteY5-884" fmla="*/ 492365 h 1302226"/>
                <a:gd name="connsiteX6-885" fmla="*/ 4628644 w 6216319"/>
                <a:gd name="connsiteY6-886" fmla="*/ 1034532 h 1302226"/>
                <a:gd name="connsiteX7-887" fmla="*/ 5356927 w 6216319"/>
                <a:gd name="connsiteY7-888" fmla="*/ 1188280 h 1302226"/>
                <a:gd name="connsiteX8-889" fmla="*/ 6216319 w 6216319"/>
                <a:gd name="connsiteY8-890" fmla="*/ 1302226 h 1302226"/>
                <a:gd name="connsiteX9-891" fmla="*/ 0 w 6216319"/>
                <a:gd name="connsiteY9-892" fmla="*/ 1302226 h 1302226"/>
                <a:gd name="connsiteX10" fmla="*/ 0 w 6216319"/>
                <a:gd name="connsiteY10" fmla="*/ 22 h 1302226"/>
                <a:gd name="connsiteX0-893" fmla="*/ 0 w 6216319"/>
                <a:gd name="connsiteY0-894" fmla="*/ 22 h 1302226"/>
                <a:gd name="connsiteX1-895" fmla="*/ 574189 w 6216319"/>
                <a:gd name="connsiteY1-896" fmla="*/ 321816 h 1302226"/>
                <a:gd name="connsiteX2-897" fmla="*/ 1015951 w 6216319"/>
                <a:gd name="connsiteY2-898" fmla="*/ 346561 h 1302226"/>
                <a:gd name="connsiteX3-899" fmla="*/ 1732682 w 6216319"/>
                <a:gd name="connsiteY3-900" fmla="*/ 368038 h 1302226"/>
                <a:gd name="connsiteX4-901" fmla="*/ 2244895 w 6216319"/>
                <a:gd name="connsiteY4-902" fmla="*/ 515708 h 1302226"/>
                <a:gd name="connsiteX5-903" fmla="*/ 3244906 w 6216319"/>
                <a:gd name="connsiteY5-904" fmla="*/ 492365 h 1302226"/>
                <a:gd name="connsiteX6-905" fmla="*/ 4628644 w 6216319"/>
                <a:gd name="connsiteY6-906" fmla="*/ 1034532 h 1302226"/>
                <a:gd name="connsiteX7-907" fmla="*/ 5356927 w 6216319"/>
                <a:gd name="connsiteY7-908" fmla="*/ 1188280 h 1302226"/>
                <a:gd name="connsiteX8-909" fmla="*/ 6216319 w 6216319"/>
                <a:gd name="connsiteY8-910" fmla="*/ 1302226 h 1302226"/>
                <a:gd name="connsiteX9-911" fmla="*/ 0 w 6216319"/>
                <a:gd name="connsiteY9-912" fmla="*/ 1302226 h 1302226"/>
                <a:gd name="connsiteX10-913" fmla="*/ 0 w 6216319"/>
                <a:gd name="connsiteY10-914" fmla="*/ 22 h 1302226"/>
                <a:gd name="connsiteX0-915" fmla="*/ 0 w 6216319"/>
                <a:gd name="connsiteY0-916" fmla="*/ 22 h 1302226"/>
                <a:gd name="connsiteX1-917" fmla="*/ 574189 w 6216319"/>
                <a:gd name="connsiteY1-918" fmla="*/ 321816 h 1302226"/>
                <a:gd name="connsiteX2-919" fmla="*/ 1015951 w 6216319"/>
                <a:gd name="connsiteY2-920" fmla="*/ 346561 h 1302226"/>
                <a:gd name="connsiteX3-921" fmla="*/ 1732682 w 6216319"/>
                <a:gd name="connsiteY3-922" fmla="*/ 368038 h 1302226"/>
                <a:gd name="connsiteX4-923" fmla="*/ 2244895 w 6216319"/>
                <a:gd name="connsiteY4-924" fmla="*/ 515708 h 1302226"/>
                <a:gd name="connsiteX5-925" fmla="*/ 3244906 w 6216319"/>
                <a:gd name="connsiteY5-926" fmla="*/ 492365 h 1302226"/>
                <a:gd name="connsiteX6-927" fmla="*/ 4628644 w 6216319"/>
                <a:gd name="connsiteY6-928" fmla="*/ 1034532 h 1302226"/>
                <a:gd name="connsiteX7-929" fmla="*/ 5356927 w 6216319"/>
                <a:gd name="connsiteY7-930" fmla="*/ 1188280 h 1302226"/>
                <a:gd name="connsiteX8-931" fmla="*/ 6216319 w 6216319"/>
                <a:gd name="connsiteY8-932" fmla="*/ 1302226 h 1302226"/>
                <a:gd name="connsiteX9-933" fmla="*/ 0 w 6216319"/>
                <a:gd name="connsiteY9-934" fmla="*/ 1302226 h 1302226"/>
                <a:gd name="connsiteX10-935" fmla="*/ 0 w 6216319"/>
                <a:gd name="connsiteY10-936" fmla="*/ 22 h 1302226"/>
                <a:gd name="connsiteX0-937" fmla="*/ 0 w 6216319"/>
                <a:gd name="connsiteY0-938" fmla="*/ 22 h 1302226"/>
                <a:gd name="connsiteX1-939" fmla="*/ 574189 w 6216319"/>
                <a:gd name="connsiteY1-940" fmla="*/ 321816 h 1302226"/>
                <a:gd name="connsiteX2-941" fmla="*/ 1015951 w 6216319"/>
                <a:gd name="connsiteY2-942" fmla="*/ 346561 h 1302226"/>
                <a:gd name="connsiteX3-943" fmla="*/ 1732682 w 6216319"/>
                <a:gd name="connsiteY3-944" fmla="*/ 368038 h 1302226"/>
                <a:gd name="connsiteX4-945" fmla="*/ 2244895 w 6216319"/>
                <a:gd name="connsiteY4-946" fmla="*/ 515708 h 1302226"/>
                <a:gd name="connsiteX5-947" fmla="*/ 3244906 w 6216319"/>
                <a:gd name="connsiteY5-948" fmla="*/ 492365 h 1302226"/>
                <a:gd name="connsiteX6-949" fmla="*/ 4628644 w 6216319"/>
                <a:gd name="connsiteY6-950" fmla="*/ 1034532 h 1302226"/>
                <a:gd name="connsiteX7-951" fmla="*/ 5356927 w 6216319"/>
                <a:gd name="connsiteY7-952" fmla="*/ 1188280 h 1302226"/>
                <a:gd name="connsiteX8-953" fmla="*/ 6216319 w 6216319"/>
                <a:gd name="connsiteY8-954" fmla="*/ 1302226 h 1302226"/>
                <a:gd name="connsiteX9-955" fmla="*/ 0 w 6216319"/>
                <a:gd name="connsiteY9-956" fmla="*/ 1302226 h 1302226"/>
                <a:gd name="connsiteX10-957" fmla="*/ 0 w 6216319"/>
                <a:gd name="connsiteY10-958" fmla="*/ 22 h 1302226"/>
                <a:gd name="connsiteX0-959" fmla="*/ 0 w 6216319"/>
                <a:gd name="connsiteY0-960" fmla="*/ 22 h 1302226"/>
                <a:gd name="connsiteX1-961" fmla="*/ 574189 w 6216319"/>
                <a:gd name="connsiteY1-962" fmla="*/ 321816 h 1302226"/>
                <a:gd name="connsiteX2-963" fmla="*/ 1015951 w 6216319"/>
                <a:gd name="connsiteY2-964" fmla="*/ 346561 h 1302226"/>
                <a:gd name="connsiteX3-965" fmla="*/ 1732682 w 6216319"/>
                <a:gd name="connsiteY3-966" fmla="*/ 368038 h 1302226"/>
                <a:gd name="connsiteX4-967" fmla="*/ 2244895 w 6216319"/>
                <a:gd name="connsiteY4-968" fmla="*/ 515708 h 1302226"/>
                <a:gd name="connsiteX5-969" fmla="*/ 3244906 w 6216319"/>
                <a:gd name="connsiteY5-970" fmla="*/ 492365 h 1302226"/>
                <a:gd name="connsiteX6-971" fmla="*/ 4628644 w 6216319"/>
                <a:gd name="connsiteY6-972" fmla="*/ 1034532 h 1302226"/>
                <a:gd name="connsiteX7-973" fmla="*/ 5356927 w 6216319"/>
                <a:gd name="connsiteY7-974" fmla="*/ 1188280 h 1302226"/>
                <a:gd name="connsiteX8-975" fmla="*/ 6216319 w 6216319"/>
                <a:gd name="connsiteY8-976" fmla="*/ 1302226 h 1302226"/>
                <a:gd name="connsiteX9-977" fmla="*/ 0 w 6216319"/>
                <a:gd name="connsiteY9-978" fmla="*/ 1302226 h 1302226"/>
                <a:gd name="connsiteX10-979" fmla="*/ 0 w 6216319"/>
                <a:gd name="connsiteY10-980" fmla="*/ 22 h 1302226"/>
                <a:gd name="connsiteX0-981" fmla="*/ 0 w 6216319"/>
                <a:gd name="connsiteY0-982" fmla="*/ 22 h 1302226"/>
                <a:gd name="connsiteX1-983" fmla="*/ 574189 w 6216319"/>
                <a:gd name="connsiteY1-984" fmla="*/ 321816 h 1302226"/>
                <a:gd name="connsiteX2-985" fmla="*/ 1015951 w 6216319"/>
                <a:gd name="connsiteY2-986" fmla="*/ 346561 h 1302226"/>
                <a:gd name="connsiteX3-987" fmla="*/ 1732682 w 6216319"/>
                <a:gd name="connsiteY3-988" fmla="*/ 368038 h 1302226"/>
                <a:gd name="connsiteX4-989" fmla="*/ 2244895 w 6216319"/>
                <a:gd name="connsiteY4-990" fmla="*/ 515708 h 1302226"/>
                <a:gd name="connsiteX5-991" fmla="*/ 3244906 w 6216319"/>
                <a:gd name="connsiteY5-992" fmla="*/ 492365 h 1302226"/>
                <a:gd name="connsiteX6-993" fmla="*/ 4628644 w 6216319"/>
                <a:gd name="connsiteY6-994" fmla="*/ 1034532 h 1302226"/>
                <a:gd name="connsiteX7-995" fmla="*/ 5356927 w 6216319"/>
                <a:gd name="connsiteY7-996" fmla="*/ 1188280 h 1302226"/>
                <a:gd name="connsiteX8-997" fmla="*/ 6216319 w 6216319"/>
                <a:gd name="connsiteY8-998" fmla="*/ 1302226 h 1302226"/>
                <a:gd name="connsiteX9-999" fmla="*/ 0 w 6216319"/>
                <a:gd name="connsiteY9-1000" fmla="*/ 1302226 h 1302226"/>
                <a:gd name="connsiteX10-1001" fmla="*/ 0 w 6216319"/>
                <a:gd name="connsiteY10-1002" fmla="*/ 22 h 1302226"/>
                <a:gd name="connsiteX0-1003" fmla="*/ 0 w 6216319"/>
                <a:gd name="connsiteY0-1004" fmla="*/ 22 h 1302226"/>
                <a:gd name="connsiteX1-1005" fmla="*/ 574189 w 6216319"/>
                <a:gd name="connsiteY1-1006" fmla="*/ 321816 h 1302226"/>
                <a:gd name="connsiteX2-1007" fmla="*/ 1015951 w 6216319"/>
                <a:gd name="connsiteY2-1008" fmla="*/ 346561 h 1302226"/>
                <a:gd name="connsiteX3-1009" fmla="*/ 1732682 w 6216319"/>
                <a:gd name="connsiteY3-1010" fmla="*/ 368038 h 1302226"/>
                <a:gd name="connsiteX4-1011" fmla="*/ 2147475 w 6216319"/>
                <a:gd name="connsiteY4-1012" fmla="*/ 479915 h 1302226"/>
                <a:gd name="connsiteX5-1013" fmla="*/ 3244906 w 6216319"/>
                <a:gd name="connsiteY5-1014" fmla="*/ 492365 h 1302226"/>
                <a:gd name="connsiteX6-1015" fmla="*/ 4628644 w 6216319"/>
                <a:gd name="connsiteY6-1016" fmla="*/ 1034532 h 1302226"/>
                <a:gd name="connsiteX7-1017" fmla="*/ 5356927 w 6216319"/>
                <a:gd name="connsiteY7-1018" fmla="*/ 1188280 h 1302226"/>
                <a:gd name="connsiteX8-1019" fmla="*/ 6216319 w 6216319"/>
                <a:gd name="connsiteY8-1020" fmla="*/ 1302226 h 1302226"/>
                <a:gd name="connsiteX9-1021" fmla="*/ 0 w 6216319"/>
                <a:gd name="connsiteY9-1022" fmla="*/ 1302226 h 1302226"/>
                <a:gd name="connsiteX10-1023" fmla="*/ 0 w 6216319"/>
                <a:gd name="connsiteY10-1024" fmla="*/ 22 h 1302226"/>
                <a:gd name="connsiteX0-1025" fmla="*/ 0 w 6216319"/>
                <a:gd name="connsiteY0-1026" fmla="*/ 22 h 1302226"/>
                <a:gd name="connsiteX1-1027" fmla="*/ 574189 w 6216319"/>
                <a:gd name="connsiteY1-1028" fmla="*/ 321816 h 1302226"/>
                <a:gd name="connsiteX2-1029" fmla="*/ 1015951 w 6216319"/>
                <a:gd name="connsiteY2-1030" fmla="*/ 346561 h 1302226"/>
                <a:gd name="connsiteX3-1031" fmla="*/ 1732682 w 6216319"/>
                <a:gd name="connsiteY3-1032" fmla="*/ 368038 h 1302226"/>
                <a:gd name="connsiteX4-1033" fmla="*/ 2147475 w 6216319"/>
                <a:gd name="connsiteY4-1034" fmla="*/ 479915 h 1302226"/>
                <a:gd name="connsiteX5-1035" fmla="*/ 3244906 w 6216319"/>
                <a:gd name="connsiteY5-1036" fmla="*/ 492365 h 1302226"/>
                <a:gd name="connsiteX6-1037" fmla="*/ 4628644 w 6216319"/>
                <a:gd name="connsiteY6-1038" fmla="*/ 1034532 h 1302226"/>
                <a:gd name="connsiteX7-1039" fmla="*/ 5356927 w 6216319"/>
                <a:gd name="connsiteY7-1040" fmla="*/ 1188280 h 1302226"/>
                <a:gd name="connsiteX8-1041" fmla="*/ 6216319 w 6216319"/>
                <a:gd name="connsiteY8-1042" fmla="*/ 1302226 h 1302226"/>
                <a:gd name="connsiteX9-1043" fmla="*/ 0 w 6216319"/>
                <a:gd name="connsiteY9-1044" fmla="*/ 1302226 h 1302226"/>
                <a:gd name="connsiteX10-1045" fmla="*/ 0 w 6216319"/>
                <a:gd name="connsiteY10-1046" fmla="*/ 22 h 1302226"/>
                <a:gd name="connsiteX0-1047" fmla="*/ 0 w 6216319"/>
                <a:gd name="connsiteY0-1048" fmla="*/ 22 h 1302226"/>
                <a:gd name="connsiteX1-1049" fmla="*/ 574189 w 6216319"/>
                <a:gd name="connsiteY1-1050" fmla="*/ 321816 h 1302226"/>
                <a:gd name="connsiteX2-1051" fmla="*/ 1015951 w 6216319"/>
                <a:gd name="connsiteY2-1052" fmla="*/ 346561 h 1302226"/>
                <a:gd name="connsiteX3-1053" fmla="*/ 1732682 w 6216319"/>
                <a:gd name="connsiteY3-1054" fmla="*/ 368038 h 1302226"/>
                <a:gd name="connsiteX4-1055" fmla="*/ 2147475 w 6216319"/>
                <a:gd name="connsiteY4-1056" fmla="*/ 479915 h 1302226"/>
                <a:gd name="connsiteX5-1057" fmla="*/ 3244906 w 6216319"/>
                <a:gd name="connsiteY5-1058" fmla="*/ 492365 h 1302226"/>
                <a:gd name="connsiteX6-1059" fmla="*/ 4628644 w 6216319"/>
                <a:gd name="connsiteY6-1060" fmla="*/ 1034532 h 1302226"/>
                <a:gd name="connsiteX7-1061" fmla="*/ 5356927 w 6216319"/>
                <a:gd name="connsiteY7-1062" fmla="*/ 1188280 h 1302226"/>
                <a:gd name="connsiteX8-1063" fmla="*/ 6216319 w 6216319"/>
                <a:gd name="connsiteY8-1064" fmla="*/ 1302226 h 1302226"/>
                <a:gd name="connsiteX9-1065" fmla="*/ 0 w 6216319"/>
                <a:gd name="connsiteY9-1066" fmla="*/ 1302226 h 1302226"/>
                <a:gd name="connsiteX10-1067" fmla="*/ 0 w 6216319"/>
                <a:gd name="connsiteY10-1068" fmla="*/ 22 h 1302226"/>
                <a:gd name="connsiteX0-1069" fmla="*/ 0 w 6216319"/>
                <a:gd name="connsiteY0-1070" fmla="*/ 22 h 1302226"/>
                <a:gd name="connsiteX1-1071" fmla="*/ 574189 w 6216319"/>
                <a:gd name="connsiteY1-1072" fmla="*/ 321816 h 1302226"/>
                <a:gd name="connsiteX2-1073" fmla="*/ 1015951 w 6216319"/>
                <a:gd name="connsiteY2-1074" fmla="*/ 346561 h 1302226"/>
                <a:gd name="connsiteX3-1075" fmla="*/ 1732682 w 6216319"/>
                <a:gd name="connsiteY3-1076" fmla="*/ 368038 h 1302226"/>
                <a:gd name="connsiteX4-1077" fmla="*/ 2147475 w 6216319"/>
                <a:gd name="connsiteY4-1078" fmla="*/ 479915 h 1302226"/>
                <a:gd name="connsiteX5-1079" fmla="*/ 3043108 w 6216319"/>
                <a:gd name="connsiteY5-1080" fmla="*/ 549633 h 1302226"/>
                <a:gd name="connsiteX6-1081" fmla="*/ 4628644 w 6216319"/>
                <a:gd name="connsiteY6-1082" fmla="*/ 1034532 h 1302226"/>
                <a:gd name="connsiteX7-1083" fmla="*/ 5356927 w 6216319"/>
                <a:gd name="connsiteY7-1084" fmla="*/ 1188280 h 1302226"/>
                <a:gd name="connsiteX8-1085" fmla="*/ 6216319 w 6216319"/>
                <a:gd name="connsiteY8-1086" fmla="*/ 1302226 h 1302226"/>
                <a:gd name="connsiteX9-1087" fmla="*/ 0 w 6216319"/>
                <a:gd name="connsiteY9-1088" fmla="*/ 1302226 h 1302226"/>
                <a:gd name="connsiteX10-1089" fmla="*/ 0 w 6216319"/>
                <a:gd name="connsiteY10-1090" fmla="*/ 22 h 1302226"/>
                <a:gd name="connsiteX0-1091" fmla="*/ 0 w 6216319"/>
                <a:gd name="connsiteY0-1092" fmla="*/ 22 h 1302226"/>
                <a:gd name="connsiteX1-1093" fmla="*/ 574189 w 6216319"/>
                <a:gd name="connsiteY1-1094" fmla="*/ 321816 h 1302226"/>
                <a:gd name="connsiteX2-1095" fmla="*/ 1015951 w 6216319"/>
                <a:gd name="connsiteY2-1096" fmla="*/ 346561 h 1302226"/>
                <a:gd name="connsiteX3-1097" fmla="*/ 1732682 w 6216319"/>
                <a:gd name="connsiteY3-1098" fmla="*/ 368038 h 1302226"/>
                <a:gd name="connsiteX4-1099" fmla="*/ 2147475 w 6216319"/>
                <a:gd name="connsiteY4-1100" fmla="*/ 479915 h 1302226"/>
                <a:gd name="connsiteX5-1101" fmla="*/ 3043108 w 6216319"/>
                <a:gd name="connsiteY5-1102" fmla="*/ 549633 h 1302226"/>
                <a:gd name="connsiteX6-1103" fmla="*/ 4628644 w 6216319"/>
                <a:gd name="connsiteY6-1104" fmla="*/ 1034532 h 1302226"/>
                <a:gd name="connsiteX7-1105" fmla="*/ 5356927 w 6216319"/>
                <a:gd name="connsiteY7-1106" fmla="*/ 1188280 h 1302226"/>
                <a:gd name="connsiteX8-1107" fmla="*/ 6216319 w 6216319"/>
                <a:gd name="connsiteY8-1108" fmla="*/ 1302226 h 1302226"/>
                <a:gd name="connsiteX9-1109" fmla="*/ 0 w 6216319"/>
                <a:gd name="connsiteY9-1110" fmla="*/ 1302226 h 1302226"/>
                <a:gd name="connsiteX10-1111" fmla="*/ 0 w 6216319"/>
                <a:gd name="connsiteY10-1112" fmla="*/ 22 h 1302226"/>
                <a:gd name="connsiteX0-1113" fmla="*/ 0 w 6216319"/>
                <a:gd name="connsiteY0-1114" fmla="*/ 22 h 1302226"/>
                <a:gd name="connsiteX1-1115" fmla="*/ 574189 w 6216319"/>
                <a:gd name="connsiteY1-1116" fmla="*/ 321816 h 1302226"/>
                <a:gd name="connsiteX2-1117" fmla="*/ 1015951 w 6216319"/>
                <a:gd name="connsiteY2-1118" fmla="*/ 346561 h 1302226"/>
                <a:gd name="connsiteX3-1119" fmla="*/ 1732682 w 6216319"/>
                <a:gd name="connsiteY3-1120" fmla="*/ 368038 h 1302226"/>
                <a:gd name="connsiteX4-1121" fmla="*/ 2147475 w 6216319"/>
                <a:gd name="connsiteY4-1122" fmla="*/ 479915 h 1302226"/>
                <a:gd name="connsiteX5-1123" fmla="*/ 3043108 w 6216319"/>
                <a:gd name="connsiteY5-1124" fmla="*/ 549633 h 1302226"/>
                <a:gd name="connsiteX6-1125" fmla="*/ 3889839 w 6216319"/>
                <a:gd name="connsiteY6-1126" fmla="*/ 317928 h 1302226"/>
                <a:gd name="connsiteX7-1127" fmla="*/ 4628644 w 6216319"/>
                <a:gd name="connsiteY7-1128" fmla="*/ 1034532 h 1302226"/>
                <a:gd name="connsiteX8-1129" fmla="*/ 5356927 w 6216319"/>
                <a:gd name="connsiteY8-1130" fmla="*/ 1188280 h 1302226"/>
                <a:gd name="connsiteX9-1131" fmla="*/ 6216319 w 6216319"/>
                <a:gd name="connsiteY9-1132" fmla="*/ 1302226 h 1302226"/>
                <a:gd name="connsiteX10-1133" fmla="*/ 0 w 6216319"/>
                <a:gd name="connsiteY10-1134" fmla="*/ 1302226 h 1302226"/>
                <a:gd name="connsiteX11" fmla="*/ 0 w 6216319"/>
                <a:gd name="connsiteY11" fmla="*/ 22 h 1302226"/>
                <a:gd name="connsiteX0-1135" fmla="*/ 0 w 6216319"/>
                <a:gd name="connsiteY0-1136" fmla="*/ 22 h 1302226"/>
                <a:gd name="connsiteX1-1137" fmla="*/ 574189 w 6216319"/>
                <a:gd name="connsiteY1-1138" fmla="*/ 321816 h 1302226"/>
                <a:gd name="connsiteX2-1139" fmla="*/ 1015951 w 6216319"/>
                <a:gd name="connsiteY2-1140" fmla="*/ 346561 h 1302226"/>
                <a:gd name="connsiteX3-1141" fmla="*/ 1732682 w 6216319"/>
                <a:gd name="connsiteY3-1142" fmla="*/ 368038 h 1302226"/>
                <a:gd name="connsiteX4-1143" fmla="*/ 2147475 w 6216319"/>
                <a:gd name="connsiteY4-1144" fmla="*/ 479915 h 1302226"/>
                <a:gd name="connsiteX5-1145" fmla="*/ 3043108 w 6216319"/>
                <a:gd name="connsiteY5-1146" fmla="*/ 549633 h 1302226"/>
                <a:gd name="connsiteX6-1147" fmla="*/ 3548869 w 6216319"/>
                <a:gd name="connsiteY6-1148" fmla="*/ 761757 h 1302226"/>
                <a:gd name="connsiteX7-1149" fmla="*/ 4628644 w 6216319"/>
                <a:gd name="connsiteY7-1150" fmla="*/ 1034532 h 1302226"/>
                <a:gd name="connsiteX8-1151" fmla="*/ 5356927 w 6216319"/>
                <a:gd name="connsiteY8-1152" fmla="*/ 1188280 h 1302226"/>
                <a:gd name="connsiteX9-1153" fmla="*/ 6216319 w 6216319"/>
                <a:gd name="connsiteY9-1154" fmla="*/ 1302226 h 1302226"/>
                <a:gd name="connsiteX10-1155" fmla="*/ 0 w 6216319"/>
                <a:gd name="connsiteY10-1156" fmla="*/ 1302226 h 1302226"/>
                <a:gd name="connsiteX11-1157" fmla="*/ 0 w 6216319"/>
                <a:gd name="connsiteY11-1158" fmla="*/ 22 h 1302226"/>
                <a:gd name="connsiteX0-1159" fmla="*/ 0 w 6216319"/>
                <a:gd name="connsiteY0-1160" fmla="*/ 22 h 1302226"/>
                <a:gd name="connsiteX1-1161" fmla="*/ 574189 w 6216319"/>
                <a:gd name="connsiteY1-1162" fmla="*/ 321816 h 1302226"/>
                <a:gd name="connsiteX2-1163" fmla="*/ 1015951 w 6216319"/>
                <a:gd name="connsiteY2-1164" fmla="*/ 346561 h 1302226"/>
                <a:gd name="connsiteX3-1165" fmla="*/ 1732682 w 6216319"/>
                <a:gd name="connsiteY3-1166" fmla="*/ 368038 h 1302226"/>
                <a:gd name="connsiteX4-1167" fmla="*/ 2147475 w 6216319"/>
                <a:gd name="connsiteY4-1168" fmla="*/ 479915 h 1302226"/>
                <a:gd name="connsiteX5-1169" fmla="*/ 3043108 w 6216319"/>
                <a:gd name="connsiteY5-1170" fmla="*/ 549633 h 1302226"/>
                <a:gd name="connsiteX6-1171" fmla="*/ 3548869 w 6216319"/>
                <a:gd name="connsiteY6-1172" fmla="*/ 761757 h 1302226"/>
                <a:gd name="connsiteX7-1173" fmla="*/ 4628644 w 6216319"/>
                <a:gd name="connsiteY7-1174" fmla="*/ 1034532 h 1302226"/>
                <a:gd name="connsiteX8-1175" fmla="*/ 5356927 w 6216319"/>
                <a:gd name="connsiteY8-1176" fmla="*/ 1188280 h 1302226"/>
                <a:gd name="connsiteX9-1177" fmla="*/ 6216319 w 6216319"/>
                <a:gd name="connsiteY9-1178" fmla="*/ 1302226 h 1302226"/>
                <a:gd name="connsiteX10-1179" fmla="*/ 0 w 6216319"/>
                <a:gd name="connsiteY10-1180" fmla="*/ 1302226 h 1302226"/>
                <a:gd name="connsiteX11-1181" fmla="*/ 0 w 6216319"/>
                <a:gd name="connsiteY11-1182" fmla="*/ 22 h 1302226"/>
                <a:gd name="connsiteX0-1183" fmla="*/ 0 w 6216319"/>
                <a:gd name="connsiteY0-1184" fmla="*/ 22 h 1302226"/>
                <a:gd name="connsiteX1-1185" fmla="*/ 574189 w 6216319"/>
                <a:gd name="connsiteY1-1186" fmla="*/ 321816 h 1302226"/>
                <a:gd name="connsiteX2-1187" fmla="*/ 1015951 w 6216319"/>
                <a:gd name="connsiteY2-1188" fmla="*/ 346561 h 1302226"/>
                <a:gd name="connsiteX3-1189" fmla="*/ 1732682 w 6216319"/>
                <a:gd name="connsiteY3-1190" fmla="*/ 368038 h 1302226"/>
                <a:gd name="connsiteX4-1191" fmla="*/ 2147475 w 6216319"/>
                <a:gd name="connsiteY4-1192" fmla="*/ 479915 h 1302226"/>
                <a:gd name="connsiteX5-1193" fmla="*/ 3043108 w 6216319"/>
                <a:gd name="connsiteY5-1194" fmla="*/ 549633 h 1302226"/>
                <a:gd name="connsiteX6-1195" fmla="*/ 3548869 w 6216319"/>
                <a:gd name="connsiteY6-1196" fmla="*/ 761757 h 1302226"/>
                <a:gd name="connsiteX7-1197" fmla="*/ 4628644 w 6216319"/>
                <a:gd name="connsiteY7-1198" fmla="*/ 1034532 h 1302226"/>
                <a:gd name="connsiteX8-1199" fmla="*/ 5356927 w 6216319"/>
                <a:gd name="connsiteY8-1200" fmla="*/ 1188280 h 1302226"/>
                <a:gd name="connsiteX9-1201" fmla="*/ 6216319 w 6216319"/>
                <a:gd name="connsiteY9-1202" fmla="*/ 1302226 h 1302226"/>
                <a:gd name="connsiteX10-1203" fmla="*/ 0 w 6216319"/>
                <a:gd name="connsiteY10-1204" fmla="*/ 1302226 h 1302226"/>
                <a:gd name="connsiteX11-1205" fmla="*/ 0 w 6216319"/>
                <a:gd name="connsiteY11-1206" fmla="*/ 22 h 1302226"/>
                <a:gd name="connsiteX0-1207" fmla="*/ 0 w 6216319"/>
                <a:gd name="connsiteY0-1208" fmla="*/ 22 h 1302226"/>
                <a:gd name="connsiteX1-1209" fmla="*/ 574189 w 6216319"/>
                <a:gd name="connsiteY1-1210" fmla="*/ 321816 h 1302226"/>
                <a:gd name="connsiteX2-1211" fmla="*/ 1015951 w 6216319"/>
                <a:gd name="connsiteY2-1212" fmla="*/ 346561 h 1302226"/>
                <a:gd name="connsiteX3-1213" fmla="*/ 1732682 w 6216319"/>
                <a:gd name="connsiteY3-1214" fmla="*/ 368038 h 1302226"/>
                <a:gd name="connsiteX4-1215" fmla="*/ 2147475 w 6216319"/>
                <a:gd name="connsiteY4-1216" fmla="*/ 479915 h 1302226"/>
                <a:gd name="connsiteX5-1217" fmla="*/ 3043108 w 6216319"/>
                <a:gd name="connsiteY5-1218" fmla="*/ 549633 h 1302226"/>
                <a:gd name="connsiteX6-1219" fmla="*/ 3562786 w 6216319"/>
                <a:gd name="connsiteY6-1220" fmla="*/ 790391 h 1302226"/>
                <a:gd name="connsiteX7-1221" fmla="*/ 4628644 w 6216319"/>
                <a:gd name="connsiteY7-1222" fmla="*/ 1034532 h 1302226"/>
                <a:gd name="connsiteX8-1223" fmla="*/ 5356927 w 6216319"/>
                <a:gd name="connsiteY8-1224" fmla="*/ 1188280 h 1302226"/>
                <a:gd name="connsiteX9-1225" fmla="*/ 6216319 w 6216319"/>
                <a:gd name="connsiteY9-1226" fmla="*/ 1302226 h 1302226"/>
                <a:gd name="connsiteX10-1227" fmla="*/ 0 w 6216319"/>
                <a:gd name="connsiteY10-1228" fmla="*/ 1302226 h 1302226"/>
                <a:gd name="connsiteX11-1229" fmla="*/ 0 w 6216319"/>
                <a:gd name="connsiteY11-1230" fmla="*/ 22 h 1302226"/>
                <a:gd name="connsiteX0-1231" fmla="*/ 0 w 6216319"/>
                <a:gd name="connsiteY0-1232" fmla="*/ 22 h 1302226"/>
                <a:gd name="connsiteX1-1233" fmla="*/ 574189 w 6216319"/>
                <a:gd name="connsiteY1-1234" fmla="*/ 321816 h 1302226"/>
                <a:gd name="connsiteX2-1235" fmla="*/ 1015951 w 6216319"/>
                <a:gd name="connsiteY2-1236" fmla="*/ 346561 h 1302226"/>
                <a:gd name="connsiteX3-1237" fmla="*/ 1732682 w 6216319"/>
                <a:gd name="connsiteY3-1238" fmla="*/ 368038 h 1302226"/>
                <a:gd name="connsiteX4-1239" fmla="*/ 2147475 w 6216319"/>
                <a:gd name="connsiteY4-1240" fmla="*/ 479915 h 1302226"/>
                <a:gd name="connsiteX5-1241" fmla="*/ 3043108 w 6216319"/>
                <a:gd name="connsiteY5-1242" fmla="*/ 549633 h 1302226"/>
                <a:gd name="connsiteX6-1243" fmla="*/ 3562786 w 6216319"/>
                <a:gd name="connsiteY6-1244" fmla="*/ 790391 h 1302226"/>
                <a:gd name="connsiteX7-1245" fmla="*/ 4628644 w 6216319"/>
                <a:gd name="connsiteY7-1246" fmla="*/ 1034532 h 1302226"/>
                <a:gd name="connsiteX8-1247" fmla="*/ 5356927 w 6216319"/>
                <a:gd name="connsiteY8-1248" fmla="*/ 1188280 h 1302226"/>
                <a:gd name="connsiteX9-1249" fmla="*/ 6216319 w 6216319"/>
                <a:gd name="connsiteY9-1250" fmla="*/ 1302226 h 1302226"/>
                <a:gd name="connsiteX10-1251" fmla="*/ 0 w 6216319"/>
                <a:gd name="connsiteY10-1252" fmla="*/ 1302226 h 1302226"/>
                <a:gd name="connsiteX11-1253" fmla="*/ 0 w 6216319"/>
                <a:gd name="connsiteY11-1254" fmla="*/ 22 h 1302226"/>
                <a:gd name="connsiteX0-1255" fmla="*/ 0 w 6216319"/>
                <a:gd name="connsiteY0-1256" fmla="*/ 22 h 1302226"/>
                <a:gd name="connsiteX1-1257" fmla="*/ 574189 w 6216319"/>
                <a:gd name="connsiteY1-1258" fmla="*/ 321816 h 1302226"/>
                <a:gd name="connsiteX2-1259" fmla="*/ 1015951 w 6216319"/>
                <a:gd name="connsiteY2-1260" fmla="*/ 346561 h 1302226"/>
                <a:gd name="connsiteX3-1261" fmla="*/ 1732682 w 6216319"/>
                <a:gd name="connsiteY3-1262" fmla="*/ 368038 h 1302226"/>
                <a:gd name="connsiteX4-1263" fmla="*/ 2147475 w 6216319"/>
                <a:gd name="connsiteY4-1264" fmla="*/ 479915 h 1302226"/>
                <a:gd name="connsiteX5-1265" fmla="*/ 3043108 w 6216319"/>
                <a:gd name="connsiteY5-1266" fmla="*/ 549633 h 1302226"/>
                <a:gd name="connsiteX6-1267" fmla="*/ 3562786 w 6216319"/>
                <a:gd name="connsiteY6-1268" fmla="*/ 790391 h 1302226"/>
                <a:gd name="connsiteX7-1269" fmla="*/ 4628644 w 6216319"/>
                <a:gd name="connsiteY7-1270" fmla="*/ 1034532 h 1302226"/>
                <a:gd name="connsiteX8-1271" fmla="*/ 5356927 w 6216319"/>
                <a:gd name="connsiteY8-1272" fmla="*/ 1188280 h 1302226"/>
                <a:gd name="connsiteX9-1273" fmla="*/ 6216319 w 6216319"/>
                <a:gd name="connsiteY9-1274" fmla="*/ 1302226 h 1302226"/>
                <a:gd name="connsiteX10-1275" fmla="*/ 0 w 6216319"/>
                <a:gd name="connsiteY10-1276" fmla="*/ 1302226 h 1302226"/>
                <a:gd name="connsiteX11-1277" fmla="*/ 0 w 6216319"/>
                <a:gd name="connsiteY11-1278" fmla="*/ 22 h 1302226"/>
                <a:gd name="connsiteX0-1279" fmla="*/ 0 w 6216319"/>
                <a:gd name="connsiteY0-1280" fmla="*/ 22 h 1302226"/>
                <a:gd name="connsiteX1-1281" fmla="*/ 574189 w 6216319"/>
                <a:gd name="connsiteY1-1282" fmla="*/ 321816 h 1302226"/>
                <a:gd name="connsiteX2-1283" fmla="*/ 1015951 w 6216319"/>
                <a:gd name="connsiteY2-1284" fmla="*/ 346561 h 1302226"/>
                <a:gd name="connsiteX3-1285" fmla="*/ 1732682 w 6216319"/>
                <a:gd name="connsiteY3-1286" fmla="*/ 368038 h 1302226"/>
                <a:gd name="connsiteX4-1287" fmla="*/ 2147475 w 6216319"/>
                <a:gd name="connsiteY4-1288" fmla="*/ 479915 h 1302226"/>
                <a:gd name="connsiteX5-1289" fmla="*/ 3043108 w 6216319"/>
                <a:gd name="connsiteY5-1290" fmla="*/ 549633 h 1302226"/>
                <a:gd name="connsiteX6-1291" fmla="*/ 3562786 w 6216319"/>
                <a:gd name="connsiteY6-1292" fmla="*/ 790391 h 1302226"/>
                <a:gd name="connsiteX7-1293" fmla="*/ 4684312 w 6216319"/>
                <a:gd name="connsiteY7-1294" fmla="*/ 1156227 h 1302226"/>
                <a:gd name="connsiteX8-1295" fmla="*/ 5356927 w 6216319"/>
                <a:gd name="connsiteY8-1296" fmla="*/ 1188280 h 1302226"/>
                <a:gd name="connsiteX9-1297" fmla="*/ 6216319 w 6216319"/>
                <a:gd name="connsiteY9-1298" fmla="*/ 1302226 h 1302226"/>
                <a:gd name="connsiteX10-1299" fmla="*/ 0 w 6216319"/>
                <a:gd name="connsiteY10-1300" fmla="*/ 1302226 h 1302226"/>
                <a:gd name="connsiteX11-1301" fmla="*/ 0 w 6216319"/>
                <a:gd name="connsiteY11-1302" fmla="*/ 22 h 1302226"/>
                <a:gd name="connsiteX0-1303" fmla="*/ 0 w 6216319"/>
                <a:gd name="connsiteY0-1304" fmla="*/ 22 h 1302226"/>
                <a:gd name="connsiteX1-1305" fmla="*/ 574189 w 6216319"/>
                <a:gd name="connsiteY1-1306" fmla="*/ 321816 h 1302226"/>
                <a:gd name="connsiteX2-1307" fmla="*/ 1015951 w 6216319"/>
                <a:gd name="connsiteY2-1308" fmla="*/ 346561 h 1302226"/>
                <a:gd name="connsiteX3-1309" fmla="*/ 1732682 w 6216319"/>
                <a:gd name="connsiteY3-1310" fmla="*/ 368038 h 1302226"/>
                <a:gd name="connsiteX4-1311" fmla="*/ 2147475 w 6216319"/>
                <a:gd name="connsiteY4-1312" fmla="*/ 479915 h 1302226"/>
                <a:gd name="connsiteX5-1313" fmla="*/ 3043108 w 6216319"/>
                <a:gd name="connsiteY5-1314" fmla="*/ 549633 h 1302226"/>
                <a:gd name="connsiteX6-1315" fmla="*/ 3562786 w 6216319"/>
                <a:gd name="connsiteY6-1316" fmla="*/ 790391 h 1302226"/>
                <a:gd name="connsiteX7-1317" fmla="*/ 4684312 w 6216319"/>
                <a:gd name="connsiteY7-1318" fmla="*/ 1156227 h 1302226"/>
                <a:gd name="connsiteX8-1319" fmla="*/ 5356927 w 6216319"/>
                <a:gd name="connsiteY8-1320" fmla="*/ 1188280 h 1302226"/>
                <a:gd name="connsiteX9-1321" fmla="*/ 6216319 w 6216319"/>
                <a:gd name="connsiteY9-1322" fmla="*/ 1302226 h 1302226"/>
                <a:gd name="connsiteX10-1323" fmla="*/ 0 w 6216319"/>
                <a:gd name="connsiteY10-1324" fmla="*/ 1302226 h 1302226"/>
                <a:gd name="connsiteX11-1325" fmla="*/ 0 w 6216319"/>
                <a:gd name="connsiteY11-1326" fmla="*/ 22 h 1302226"/>
                <a:gd name="connsiteX0-1327" fmla="*/ 0 w 6216319"/>
                <a:gd name="connsiteY0-1328" fmla="*/ 22 h 1302226"/>
                <a:gd name="connsiteX1-1329" fmla="*/ 574189 w 6216319"/>
                <a:gd name="connsiteY1-1330" fmla="*/ 321816 h 1302226"/>
                <a:gd name="connsiteX2-1331" fmla="*/ 1015951 w 6216319"/>
                <a:gd name="connsiteY2-1332" fmla="*/ 346561 h 1302226"/>
                <a:gd name="connsiteX3-1333" fmla="*/ 1732682 w 6216319"/>
                <a:gd name="connsiteY3-1334" fmla="*/ 368038 h 1302226"/>
                <a:gd name="connsiteX4-1335" fmla="*/ 2147475 w 6216319"/>
                <a:gd name="connsiteY4-1336" fmla="*/ 479915 h 1302226"/>
                <a:gd name="connsiteX5-1337" fmla="*/ 3043108 w 6216319"/>
                <a:gd name="connsiteY5-1338" fmla="*/ 549633 h 1302226"/>
                <a:gd name="connsiteX6-1339" fmla="*/ 3562786 w 6216319"/>
                <a:gd name="connsiteY6-1340" fmla="*/ 790391 h 1302226"/>
                <a:gd name="connsiteX7-1341" fmla="*/ 4684312 w 6216319"/>
                <a:gd name="connsiteY7-1342" fmla="*/ 1156227 h 1302226"/>
                <a:gd name="connsiteX8-1343" fmla="*/ 5356927 w 6216319"/>
                <a:gd name="connsiteY8-1344" fmla="*/ 1188280 h 1302226"/>
                <a:gd name="connsiteX9-1345" fmla="*/ 6216319 w 6216319"/>
                <a:gd name="connsiteY9-1346" fmla="*/ 1302226 h 1302226"/>
                <a:gd name="connsiteX10-1347" fmla="*/ 0 w 6216319"/>
                <a:gd name="connsiteY10-1348" fmla="*/ 1302226 h 1302226"/>
                <a:gd name="connsiteX11-1349" fmla="*/ 0 w 6216319"/>
                <a:gd name="connsiteY11-1350" fmla="*/ 22 h 1302226"/>
                <a:gd name="connsiteX0-1351" fmla="*/ 0 w 6216319"/>
                <a:gd name="connsiteY0-1352" fmla="*/ 22 h 1302226"/>
                <a:gd name="connsiteX1-1353" fmla="*/ 574189 w 6216319"/>
                <a:gd name="connsiteY1-1354" fmla="*/ 321816 h 1302226"/>
                <a:gd name="connsiteX2-1355" fmla="*/ 1015951 w 6216319"/>
                <a:gd name="connsiteY2-1356" fmla="*/ 346561 h 1302226"/>
                <a:gd name="connsiteX3-1357" fmla="*/ 1732682 w 6216319"/>
                <a:gd name="connsiteY3-1358" fmla="*/ 368038 h 1302226"/>
                <a:gd name="connsiteX4-1359" fmla="*/ 2147475 w 6216319"/>
                <a:gd name="connsiteY4-1360" fmla="*/ 479915 h 1302226"/>
                <a:gd name="connsiteX5-1361" fmla="*/ 3043108 w 6216319"/>
                <a:gd name="connsiteY5-1362" fmla="*/ 549633 h 1302226"/>
                <a:gd name="connsiteX6-1363" fmla="*/ 3562786 w 6216319"/>
                <a:gd name="connsiteY6-1364" fmla="*/ 790391 h 1302226"/>
                <a:gd name="connsiteX7-1365" fmla="*/ 4684312 w 6216319"/>
                <a:gd name="connsiteY7-1366" fmla="*/ 1156227 h 1302226"/>
                <a:gd name="connsiteX8-1367" fmla="*/ 5092502 w 6216319"/>
                <a:gd name="connsiteY8-1368" fmla="*/ 1188280 h 1302226"/>
                <a:gd name="connsiteX9-1369" fmla="*/ 6216319 w 6216319"/>
                <a:gd name="connsiteY9-1370" fmla="*/ 1302226 h 1302226"/>
                <a:gd name="connsiteX10-1371" fmla="*/ 0 w 6216319"/>
                <a:gd name="connsiteY10-1372" fmla="*/ 1302226 h 1302226"/>
                <a:gd name="connsiteX11-1373" fmla="*/ 0 w 6216319"/>
                <a:gd name="connsiteY11-1374" fmla="*/ 22 h 1302226"/>
                <a:gd name="connsiteX0-1375" fmla="*/ 0 w 6216319"/>
                <a:gd name="connsiteY0-1376" fmla="*/ 22 h 1302226"/>
                <a:gd name="connsiteX1-1377" fmla="*/ 574189 w 6216319"/>
                <a:gd name="connsiteY1-1378" fmla="*/ 321816 h 1302226"/>
                <a:gd name="connsiteX2-1379" fmla="*/ 1015951 w 6216319"/>
                <a:gd name="connsiteY2-1380" fmla="*/ 346561 h 1302226"/>
                <a:gd name="connsiteX3-1381" fmla="*/ 1732682 w 6216319"/>
                <a:gd name="connsiteY3-1382" fmla="*/ 368038 h 1302226"/>
                <a:gd name="connsiteX4-1383" fmla="*/ 2147475 w 6216319"/>
                <a:gd name="connsiteY4-1384" fmla="*/ 479915 h 1302226"/>
                <a:gd name="connsiteX5-1385" fmla="*/ 3043108 w 6216319"/>
                <a:gd name="connsiteY5-1386" fmla="*/ 549633 h 1302226"/>
                <a:gd name="connsiteX6-1387" fmla="*/ 3562786 w 6216319"/>
                <a:gd name="connsiteY6-1388" fmla="*/ 790391 h 1302226"/>
                <a:gd name="connsiteX7-1389" fmla="*/ 4684312 w 6216319"/>
                <a:gd name="connsiteY7-1390" fmla="*/ 1156227 h 1302226"/>
                <a:gd name="connsiteX8-1391" fmla="*/ 5092502 w 6216319"/>
                <a:gd name="connsiteY8-1392" fmla="*/ 1188280 h 1302226"/>
                <a:gd name="connsiteX9-1393" fmla="*/ 6216319 w 6216319"/>
                <a:gd name="connsiteY9-1394" fmla="*/ 1302226 h 1302226"/>
                <a:gd name="connsiteX10-1395" fmla="*/ 0 w 6216319"/>
                <a:gd name="connsiteY10-1396" fmla="*/ 1302226 h 1302226"/>
                <a:gd name="connsiteX11-1397" fmla="*/ 0 w 6216319"/>
                <a:gd name="connsiteY11-1398" fmla="*/ 22 h 1302226"/>
                <a:gd name="connsiteX0-1399" fmla="*/ 0 w 6216319"/>
                <a:gd name="connsiteY0-1400" fmla="*/ 22 h 1302226"/>
                <a:gd name="connsiteX1-1401" fmla="*/ 574189 w 6216319"/>
                <a:gd name="connsiteY1-1402" fmla="*/ 321816 h 1302226"/>
                <a:gd name="connsiteX2-1403" fmla="*/ 1015951 w 6216319"/>
                <a:gd name="connsiteY2-1404" fmla="*/ 346561 h 1302226"/>
                <a:gd name="connsiteX3-1405" fmla="*/ 1732682 w 6216319"/>
                <a:gd name="connsiteY3-1406" fmla="*/ 368038 h 1302226"/>
                <a:gd name="connsiteX4-1407" fmla="*/ 2147475 w 6216319"/>
                <a:gd name="connsiteY4-1408" fmla="*/ 479915 h 1302226"/>
                <a:gd name="connsiteX5-1409" fmla="*/ 3043108 w 6216319"/>
                <a:gd name="connsiteY5-1410" fmla="*/ 549633 h 1302226"/>
                <a:gd name="connsiteX6-1411" fmla="*/ 3562786 w 6216319"/>
                <a:gd name="connsiteY6-1412" fmla="*/ 790391 h 1302226"/>
                <a:gd name="connsiteX7-1413" fmla="*/ 4684312 w 6216319"/>
                <a:gd name="connsiteY7-1414" fmla="*/ 1156227 h 1302226"/>
                <a:gd name="connsiteX8-1415" fmla="*/ 5092502 w 6216319"/>
                <a:gd name="connsiteY8-1416" fmla="*/ 1188280 h 1302226"/>
                <a:gd name="connsiteX9-1417" fmla="*/ 6216319 w 6216319"/>
                <a:gd name="connsiteY9-1418" fmla="*/ 1302226 h 1302226"/>
                <a:gd name="connsiteX10-1419" fmla="*/ 0 w 6216319"/>
                <a:gd name="connsiteY10-1420" fmla="*/ 1302226 h 1302226"/>
                <a:gd name="connsiteX11-1421" fmla="*/ 0 w 6216319"/>
                <a:gd name="connsiteY11-1422" fmla="*/ 22 h 1302226"/>
                <a:gd name="connsiteX0-1423" fmla="*/ 0 w 6613304"/>
                <a:gd name="connsiteY0-1424" fmla="*/ 22 h 1302226"/>
                <a:gd name="connsiteX1-1425" fmla="*/ 574189 w 6613304"/>
                <a:gd name="connsiteY1-1426" fmla="*/ 321816 h 1302226"/>
                <a:gd name="connsiteX2-1427" fmla="*/ 1015951 w 6613304"/>
                <a:gd name="connsiteY2-1428" fmla="*/ 346561 h 1302226"/>
                <a:gd name="connsiteX3-1429" fmla="*/ 1732682 w 6613304"/>
                <a:gd name="connsiteY3-1430" fmla="*/ 368038 h 1302226"/>
                <a:gd name="connsiteX4-1431" fmla="*/ 2147475 w 6613304"/>
                <a:gd name="connsiteY4-1432" fmla="*/ 479915 h 1302226"/>
                <a:gd name="connsiteX5-1433" fmla="*/ 3043108 w 6613304"/>
                <a:gd name="connsiteY5-1434" fmla="*/ 549633 h 1302226"/>
                <a:gd name="connsiteX6-1435" fmla="*/ 3562786 w 6613304"/>
                <a:gd name="connsiteY6-1436" fmla="*/ 790391 h 1302226"/>
                <a:gd name="connsiteX7-1437" fmla="*/ 4684312 w 6613304"/>
                <a:gd name="connsiteY7-1438" fmla="*/ 1156227 h 1302226"/>
                <a:gd name="connsiteX8-1439" fmla="*/ 5092502 w 6613304"/>
                <a:gd name="connsiteY8-1440" fmla="*/ 1188280 h 1302226"/>
                <a:gd name="connsiteX9-1441" fmla="*/ 5886947 w 6613304"/>
                <a:gd name="connsiteY9-1442" fmla="*/ 1005147 h 1302226"/>
                <a:gd name="connsiteX10-1443" fmla="*/ 6216319 w 6613304"/>
                <a:gd name="connsiteY10-1444" fmla="*/ 1302226 h 1302226"/>
                <a:gd name="connsiteX11-1445" fmla="*/ 0 w 6613304"/>
                <a:gd name="connsiteY11-1446" fmla="*/ 1302226 h 1302226"/>
                <a:gd name="connsiteX12" fmla="*/ 0 w 6613304"/>
                <a:gd name="connsiteY12" fmla="*/ 22 h 1302226"/>
                <a:gd name="connsiteX0-1447" fmla="*/ 0 w 6597699"/>
                <a:gd name="connsiteY0-1448" fmla="*/ 22 h 1302226"/>
                <a:gd name="connsiteX1-1449" fmla="*/ 574189 w 6597699"/>
                <a:gd name="connsiteY1-1450" fmla="*/ 321816 h 1302226"/>
                <a:gd name="connsiteX2-1451" fmla="*/ 1015951 w 6597699"/>
                <a:gd name="connsiteY2-1452" fmla="*/ 346561 h 1302226"/>
                <a:gd name="connsiteX3-1453" fmla="*/ 1732682 w 6597699"/>
                <a:gd name="connsiteY3-1454" fmla="*/ 368038 h 1302226"/>
                <a:gd name="connsiteX4-1455" fmla="*/ 2147475 w 6597699"/>
                <a:gd name="connsiteY4-1456" fmla="*/ 479915 h 1302226"/>
                <a:gd name="connsiteX5-1457" fmla="*/ 3043108 w 6597699"/>
                <a:gd name="connsiteY5-1458" fmla="*/ 549633 h 1302226"/>
                <a:gd name="connsiteX6-1459" fmla="*/ 3562786 w 6597699"/>
                <a:gd name="connsiteY6-1460" fmla="*/ 790391 h 1302226"/>
                <a:gd name="connsiteX7-1461" fmla="*/ 4684312 w 6597699"/>
                <a:gd name="connsiteY7-1462" fmla="*/ 1156227 h 1302226"/>
                <a:gd name="connsiteX8-1463" fmla="*/ 5092502 w 6597699"/>
                <a:gd name="connsiteY8-1464" fmla="*/ 1188280 h 1302226"/>
                <a:gd name="connsiteX9-1465" fmla="*/ 5810403 w 6597699"/>
                <a:gd name="connsiteY9-1466" fmla="*/ 1184110 h 1302226"/>
                <a:gd name="connsiteX10-1467" fmla="*/ 6216319 w 6597699"/>
                <a:gd name="connsiteY10-1468" fmla="*/ 1302226 h 1302226"/>
                <a:gd name="connsiteX11-1469" fmla="*/ 0 w 6597699"/>
                <a:gd name="connsiteY11-1470" fmla="*/ 1302226 h 1302226"/>
                <a:gd name="connsiteX12-1471" fmla="*/ 0 w 6597699"/>
                <a:gd name="connsiteY12-1472" fmla="*/ 22 h 1302226"/>
                <a:gd name="connsiteX0-1473" fmla="*/ 0 w 6597699"/>
                <a:gd name="connsiteY0-1474" fmla="*/ 22 h 1302226"/>
                <a:gd name="connsiteX1-1475" fmla="*/ 574189 w 6597699"/>
                <a:gd name="connsiteY1-1476" fmla="*/ 321816 h 1302226"/>
                <a:gd name="connsiteX2-1477" fmla="*/ 1015951 w 6597699"/>
                <a:gd name="connsiteY2-1478" fmla="*/ 346561 h 1302226"/>
                <a:gd name="connsiteX3-1479" fmla="*/ 1732682 w 6597699"/>
                <a:gd name="connsiteY3-1480" fmla="*/ 368038 h 1302226"/>
                <a:gd name="connsiteX4-1481" fmla="*/ 2147475 w 6597699"/>
                <a:gd name="connsiteY4-1482" fmla="*/ 479915 h 1302226"/>
                <a:gd name="connsiteX5-1483" fmla="*/ 3043108 w 6597699"/>
                <a:gd name="connsiteY5-1484" fmla="*/ 549633 h 1302226"/>
                <a:gd name="connsiteX6-1485" fmla="*/ 3562786 w 6597699"/>
                <a:gd name="connsiteY6-1486" fmla="*/ 790391 h 1302226"/>
                <a:gd name="connsiteX7-1487" fmla="*/ 4684312 w 6597699"/>
                <a:gd name="connsiteY7-1488" fmla="*/ 1156227 h 1302226"/>
                <a:gd name="connsiteX8-1489" fmla="*/ 5092502 w 6597699"/>
                <a:gd name="connsiteY8-1490" fmla="*/ 1188280 h 1302226"/>
                <a:gd name="connsiteX9-1491" fmla="*/ 5810403 w 6597699"/>
                <a:gd name="connsiteY9-1492" fmla="*/ 1184110 h 1302226"/>
                <a:gd name="connsiteX10-1493" fmla="*/ 6216319 w 6597699"/>
                <a:gd name="connsiteY10-1494" fmla="*/ 1302226 h 1302226"/>
                <a:gd name="connsiteX11-1495" fmla="*/ 0 w 6597699"/>
                <a:gd name="connsiteY11-1496" fmla="*/ 1302226 h 1302226"/>
                <a:gd name="connsiteX12-1497" fmla="*/ 0 w 6597699"/>
                <a:gd name="connsiteY12-1498" fmla="*/ 22 h 1302226"/>
                <a:gd name="connsiteX0-1499" fmla="*/ 0 w 6597699"/>
                <a:gd name="connsiteY0-1500" fmla="*/ 22 h 1302226"/>
                <a:gd name="connsiteX1-1501" fmla="*/ 574189 w 6597699"/>
                <a:gd name="connsiteY1-1502" fmla="*/ 321816 h 1302226"/>
                <a:gd name="connsiteX2-1503" fmla="*/ 1015951 w 6597699"/>
                <a:gd name="connsiteY2-1504" fmla="*/ 346561 h 1302226"/>
                <a:gd name="connsiteX3-1505" fmla="*/ 1732682 w 6597699"/>
                <a:gd name="connsiteY3-1506" fmla="*/ 368038 h 1302226"/>
                <a:gd name="connsiteX4-1507" fmla="*/ 2147475 w 6597699"/>
                <a:gd name="connsiteY4-1508" fmla="*/ 479915 h 1302226"/>
                <a:gd name="connsiteX5-1509" fmla="*/ 3043108 w 6597699"/>
                <a:gd name="connsiteY5-1510" fmla="*/ 549633 h 1302226"/>
                <a:gd name="connsiteX6-1511" fmla="*/ 3562786 w 6597699"/>
                <a:gd name="connsiteY6-1512" fmla="*/ 790391 h 1302226"/>
                <a:gd name="connsiteX7-1513" fmla="*/ 4684312 w 6597699"/>
                <a:gd name="connsiteY7-1514" fmla="*/ 1156227 h 1302226"/>
                <a:gd name="connsiteX8-1515" fmla="*/ 5092502 w 6597699"/>
                <a:gd name="connsiteY8-1516" fmla="*/ 1188280 h 1302226"/>
                <a:gd name="connsiteX9-1517" fmla="*/ 5810403 w 6597699"/>
                <a:gd name="connsiteY9-1518" fmla="*/ 1184110 h 1302226"/>
                <a:gd name="connsiteX10-1519" fmla="*/ 6216319 w 6597699"/>
                <a:gd name="connsiteY10-1520" fmla="*/ 1302226 h 1302226"/>
                <a:gd name="connsiteX11-1521" fmla="*/ 0 w 6597699"/>
                <a:gd name="connsiteY11-1522" fmla="*/ 1302226 h 1302226"/>
                <a:gd name="connsiteX12-1523" fmla="*/ 0 w 6597699"/>
                <a:gd name="connsiteY12-1524" fmla="*/ 22 h 1302226"/>
                <a:gd name="connsiteX0-1525" fmla="*/ 0 w 6590574"/>
                <a:gd name="connsiteY0-1526" fmla="*/ 22 h 1302226"/>
                <a:gd name="connsiteX1-1527" fmla="*/ 574189 w 6590574"/>
                <a:gd name="connsiteY1-1528" fmla="*/ 321816 h 1302226"/>
                <a:gd name="connsiteX2-1529" fmla="*/ 1015951 w 6590574"/>
                <a:gd name="connsiteY2-1530" fmla="*/ 346561 h 1302226"/>
                <a:gd name="connsiteX3-1531" fmla="*/ 1732682 w 6590574"/>
                <a:gd name="connsiteY3-1532" fmla="*/ 368038 h 1302226"/>
                <a:gd name="connsiteX4-1533" fmla="*/ 2147475 w 6590574"/>
                <a:gd name="connsiteY4-1534" fmla="*/ 479915 h 1302226"/>
                <a:gd name="connsiteX5-1535" fmla="*/ 3043108 w 6590574"/>
                <a:gd name="connsiteY5-1536" fmla="*/ 549633 h 1302226"/>
                <a:gd name="connsiteX6-1537" fmla="*/ 3562786 w 6590574"/>
                <a:gd name="connsiteY6-1538" fmla="*/ 790391 h 1302226"/>
                <a:gd name="connsiteX7-1539" fmla="*/ 4684312 w 6590574"/>
                <a:gd name="connsiteY7-1540" fmla="*/ 1156227 h 1302226"/>
                <a:gd name="connsiteX8-1541" fmla="*/ 5092502 w 6590574"/>
                <a:gd name="connsiteY8-1542" fmla="*/ 1188280 h 1302226"/>
                <a:gd name="connsiteX9-1543" fmla="*/ 5810403 w 6590574"/>
                <a:gd name="connsiteY9-1544" fmla="*/ 1184110 h 1302226"/>
                <a:gd name="connsiteX10-1545" fmla="*/ 6216319 w 6590574"/>
                <a:gd name="connsiteY10-1546" fmla="*/ 1302226 h 1302226"/>
                <a:gd name="connsiteX11-1547" fmla="*/ 0 w 6590574"/>
                <a:gd name="connsiteY11-1548" fmla="*/ 1302226 h 1302226"/>
                <a:gd name="connsiteX12-1549" fmla="*/ 0 w 6590574"/>
                <a:gd name="connsiteY12-1550" fmla="*/ 22 h 1302226"/>
                <a:gd name="connsiteX0-1551" fmla="*/ 0 w 6216319"/>
                <a:gd name="connsiteY0-1552" fmla="*/ 22 h 1302226"/>
                <a:gd name="connsiteX1-1553" fmla="*/ 574189 w 6216319"/>
                <a:gd name="connsiteY1-1554" fmla="*/ 321816 h 1302226"/>
                <a:gd name="connsiteX2-1555" fmla="*/ 1015951 w 6216319"/>
                <a:gd name="connsiteY2-1556" fmla="*/ 346561 h 1302226"/>
                <a:gd name="connsiteX3-1557" fmla="*/ 1732682 w 6216319"/>
                <a:gd name="connsiteY3-1558" fmla="*/ 368038 h 1302226"/>
                <a:gd name="connsiteX4-1559" fmla="*/ 2147475 w 6216319"/>
                <a:gd name="connsiteY4-1560" fmla="*/ 479915 h 1302226"/>
                <a:gd name="connsiteX5-1561" fmla="*/ 3043108 w 6216319"/>
                <a:gd name="connsiteY5-1562" fmla="*/ 549633 h 1302226"/>
                <a:gd name="connsiteX6-1563" fmla="*/ 3562786 w 6216319"/>
                <a:gd name="connsiteY6-1564" fmla="*/ 790391 h 1302226"/>
                <a:gd name="connsiteX7-1565" fmla="*/ 4684312 w 6216319"/>
                <a:gd name="connsiteY7-1566" fmla="*/ 1156227 h 1302226"/>
                <a:gd name="connsiteX8-1567" fmla="*/ 5092502 w 6216319"/>
                <a:gd name="connsiteY8-1568" fmla="*/ 1188280 h 1302226"/>
                <a:gd name="connsiteX9-1569" fmla="*/ 5810403 w 6216319"/>
                <a:gd name="connsiteY9-1570" fmla="*/ 1184110 h 1302226"/>
                <a:gd name="connsiteX10-1571" fmla="*/ 6216319 w 6216319"/>
                <a:gd name="connsiteY10-1572" fmla="*/ 1302226 h 1302226"/>
                <a:gd name="connsiteX11-1573" fmla="*/ 0 w 6216319"/>
                <a:gd name="connsiteY11-1574" fmla="*/ 1302226 h 1302226"/>
                <a:gd name="connsiteX12-1575" fmla="*/ 0 w 6216319"/>
                <a:gd name="connsiteY12-1576" fmla="*/ 22 h 1302226"/>
                <a:gd name="connsiteX0-1577" fmla="*/ 0 w 6216319"/>
                <a:gd name="connsiteY0-1578" fmla="*/ 10 h 1452543"/>
                <a:gd name="connsiteX1-1579" fmla="*/ 574189 w 6216319"/>
                <a:gd name="connsiteY1-1580" fmla="*/ 472133 h 1452543"/>
                <a:gd name="connsiteX2-1581" fmla="*/ 1015951 w 6216319"/>
                <a:gd name="connsiteY2-1582" fmla="*/ 496878 h 1452543"/>
                <a:gd name="connsiteX3-1583" fmla="*/ 1732682 w 6216319"/>
                <a:gd name="connsiteY3-1584" fmla="*/ 518355 h 1452543"/>
                <a:gd name="connsiteX4-1585" fmla="*/ 2147475 w 6216319"/>
                <a:gd name="connsiteY4-1586" fmla="*/ 630232 h 1452543"/>
                <a:gd name="connsiteX5-1587" fmla="*/ 3043108 w 6216319"/>
                <a:gd name="connsiteY5-1588" fmla="*/ 699950 h 1452543"/>
                <a:gd name="connsiteX6-1589" fmla="*/ 3562786 w 6216319"/>
                <a:gd name="connsiteY6-1590" fmla="*/ 940708 h 1452543"/>
                <a:gd name="connsiteX7-1591" fmla="*/ 4684312 w 6216319"/>
                <a:gd name="connsiteY7-1592" fmla="*/ 1306544 h 1452543"/>
                <a:gd name="connsiteX8-1593" fmla="*/ 5092502 w 6216319"/>
                <a:gd name="connsiteY8-1594" fmla="*/ 1338597 h 1452543"/>
                <a:gd name="connsiteX9-1595" fmla="*/ 5810403 w 6216319"/>
                <a:gd name="connsiteY9-1596" fmla="*/ 1334427 h 1452543"/>
                <a:gd name="connsiteX10-1597" fmla="*/ 6216319 w 6216319"/>
                <a:gd name="connsiteY10-1598" fmla="*/ 1452543 h 1452543"/>
                <a:gd name="connsiteX11-1599" fmla="*/ 0 w 6216319"/>
                <a:gd name="connsiteY11-1600" fmla="*/ 1452543 h 1452543"/>
                <a:gd name="connsiteX12-1601" fmla="*/ 0 w 6216319"/>
                <a:gd name="connsiteY12-1602" fmla="*/ 10 h 14525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59" y="connsiteY6-60"/>
                </a:cxn>
                <a:cxn ang="0">
                  <a:pos x="connsiteX7-89" y="connsiteY7-90"/>
                </a:cxn>
                <a:cxn ang="0">
                  <a:pos x="connsiteX8-123" y="connsiteY8-124"/>
                </a:cxn>
                <a:cxn ang="0">
                  <a:pos x="connsiteX9-161" y="connsiteY9-162"/>
                </a:cxn>
                <a:cxn ang="0">
                  <a:pos x="connsiteX10-913" y="connsiteY10-914"/>
                </a:cxn>
                <a:cxn ang="0">
                  <a:pos x="connsiteX11-1157" y="connsiteY11-1158"/>
                </a:cxn>
                <a:cxn ang="0">
                  <a:pos x="connsiteX12-1471" y="connsiteY12-1472"/>
                </a:cxn>
              </a:cxnLst>
              <a:rect l="l" t="t" r="r" b="b"/>
              <a:pathLst>
                <a:path w="6216319" h="1452543">
                  <a:moveTo>
                    <a:pt x="0" y="10"/>
                  </a:moveTo>
                  <a:cubicBezTo>
                    <a:pt x="229007" y="-1920"/>
                    <a:pt x="473169" y="274373"/>
                    <a:pt x="574189" y="472133"/>
                  </a:cubicBezTo>
                  <a:cubicBezTo>
                    <a:pt x="784106" y="306783"/>
                    <a:pt x="876671" y="335710"/>
                    <a:pt x="1015951" y="496878"/>
                  </a:cubicBezTo>
                  <a:cubicBezTo>
                    <a:pt x="1169602" y="156200"/>
                    <a:pt x="1541775" y="268250"/>
                    <a:pt x="1732682" y="518355"/>
                  </a:cubicBezTo>
                  <a:cubicBezTo>
                    <a:pt x="1951423" y="389059"/>
                    <a:pt x="1995178" y="418617"/>
                    <a:pt x="2147475" y="630232"/>
                  </a:cubicBezTo>
                  <a:cubicBezTo>
                    <a:pt x="2240004" y="303227"/>
                    <a:pt x="2890265" y="229257"/>
                    <a:pt x="3043108" y="699950"/>
                  </a:cubicBezTo>
                  <a:cubicBezTo>
                    <a:pt x="3340461" y="644318"/>
                    <a:pt x="3395950" y="702404"/>
                    <a:pt x="3562786" y="940708"/>
                  </a:cubicBezTo>
                  <a:cubicBezTo>
                    <a:pt x="3973172" y="584855"/>
                    <a:pt x="4634636" y="975363"/>
                    <a:pt x="4684312" y="1306544"/>
                  </a:cubicBezTo>
                  <a:cubicBezTo>
                    <a:pt x="4775936" y="1140966"/>
                    <a:pt x="4979530" y="1164509"/>
                    <a:pt x="5092502" y="1338597"/>
                  </a:cubicBezTo>
                  <a:cubicBezTo>
                    <a:pt x="5153770" y="1141613"/>
                    <a:pt x="5525680" y="842973"/>
                    <a:pt x="5810403" y="1334427"/>
                  </a:cubicBezTo>
                  <a:cubicBezTo>
                    <a:pt x="5955954" y="1267516"/>
                    <a:pt x="6049313" y="1259859"/>
                    <a:pt x="6216319" y="1452543"/>
                  </a:cubicBezTo>
                  <a:lnTo>
                    <a:pt x="0" y="1452543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bg1">
                <a:lumMod val="85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7" name="PA-ïṣḷíde"/>
            <p:cNvSpPr/>
            <p:nvPr>
              <p:custDataLst>
                <p:tags r:id="rId5"/>
              </p:custDataLst>
            </p:nvPr>
          </p:nvSpPr>
          <p:spPr>
            <a:xfrm flipH="1" flipV="1">
              <a:off x="5945256" y="3107"/>
              <a:ext cx="6216321" cy="1449603"/>
            </a:xfrm>
            <a:custGeom>
              <a:avLst/>
              <a:gdLst>
                <a:gd name="connsiteX0" fmla="*/ 0 w 6216319"/>
                <a:gd name="connsiteY0" fmla="*/ 0 h 1302204"/>
                <a:gd name="connsiteX1" fmla="*/ 6216319 w 6216319"/>
                <a:gd name="connsiteY1" fmla="*/ 0 h 1302204"/>
                <a:gd name="connsiteX2" fmla="*/ 6216319 w 6216319"/>
                <a:gd name="connsiteY2" fmla="*/ 1302204 h 1302204"/>
                <a:gd name="connsiteX3" fmla="*/ 0 w 6216319"/>
                <a:gd name="connsiteY3" fmla="*/ 1302204 h 1302204"/>
                <a:gd name="connsiteX4" fmla="*/ 0 w 6216319"/>
                <a:gd name="connsiteY4" fmla="*/ 0 h 1302204"/>
                <a:gd name="connsiteX0-1" fmla="*/ 0 w 6216319"/>
                <a:gd name="connsiteY0-2" fmla="*/ 9364 h 1311568"/>
                <a:gd name="connsiteX1-3" fmla="*/ 339865 w 6216319"/>
                <a:gd name="connsiteY1-4" fmla="*/ 0 h 1311568"/>
                <a:gd name="connsiteX2-5" fmla="*/ 6216319 w 6216319"/>
                <a:gd name="connsiteY2-6" fmla="*/ 9364 h 1311568"/>
                <a:gd name="connsiteX3-7" fmla="*/ 6216319 w 6216319"/>
                <a:gd name="connsiteY3-8" fmla="*/ 1311568 h 1311568"/>
                <a:gd name="connsiteX4-9" fmla="*/ 0 w 6216319"/>
                <a:gd name="connsiteY4-10" fmla="*/ 1311568 h 1311568"/>
                <a:gd name="connsiteX5" fmla="*/ 0 w 6216319"/>
                <a:gd name="connsiteY5" fmla="*/ 9364 h 1311568"/>
                <a:gd name="connsiteX0-11" fmla="*/ 0 w 6216319"/>
                <a:gd name="connsiteY0-12" fmla="*/ 0 h 1302204"/>
                <a:gd name="connsiteX1-13" fmla="*/ 339865 w 6216319"/>
                <a:gd name="connsiteY1-14" fmla="*/ 184845 h 1302204"/>
                <a:gd name="connsiteX2-15" fmla="*/ 6216319 w 6216319"/>
                <a:gd name="connsiteY2-16" fmla="*/ 0 h 1302204"/>
                <a:gd name="connsiteX3-17" fmla="*/ 6216319 w 6216319"/>
                <a:gd name="connsiteY3-18" fmla="*/ 1302204 h 1302204"/>
                <a:gd name="connsiteX4-19" fmla="*/ 0 w 6216319"/>
                <a:gd name="connsiteY4-20" fmla="*/ 1302204 h 1302204"/>
                <a:gd name="connsiteX5-21" fmla="*/ 0 w 6216319"/>
                <a:gd name="connsiteY5-22" fmla="*/ 0 h 1302204"/>
                <a:gd name="connsiteX0-23" fmla="*/ 0 w 6216319"/>
                <a:gd name="connsiteY0-24" fmla="*/ 0 h 1302204"/>
                <a:gd name="connsiteX1-25" fmla="*/ 339865 w 6216319"/>
                <a:gd name="connsiteY1-26" fmla="*/ 184845 h 1302204"/>
                <a:gd name="connsiteX2-27" fmla="*/ 6216319 w 6216319"/>
                <a:gd name="connsiteY2-28" fmla="*/ 0 h 1302204"/>
                <a:gd name="connsiteX3-29" fmla="*/ 6216319 w 6216319"/>
                <a:gd name="connsiteY3-30" fmla="*/ 1302204 h 1302204"/>
                <a:gd name="connsiteX4-31" fmla="*/ 0 w 6216319"/>
                <a:gd name="connsiteY4-32" fmla="*/ 1302204 h 1302204"/>
                <a:gd name="connsiteX5-33" fmla="*/ 0 w 6216319"/>
                <a:gd name="connsiteY5-34" fmla="*/ 0 h 1302204"/>
                <a:gd name="connsiteX0-35" fmla="*/ 0 w 6216319"/>
                <a:gd name="connsiteY0-36" fmla="*/ 47249 h 1349453"/>
                <a:gd name="connsiteX1-37" fmla="*/ 339865 w 6216319"/>
                <a:gd name="connsiteY1-38" fmla="*/ 232094 h 1349453"/>
                <a:gd name="connsiteX2-39" fmla="*/ 2273862 w 6216319"/>
                <a:gd name="connsiteY2-40" fmla="*/ 280646 h 1349453"/>
                <a:gd name="connsiteX3-41" fmla="*/ 6216319 w 6216319"/>
                <a:gd name="connsiteY3-42" fmla="*/ 47249 h 1349453"/>
                <a:gd name="connsiteX4-43" fmla="*/ 6216319 w 6216319"/>
                <a:gd name="connsiteY4-44" fmla="*/ 1349453 h 1349453"/>
                <a:gd name="connsiteX5-45" fmla="*/ 0 w 6216319"/>
                <a:gd name="connsiteY5-46" fmla="*/ 1349453 h 1349453"/>
                <a:gd name="connsiteX6" fmla="*/ 0 w 6216319"/>
                <a:gd name="connsiteY6" fmla="*/ 47249 h 1349453"/>
                <a:gd name="connsiteX0-47" fmla="*/ 0 w 6216319"/>
                <a:gd name="connsiteY0-48" fmla="*/ 30623 h 1332827"/>
                <a:gd name="connsiteX1-49" fmla="*/ 339865 w 6216319"/>
                <a:gd name="connsiteY1-50" fmla="*/ 215468 h 1332827"/>
                <a:gd name="connsiteX2-51" fmla="*/ 2265770 w 6216319"/>
                <a:gd name="connsiteY2-52" fmla="*/ 539150 h 1332827"/>
                <a:gd name="connsiteX3-53" fmla="*/ 6216319 w 6216319"/>
                <a:gd name="connsiteY3-54" fmla="*/ 30623 h 1332827"/>
                <a:gd name="connsiteX4-55" fmla="*/ 6216319 w 6216319"/>
                <a:gd name="connsiteY4-56" fmla="*/ 1332827 h 1332827"/>
                <a:gd name="connsiteX5-57" fmla="*/ 0 w 6216319"/>
                <a:gd name="connsiteY5-58" fmla="*/ 1332827 h 1332827"/>
                <a:gd name="connsiteX6-59" fmla="*/ 0 w 6216319"/>
                <a:gd name="connsiteY6-60" fmla="*/ 30623 h 1332827"/>
                <a:gd name="connsiteX0-61" fmla="*/ 0 w 6216319"/>
                <a:gd name="connsiteY0-62" fmla="*/ 31024 h 1333228"/>
                <a:gd name="connsiteX1-63" fmla="*/ 339865 w 6216319"/>
                <a:gd name="connsiteY1-64" fmla="*/ 215869 h 1333228"/>
                <a:gd name="connsiteX2-65" fmla="*/ 2265770 w 6216319"/>
                <a:gd name="connsiteY2-66" fmla="*/ 539551 h 1333228"/>
                <a:gd name="connsiteX3-67" fmla="*/ 3269182 w 6216319"/>
                <a:gd name="connsiteY3-68" fmla="*/ 418171 h 1333228"/>
                <a:gd name="connsiteX4-69" fmla="*/ 6216319 w 6216319"/>
                <a:gd name="connsiteY4-70" fmla="*/ 31024 h 1333228"/>
                <a:gd name="connsiteX5-71" fmla="*/ 6216319 w 6216319"/>
                <a:gd name="connsiteY5-72" fmla="*/ 1333228 h 1333228"/>
                <a:gd name="connsiteX6-73" fmla="*/ 0 w 6216319"/>
                <a:gd name="connsiteY6-74" fmla="*/ 1333228 h 1333228"/>
                <a:gd name="connsiteX7" fmla="*/ 0 w 6216319"/>
                <a:gd name="connsiteY7" fmla="*/ 31024 h 1333228"/>
                <a:gd name="connsiteX0-75" fmla="*/ 0 w 6216319"/>
                <a:gd name="connsiteY0-76" fmla="*/ 26175 h 1328379"/>
                <a:gd name="connsiteX1-77" fmla="*/ 339865 w 6216319"/>
                <a:gd name="connsiteY1-78" fmla="*/ 211020 h 1328379"/>
                <a:gd name="connsiteX2-79" fmla="*/ 2265770 w 6216319"/>
                <a:gd name="connsiteY2-80" fmla="*/ 534702 h 1328379"/>
                <a:gd name="connsiteX3-81" fmla="*/ 3244906 w 6216319"/>
                <a:gd name="connsiteY3-82" fmla="*/ 518518 h 1328379"/>
                <a:gd name="connsiteX4-83" fmla="*/ 6216319 w 6216319"/>
                <a:gd name="connsiteY4-84" fmla="*/ 26175 h 1328379"/>
                <a:gd name="connsiteX5-85" fmla="*/ 6216319 w 6216319"/>
                <a:gd name="connsiteY5-86" fmla="*/ 1328379 h 1328379"/>
                <a:gd name="connsiteX6-87" fmla="*/ 0 w 6216319"/>
                <a:gd name="connsiteY6-88" fmla="*/ 1328379 h 1328379"/>
                <a:gd name="connsiteX7-89" fmla="*/ 0 w 6216319"/>
                <a:gd name="connsiteY7-90" fmla="*/ 26175 h 1328379"/>
                <a:gd name="connsiteX0-91" fmla="*/ 0 w 6216319"/>
                <a:gd name="connsiteY0-92" fmla="*/ 63128 h 1365332"/>
                <a:gd name="connsiteX1-93" fmla="*/ 339865 w 6216319"/>
                <a:gd name="connsiteY1-94" fmla="*/ 247973 h 1365332"/>
                <a:gd name="connsiteX2-95" fmla="*/ 2265770 w 6216319"/>
                <a:gd name="connsiteY2-96" fmla="*/ 571655 h 1365332"/>
                <a:gd name="connsiteX3-97" fmla="*/ 3244906 w 6216319"/>
                <a:gd name="connsiteY3-98" fmla="*/ 555471 h 1365332"/>
                <a:gd name="connsiteX4-99" fmla="*/ 4725749 w 6216319"/>
                <a:gd name="connsiteY4-100" fmla="*/ 239882 h 1365332"/>
                <a:gd name="connsiteX5-101" fmla="*/ 6216319 w 6216319"/>
                <a:gd name="connsiteY5-102" fmla="*/ 63128 h 1365332"/>
                <a:gd name="connsiteX6-103" fmla="*/ 6216319 w 6216319"/>
                <a:gd name="connsiteY6-104" fmla="*/ 1365332 h 1365332"/>
                <a:gd name="connsiteX7-105" fmla="*/ 0 w 6216319"/>
                <a:gd name="connsiteY7-106" fmla="*/ 1365332 h 1365332"/>
                <a:gd name="connsiteX8" fmla="*/ 0 w 6216319"/>
                <a:gd name="connsiteY8" fmla="*/ 63128 h 1365332"/>
                <a:gd name="connsiteX0-107" fmla="*/ 0 w 6216319"/>
                <a:gd name="connsiteY0-108" fmla="*/ 20810 h 1323014"/>
                <a:gd name="connsiteX1-109" fmla="*/ 339865 w 6216319"/>
                <a:gd name="connsiteY1-110" fmla="*/ 205655 h 1323014"/>
                <a:gd name="connsiteX2-111" fmla="*/ 2265770 w 6216319"/>
                <a:gd name="connsiteY2-112" fmla="*/ 529337 h 1323014"/>
                <a:gd name="connsiteX3-113" fmla="*/ 3244906 w 6216319"/>
                <a:gd name="connsiteY3-114" fmla="*/ 513153 h 1323014"/>
                <a:gd name="connsiteX4-115" fmla="*/ 4628644 w 6216319"/>
                <a:gd name="connsiteY4-116" fmla="*/ 1055320 h 1323014"/>
                <a:gd name="connsiteX5-117" fmla="*/ 6216319 w 6216319"/>
                <a:gd name="connsiteY5-118" fmla="*/ 20810 h 1323014"/>
                <a:gd name="connsiteX6-119" fmla="*/ 6216319 w 6216319"/>
                <a:gd name="connsiteY6-120" fmla="*/ 1323014 h 1323014"/>
                <a:gd name="connsiteX7-121" fmla="*/ 0 w 6216319"/>
                <a:gd name="connsiteY7-122" fmla="*/ 1323014 h 1323014"/>
                <a:gd name="connsiteX8-123" fmla="*/ 0 w 6216319"/>
                <a:gd name="connsiteY8-124" fmla="*/ 20810 h 1323014"/>
                <a:gd name="connsiteX0-125" fmla="*/ 0 w 6216319"/>
                <a:gd name="connsiteY0-126" fmla="*/ 32243 h 1334447"/>
                <a:gd name="connsiteX1-127" fmla="*/ 339865 w 6216319"/>
                <a:gd name="connsiteY1-128" fmla="*/ 217088 h 1334447"/>
                <a:gd name="connsiteX2-129" fmla="*/ 2265770 w 6216319"/>
                <a:gd name="connsiteY2-130" fmla="*/ 540770 h 1334447"/>
                <a:gd name="connsiteX3-131" fmla="*/ 3244906 w 6216319"/>
                <a:gd name="connsiteY3-132" fmla="*/ 524586 h 1334447"/>
                <a:gd name="connsiteX4-133" fmla="*/ 4628644 w 6216319"/>
                <a:gd name="connsiteY4-134" fmla="*/ 1066753 h 1334447"/>
                <a:gd name="connsiteX5-135" fmla="*/ 5526860 w 6216319"/>
                <a:gd name="connsiteY5-136" fmla="*/ 451758 h 1334447"/>
                <a:gd name="connsiteX6-137" fmla="*/ 6216319 w 6216319"/>
                <a:gd name="connsiteY6-138" fmla="*/ 32243 h 1334447"/>
                <a:gd name="connsiteX7-139" fmla="*/ 6216319 w 6216319"/>
                <a:gd name="connsiteY7-140" fmla="*/ 1334447 h 1334447"/>
                <a:gd name="connsiteX8-141" fmla="*/ 0 w 6216319"/>
                <a:gd name="connsiteY8-142" fmla="*/ 1334447 h 1334447"/>
                <a:gd name="connsiteX9" fmla="*/ 0 w 6216319"/>
                <a:gd name="connsiteY9" fmla="*/ 32243 h 1334447"/>
                <a:gd name="connsiteX0-143" fmla="*/ 0 w 6216319"/>
                <a:gd name="connsiteY0-144" fmla="*/ 12831 h 1315035"/>
                <a:gd name="connsiteX1-145" fmla="*/ 339865 w 6216319"/>
                <a:gd name="connsiteY1-146" fmla="*/ 197676 h 1315035"/>
                <a:gd name="connsiteX2-147" fmla="*/ 2265770 w 6216319"/>
                <a:gd name="connsiteY2-148" fmla="*/ 521358 h 1315035"/>
                <a:gd name="connsiteX3-149" fmla="*/ 3244906 w 6216319"/>
                <a:gd name="connsiteY3-150" fmla="*/ 505174 h 1315035"/>
                <a:gd name="connsiteX4-151" fmla="*/ 4628644 w 6216319"/>
                <a:gd name="connsiteY4-152" fmla="*/ 1047341 h 1315035"/>
                <a:gd name="connsiteX5-153" fmla="*/ 5356927 w 6216319"/>
                <a:gd name="connsiteY5-154" fmla="*/ 1201089 h 1315035"/>
                <a:gd name="connsiteX6-155" fmla="*/ 6216319 w 6216319"/>
                <a:gd name="connsiteY6-156" fmla="*/ 12831 h 1315035"/>
                <a:gd name="connsiteX7-157" fmla="*/ 6216319 w 6216319"/>
                <a:gd name="connsiteY7-158" fmla="*/ 1315035 h 1315035"/>
                <a:gd name="connsiteX8-159" fmla="*/ 0 w 6216319"/>
                <a:gd name="connsiteY8-160" fmla="*/ 1315035 h 1315035"/>
                <a:gd name="connsiteX9-161" fmla="*/ 0 w 6216319"/>
                <a:gd name="connsiteY9-162" fmla="*/ 12831 h 1315035"/>
                <a:gd name="connsiteX0-163" fmla="*/ 0 w 6498499"/>
                <a:gd name="connsiteY0-164" fmla="*/ 0 h 1302204"/>
                <a:gd name="connsiteX1-165" fmla="*/ 339865 w 6498499"/>
                <a:gd name="connsiteY1-166" fmla="*/ 184845 h 1302204"/>
                <a:gd name="connsiteX2-167" fmla="*/ 2265770 w 6498499"/>
                <a:gd name="connsiteY2-168" fmla="*/ 508527 h 1302204"/>
                <a:gd name="connsiteX3-169" fmla="*/ 3244906 w 6498499"/>
                <a:gd name="connsiteY3-170" fmla="*/ 492343 h 1302204"/>
                <a:gd name="connsiteX4-171" fmla="*/ 4628644 w 6498499"/>
                <a:gd name="connsiteY4-172" fmla="*/ 1034510 h 1302204"/>
                <a:gd name="connsiteX5-173" fmla="*/ 5356927 w 6498499"/>
                <a:gd name="connsiteY5-174" fmla="*/ 1188258 h 1302204"/>
                <a:gd name="connsiteX6-175" fmla="*/ 6216319 w 6498499"/>
                <a:gd name="connsiteY6-176" fmla="*/ 1302204 h 1302204"/>
                <a:gd name="connsiteX7-177" fmla="*/ 0 w 6498499"/>
                <a:gd name="connsiteY7-178" fmla="*/ 1302204 h 1302204"/>
                <a:gd name="connsiteX8-179" fmla="*/ 0 w 6498499"/>
                <a:gd name="connsiteY8-180" fmla="*/ 0 h 1302204"/>
                <a:gd name="connsiteX0-181" fmla="*/ 0 w 6216319"/>
                <a:gd name="connsiteY0-182" fmla="*/ 0 h 1302204"/>
                <a:gd name="connsiteX1-183" fmla="*/ 339865 w 6216319"/>
                <a:gd name="connsiteY1-184" fmla="*/ 184845 h 1302204"/>
                <a:gd name="connsiteX2-185" fmla="*/ 2265770 w 6216319"/>
                <a:gd name="connsiteY2-186" fmla="*/ 508527 h 1302204"/>
                <a:gd name="connsiteX3-187" fmla="*/ 3244906 w 6216319"/>
                <a:gd name="connsiteY3-188" fmla="*/ 492343 h 1302204"/>
                <a:gd name="connsiteX4-189" fmla="*/ 4628644 w 6216319"/>
                <a:gd name="connsiteY4-190" fmla="*/ 1034510 h 1302204"/>
                <a:gd name="connsiteX5-191" fmla="*/ 5356927 w 6216319"/>
                <a:gd name="connsiteY5-192" fmla="*/ 1188258 h 1302204"/>
                <a:gd name="connsiteX6-193" fmla="*/ 6216319 w 6216319"/>
                <a:gd name="connsiteY6-194" fmla="*/ 1302204 h 1302204"/>
                <a:gd name="connsiteX7-195" fmla="*/ 0 w 6216319"/>
                <a:gd name="connsiteY7-196" fmla="*/ 1302204 h 1302204"/>
                <a:gd name="connsiteX8-197" fmla="*/ 0 w 6216319"/>
                <a:gd name="connsiteY8-198" fmla="*/ 0 h 1302204"/>
                <a:gd name="connsiteX0-199" fmla="*/ 0 w 6216319"/>
                <a:gd name="connsiteY0-200" fmla="*/ 0 h 1302204"/>
                <a:gd name="connsiteX1-201" fmla="*/ 339865 w 6216319"/>
                <a:gd name="connsiteY1-202" fmla="*/ 184845 h 1302204"/>
                <a:gd name="connsiteX2-203" fmla="*/ 2265770 w 6216319"/>
                <a:gd name="connsiteY2-204" fmla="*/ 508527 h 1302204"/>
                <a:gd name="connsiteX3-205" fmla="*/ 3244906 w 6216319"/>
                <a:gd name="connsiteY3-206" fmla="*/ 492343 h 1302204"/>
                <a:gd name="connsiteX4-207" fmla="*/ 4628644 w 6216319"/>
                <a:gd name="connsiteY4-208" fmla="*/ 1034510 h 1302204"/>
                <a:gd name="connsiteX5-209" fmla="*/ 5356927 w 6216319"/>
                <a:gd name="connsiteY5-210" fmla="*/ 1188258 h 1302204"/>
                <a:gd name="connsiteX6-211" fmla="*/ 6216319 w 6216319"/>
                <a:gd name="connsiteY6-212" fmla="*/ 1302204 h 1302204"/>
                <a:gd name="connsiteX7-213" fmla="*/ 0 w 6216319"/>
                <a:gd name="connsiteY7-214" fmla="*/ 1302204 h 1302204"/>
                <a:gd name="connsiteX8-215" fmla="*/ 0 w 6216319"/>
                <a:gd name="connsiteY8-216" fmla="*/ 0 h 1302204"/>
                <a:gd name="connsiteX0-217" fmla="*/ 0 w 6216319"/>
                <a:gd name="connsiteY0-218" fmla="*/ 0 h 1302204"/>
                <a:gd name="connsiteX1-219" fmla="*/ 339865 w 6216319"/>
                <a:gd name="connsiteY1-220" fmla="*/ 184845 h 1302204"/>
                <a:gd name="connsiteX2-221" fmla="*/ 2265770 w 6216319"/>
                <a:gd name="connsiteY2-222" fmla="*/ 508527 h 1302204"/>
                <a:gd name="connsiteX3-223" fmla="*/ 3244906 w 6216319"/>
                <a:gd name="connsiteY3-224" fmla="*/ 492343 h 1302204"/>
                <a:gd name="connsiteX4-225" fmla="*/ 4628644 w 6216319"/>
                <a:gd name="connsiteY4-226" fmla="*/ 1034510 h 1302204"/>
                <a:gd name="connsiteX5-227" fmla="*/ 5356927 w 6216319"/>
                <a:gd name="connsiteY5-228" fmla="*/ 1188258 h 1302204"/>
                <a:gd name="connsiteX6-229" fmla="*/ 6216319 w 6216319"/>
                <a:gd name="connsiteY6-230" fmla="*/ 1302204 h 1302204"/>
                <a:gd name="connsiteX7-231" fmla="*/ 0 w 6216319"/>
                <a:gd name="connsiteY7-232" fmla="*/ 1302204 h 1302204"/>
                <a:gd name="connsiteX8-233" fmla="*/ 0 w 6216319"/>
                <a:gd name="connsiteY8-234" fmla="*/ 0 h 1302204"/>
                <a:gd name="connsiteX0-235" fmla="*/ 0 w 6216319"/>
                <a:gd name="connsiteY0-236" fmla="*/ 0 h 1302204"/>
                <a:gd name="connsiteX1-237" fmla="*/ 339865 w 6216319"/>
                <a:gd name="connsiteY1-238" fmla="*/ 184845 h 1302204"/>
                <a:gd name="connsiteX2-239" fmla="*/ 2265770 w 6216319"/>
                <a:gd name="connsiteY2-240" fmla="*/ 508527 h 1302204"/>
                <a:gd name="connsiteX3-241" fmla="*/ 3244906 w 6216319"/>
                <a:gd name="connsiteY3-242" fmla="*/ 492343 h 1302204"/>
                <a:gd name="connsiteX4-243" fmla="*/ 4628644 w 6216319"/>
                <a:gd name="connsiteY4-244" fmla="*/ 1034510 h 1302204"/>
                <a:gd name="connsiteX5-245" fmla="*/ 5356927 w 6216319"/>
                <a:gd name="connsiteY5-246" fmla="*/ 1188258 h 1302204"/>
                <a:gd name="connsiteX6-247" fmla="*/ 6216319 w 6216319"/>
                <a:gd name="connsiteY6-248" fmla="*/ 1302204 h 1302204"/>
                <a:gd name="connsiteX7-249" fmla="*/ 0 w 6216319"/>
                <a:gd name="connsiteY7-250" fmla="*/ 1302204 h 1302204"/>
                <a:gd name="connsiteX8-251" fmla="*/ 0 w 6216319"/>
                <a:gd name="connsiteY8-252" fmla="*/ 0 h 1302204"/>
                <a:gd name="connsiteX0-253" fmla="*/ 0 w 6216319"/>
                <a:gd name="connsiteY0-254" fmla="*/ 0 h 1302204"/>
                <a:gd name="connsiteX1-255" fmla="*/ 339865 w 6216319"/>
                <a:gd name="connsiteY1-256" fmla="*/ 184845 h 1302204"/>
                <a:gd name="connsiteX2-257" fmla="*/ 2265770 w 6216319"/>
                <a:gd name="connsiteY2-258" fmla="*/ 508527 h 1302204"/>
                <a:gd name="connsiteX3-259" fmla="*/ 3244906 w 6216319"/>
                <a:gd name="connsiteY3-260" fmla="*/ 492343 h 1302204"/>
                <a:gd name="connsiteX4-261" fmla="*/ 4628644 w 6216319"/>
                <a:gd name="connsiteY4-262" fmla="*/ 1034510 h 1302204"/>
                <a:gd name="connsiteX5-263" fmla="*/ 5356927 w 6216319"/>
                <a:gd name="connsiteY5-264" fmla="*/ 1188258 h 1302204"/>
                <a:gd name="connsiteX6-265" fmla="*/ 6216319 w 6216319"/>
                <a:gd name="connsiteY6-266" fmla="*/ 1302204 h 1302204"/>
                <a:gd name="connsiteX7-267" fmla="*/ 0 w 6216319"/>
                <a:gd name="connsiteY7-268" fmla="*/ 1302204 h 1302204"/>
                <a:gd name="connsiteX8-269" fmla="*/ 0 w 6216319"/>
                <a:gd name="connsiteY8-270" fmla="*/ 0 h 1302204"/>
                <a:gd name="connsiteX0-271" fmla="*/ 0 w 6216319"/>
                <a:gd name="connsiteY0-272" fmla="*/ 0 h 1302204"/>
                <a:gd name="connsiteX1-273" fmla="*/ 339865 w 6216319"/>
                <a:gd name="connsiteY1-274" fmla="*/ 184845 h 1302204"/>
                <a:gd name="connsiteX2-275" fmla="*/ 2265770 w 6216319"/>
                <a:gd name="connsiteY2-276" fmla="*/ 508527 h 1302204"/>
                <a:gd name="connsiteX3-277" fmla="*/ 3244906 w 6216319"/>
                <a:gd name="connsiteY3-278" fmla="*/ 492343 h 1302204"/>
                <a:gd name="connsiteX4-279" fmla="*/ 4628644 w 6216319"/>
                <a:gd name="connsiteY4-280" fmla="*/ 1034510 h 1302204"/>
                <a:gd name="connsiteX5-281" fmla="*/ 5356927 w 6216319"/>
                <a:gd name="connsiteY5-282" fmla="*/ 1188258 h 1302204"/>
                <a:gd name="connsiteX6-283" fmla="*/ 6216319 w 6216319"/>
                <a:gd name="connsiteY6-284" fmla="*/ 1302204 h 1302204"/>
                <a:gd name="connsiteX7-285" fmla="*/ 0 w 6216319"/>
                <a:gd name="connsiteY7-286" fmla="*/ 1302204 h 1302204"/>
                <a:gd name="connsiteX8-287" fmla="*/ 0 w 6216319"/>
                <a:gd name="connsiteY8-288" fmla="*/ 0 h 1302204"/>
                <a:gd name="connsiteX0-289" fmla="*/ 0 w 6216319"/>
                <a:gd name="connsiteY0-290" fmla="*/ 0 h 1302204"/>
                <a:gd name="connsiteX1-291" fmla="*/ 339865 w 6216319"/>
                <a:gd name="connsiteY1-292" fmla="*/ 184845 h 1302204"/>
                <a:gd name="connsiteX2-293" fmla="*/ 2265770 w 6216319"/>
                <a:gd name="connsiteY2-294" fmla="*/ 508527 h 1302204"/>
                <a:gd name="connsiteX3-295" fmla="*/ 3244906 w 6216319"/>
                <a:gd name="connsiteY3-296" fmla="*/ 492343 h 1302204"/>
                <a:gd name="connsiteX4-297" fmla="*/ 4628644 w 6216319"/>
                <a:gd name="connsiteY4-298" fmla="*/ 1034510 h 1302204"/>
                <a:gd name="connsiteX5-299" fmla="*/ 5356927 w 6216319"/>
                <a:gd name="connsiteY5-300" fmla="*/ 1188258 h 1302204"/>
                <a:gd name="connsiteX6-301" fmla="*/ 6216319 w 6216319"/>
                <a:gd name="connsiteY6-302" fmla="*/ 1302204 h 1302204"/>
                <a:gd name="connsiteX7-303" fmla="*/ 0 w 6216319"/>
                <a:gd name="connsiteY7-304" fmla="*/ 1302204 h 1302204"/>
                <a:gd name="connsiteX8-305" fmla="*/ 0 w 6216319"/>
                <a:gd name="connsiteY8-306" fmla="*/ 0 h 1302204"/>
                <a:gd name="connsiteX0-307" fmla="*/ 0 w 6216319"/>
                <a:gd name="connsiteY0-308" fmla="*/ 0 h 1302204"/>
                <a:gd name="connsiteX1-309" fmla="*/ 339865 w 6216319"/>
                <a:gd name="connsiteY1-310" fmla="*/ 184845 h 1302204"/>
                <a:gd name="connsiteX2-311" fmla="*/ 2265770 w 6216319"/>
                <a:gd name="connsiteY2-312" fmla="*/ 508527 h 1302204"/>
                <a:gd name="connsiteX3-313" fmla="*/ 3244906 w 6216319"/>
                <a:gd name="connsiteY3-314" fmla="*/ 492343 h 1302204"/>
                <a:gd name="connsiteX4-315" fmla="*/ 4628644 w 6216319"/>
                <a:gd name="connsiteY4-316" fmla="*/ 1034510 h 1302204"/>
                <a:gd name="connsiteX5-317" fmla="*/ 5356927 w 6216319"/>
                <a:gd name="connsiteY5-318" fmla="*/ 1188258 h 1302204"/>
                <a:gd name="connsiteX6-319" fmla="*/ 6216319 w 6216319"/>
                <a:gd name="connsiteY6-320" fmla="*/ 1302204 h 1302204"/>
                <a:gd name="connsiteX7-321" fmla="*/ 0 w 6216319"/>
                <a:gd name="connsiteY7-322" fmla="*/ 1302204 h 1302204"/>
                <a:gd name="connsiteX8-323" fmla="*/ 0 w 6216319"/>
                <a:gd name="connsiteY8-324" fmla="*/ 0 h 1302204"/>
                <a:gd name="connsiteX0-325" fmla="*/ 0 w 6216319"/>
                <a:gd name="connsiteY0-326" fmla="*/ 0 h 1302204"/>
                <a:gd name="connsiteX1-327" fmla="*/ 339865 w 6216319"/>
                <a:gd name="connsiteY1-328" fmla="*/ 184845 h 1302204"/>
                <a:gd name="connsiteX2-329" fmla="*/ 2265770 w 6216319"/>
                <a:gd name="connsiteY2-330" fmla="*/ 508527 h 1302204"/>
                <a:gd name="connsiteX3-331" fmla="*/ 3244906 w 6216319"/>
                <a:gd name="connsiteY3-332" fmla="*/ 492343 h 1302204"/>
                <a:gd name="connsiteX4-333" fmla="*/ 4628644 w 6216319"/>
                <a:gd name="connsiteY4-334" fmla="*/ 1034510 h 1302204"/>
                <a:gd name="connsiteX5-335" fmla="*/ 5356927 w 6216319"/>
                <a:gd name="connsiteY5-336" fmla="*/ 1188258 h 1302204"/>
                <a:gd name="connsiteX6-337" fmla="*/ 6216319 w 6216319"/>
                <a:gd name="connsiteY6-338" fmla="*/ 1302204 h 1302204"/>
                <a:gd name="connsiteX7-339" fmla="*/ 0 w 6216319"/>
                <a:gd name="connsiteY7-340" fmla="*/ 1302204 h 1302204"/>
                <a:gd name="connsiteX8-341" fmla="*/ 0 w 6216319"/>
                <a:gd name="connsiteY8-342" fmla="*/ 0 h 1302204"/>
                <a:gd name="connsiteX0-343" fmla="*/ 0 w 6216319"/>
                <a:gd name="connsiteY0-344" fmla="*/ 0 h 1302204"/>
                <a:gd name="connsiteX1-345" fmla="*/ 339865 w 6216319"/>
                <a:gd name="connsiteY1-346" fmla="*/ 184845 h 1302204"/>
                <a:gd name="connsiteX2-347" fmla="*/ 2265770 w 6216319"/>
                <a:gd name="connsiteY2-348" fmla="*/ 508527 h 1302204"/>
                <a:gd name="connsiteX3-349" fmla="*/ 3244906 w 6216319"/>
                <a:gd name="connsiteY3-350" fmla="*/ 492343 h 1302204"/>
                <a:gd name="connsiteX4-351" fmla="*/ 4628644 w 6216319"/>
                <a:gd name="connsiteY4-352" fmla="*/ 1034510 h 1302204"/>
                <a:gd name="connsiteX5-353" fmla="*/ 5356927 w 6216319"/>
                <a:gd name="connsiteY5-354" fmla="*/ 1188258 h 1302204"/>
                <a:gd name="connsiteX6-355" fmla="*/ 6216319 w 6216319"/>
                <a:gd name="connsiteY6-356" fmla="*/ 1302204 h 1302204"/>
                <a:gd name="connsiteX7-357" fmla="*/ 0 w 6216319"/>
                <a:gd name="connsiteY7-358" fmla="*/ 1302204 h 1302204"/>
                <a:gd name="connsiteX8-359" fmla="*/ 0 w 6216319"/>
                <a:gd name="connsiteY8-360" fmla="*/ 0 h 1302204"/>
                <a:gd name="connsiteX0-361" fmla="*/ 0 w 6216319"/>
                <a:gd name="connsiteY0-362" fmla="*/ 0 h 1302204"/>
                <a:gd name="connsiteX1-363" fmla="*/ 339865 w 6216319"/>
                <a:gd name="connsiteY1-364" fmla="*/ 184845 h 1302204"/>
                <a:gd name="connsiteX2-365" fmla="*/ 2265770 w 6216319"/>
                <a:gd name="connsiteY2-366" fmla="*/ 508527 h 1302204"/>
                <a:gd name="connsiteX3-367" fmla="*/ 3244906 w 6216319"/>
                <a:gd name="connsiteY3-368" fmla="*/ 492343 h 1302204"/>
                <a:gd name="connsiteX4-369" fmla="*/ 4628644 w 6216319"/>
                <a:gd name="connsiteY4-370" fmla="*/ 1034510 h 1302204"/>
                <a:gd name="connsiteX5-371" fmla="*/ 5356927 w 6216319"/>
                <a:gd name="connsiteY5-372" fmla="*/ 1188258 h 1302204"/>
                <a:gd name="connsiteX6-373" fmla="*/ 6216319 w 6216319"/>
                <a:gd name="connsiteY6-374" fmla="*/ 1302204 h 1302204"/>
                <a:gd name="connsiteX7-375" fmla="*/ 0 w 6216319"/>
                <a:gd name="connsiteY7-376" fmla="*/ 1302204 h 1302204"/>
                <a:gd name="connsiteX8-377" fmla="*/ 0 w 6216319"/>
                <a:gd name="connsiteY8-378" fmla="*/ 0 h 1302204"/>
                <a:gd name="connsiteX0-379" fmla="*/ 0 w 6216319"/>
                <a:gd name="connsiteY0-380" fmla="*/ 0 h 1302204"/>
                <a:gd name="connsiteX1-381" fmla="*/ 339865 w 6216319"/>
                <a:gd name="connsiteY1-382" fmla="*/ 184845 h 1302204"/>
                <a:gd name="connsiteX2-383" fmla="*/ 2265770 w 6216319"/>
                <a:gd name="connsiteY2-384" fmla="*/ 508527 h 1302204"/>
                <a:gd name="connsiteX3-385" fmla="*/ 3244906 w 6216319"/>
                <a:gd name="connsiteY3-386" fmla="*/ 492343 h 1302204"/>
                <a:gd name="connsiteX4-387" fmla="*/ 4628644 w 6216319"/>
                <a:gd name="connsiteY4-388" fmla="*/ 1034510 h 1302204"/>
                <a:gd name="connsiteX5-389" fmla="*/ 5356927 w 6216319"/>
                <a:gd name="connsiteY5-390" fmla="*/ 1188258 h 1302204"/>
                <a:gd name="connsiteX6-391" fmla="*/ 6216319 w 6216319"/>
                <a:gd name="connsiteY6-392" fmla="*/ 1302204 h 1302204"/>
                <a:gd name="connsiteX7-393" fmla="*/ 0 w 6216319"/>
                <a:gd name="connsiteY7-394" fmla="*/ 1302204 h 1302204"/>
                <a:gd name="connsiteX8-395" fmla="*/ 0 w 6216319"/>
                <a:gd name="connsiteY8-396" fmla="*/ 0 h 1302204"/>
                <a:gd name="connsiteX0-397" fmla="*/ 0 w 6216319"/>
                <a:gd name="connsiteY0-398" fmla="*/ 147589 h 1449793"/>
                <a:gd name="connsiteX1-399" fmla="*/ 339865 w 6216319"/>
                <a:gd name="connsiteY1-400" fmla="*/ 332434 h 1449793"/>
                <a:gd name="connsiteX2-401" fmla="*/ 2265770 w 6216319"/>
                <a:gd name="connsiteY2-402" fmla="*/ 656116 h 1449793"/>
                <a:gd name="connsiteX3-403" fmla="*/ 3244906 w 6216319"/>
                <a:gd name="connsiteY3-404" fmla="*/ 639932 h 1449793"/>
                <a:gd name="connsiteX4-405" fmla="*/ 4628644 w 6216319"/>
                <a:gd name="connsiteY4-406" fmla="*/ 1182099 h 1449793"/>
                <a:gd name="connsiteX5-407" fmla="*/ 5356927 w 6216319"/>
                <a:gd name="connsiteY5-408" fmla="*/ 1335847 h 1449793"/>
                <a:gd name="connsiteX6-409" fmla="*/ 6216319 w 6216319"/>
                <a:gd name="connsiteY6-410" fmla="*/ 1449793 h 1449793"/>
                <a:gd name="connsiteX7-411" fmla="*/ 0 w 6216319"/>
                <a:gd name="connsiteY7-412" fmla="*/ 1449793 h 1449793"/>
                <a:gd name="connsiteX8-413" fmla="*/ 0 w 6216319"/>
                <a:gd name="connsiteY8-414" fmla="*/ 147589 h 1449793"/>
                <a:gd name="connsiteX0-415" fmla="*/ 0 w 6216319"/>
                <a:gd name="connsiteY0-416" fmla="*/ 121021 h 1423225"/>
                <a:gd name="connsiteX1-417" fmla="*/ 339865 w 6216319"/>
                <a:gd name="connsiteY1-418" fmla="*/ 305866 h 1423225"/>
                <a:gd name="connsiteX2-419" fmla="*/ 2265770 w 6216319"/>
                <a:gd name="connsiteY2-420" fmla="*/ 629548 h 1423225"/>
                <a:gd name="connsiteX3-421" fmla="*/ 3244906 w 6216319"/>
                <a:gd name="connsiteY3-422" fmla="*/ 613364 h 1423225"/>
                <a:gd name="connsiteX4-423" fmla="*/ 4628644 w 6216319"/>
                <a:gd name="connsiteY4-424" fmla="*/ 1155531 h 1423225"/>
                <a:gd name="connsiteX5-425" fmla="*/ 5356927 w 6216319"/>
                <a:gd name="connsiteY5-426" fmla="*/ 1309279 h 1423225"/>
                <a:gd name="connsiteX6-427" fmla="*/ 6216319 w 6216319"/>
                <a:gd name="connsiteY6-428" fmla="*/ 1423225 h 1423225"/>
                <a:gd name="connsiteX7-429" fmla="*/ 0 w 6216319"/>
                <a:gd name="connsiteY7-430" fmla="*/ 1423225 h 1423225"/>
                <a:gd name="connsiteX8-431" fmla="*/ 0 w 6216319"/>
                <a:gd name="connsiteY8-432" fmla="*/ 121021 h 1423225"/>
                <a:gd name="connsiteX0-433" fmla="*/ 0 w 6216319"/>
                <a:gd name="connsiteY0-434" fmla="*/ 121021 h 1423225"/>
                <a:gd name="connsiteX1-435" fmla="*/ 339865 w 6216319"/>
                <a:gd name="connsiteY1-436" fmla="*/ 305866 h 1423225"/>
                <a:gd name="connsiteX2-437" fmla="*/ 2265770 w 6216319"/>
                <a:gd name="connsiteY2-438" fmla="*/ 629548 h 1423225"/>
                <a:gd name="connsiteX3-439" fmla="*/ 3244906 w 6216319"/>
                <a:gd name="connsiteY3-440" fmla="*/ 613364 h 1423225"/>
                <a:gd name="connsiteX4-441" fmla="*/ 4628644 w 6216319"/>
                <a:gd name="connsiteY4-442" fmla="*/ 1155531 h 1423225"/>
                <a:gd name="connsiteX5-443" fmla="*/ 5356927 w 6216319"/>
                <a:gd name="connsiteY5-444" fmla="*/ 1309279 h 1423225"/>
                <a:gd name="connsiteX6-445" fmla="*/ 6216319 w 6216319"/>
                <a:gd name="connsiteY6-446" fmla="*/ 1423225 h 1423225"/>
                <a:gd name="connsiteX7-447" fmla="*/ 0 w 6216319"/>
                <a:gd name="connsiteY7-448" fmla="*/ 1423225 h 1423225"/>
                <a:gd name="connsiteX8-449" fmla="*/ 0 w 6216319"/>
                <a:gd name="connsiteY8-450" fmla="*/ 121021 h 1423225"/>
                <a:gd name="connsiteX0-451" fmla="*/ 0 w 6216319"/>
                <a:gd name="connsiteY0-452" fmla="*/ 140194 h 1442398"/>
                <a:gd name="connsiteX1-453" fmla="*/ 339865 w 6216319"/>
                <a:gd name="connsiteY1-454" fmla="*/ 325039 h 1442398"/>
                <a:gd name="connsiteX2-455" fmla="*/ 2265770 w 6216319"/>
                <a:gd name="connsiteY2-456" fmla="*/ 648721 h 1442398"/>
                <a:gd name="connsiteX3-457" fmla="*/ 3244906 w 6216319"/>
                <a:gd name="connsiteY3-458" fmla="*/ 632537 h 1442398"/>
                <a:gd name="connsiteX4-459" fmla="*/ 4628644 w 6216319"/>
                <a:gd name="connsiteY4-460" fmla="*/ 1174704 h 1442398"/>
                <a:gd name="connsiteX5-461" fmla="*/ 5356927 w 6216319"/>
                <a:gd name="connsiteY5-462" fmla="*/ 1328452 h 1442398"/>
                <a:gd name="connsiteX6-463" fmla="*/ 6216319 w 6216319"/>
                <a:gd name="connsiteY6-464" fmla="*/ 1442398 h 1442398"/>
                <a:gd name="connsiteX7-465" fmla="*/ 0 w 6216319"/>
                <a:gd name="connsiteY7-466" fmla="*/ 1442398 h 1442398"/>
                <a:gd name="connsiteX8-467" fmla="*/ 0 w 6216319"/>
                <a:gd name="connsiteY8-468" fmla="*/ 140194 h 1442398"/>
                <a:gd name="connsiteX0-469" fmla="*/ 0 w 6216319"/>
                <a:gd name="connsiteY0-470" fmla="*/ 140194 h 1442398"/>
                <a:gd name="connsiteX1-471" fmla="*/ 339865 w 6216319"/>
                <a:gd name="connsiteY1-472" fmla="*/ 325039 h 1442398"/>
                <a:gd name="connsiteX2-473" fmla="*/ 2265770 w 6216319"/>
                <a:gd name="connsiteY2-474" fmla="*/ 648721 h 1442398"/>
                <a:gd name="connsiteX3-475" fmla="*/ 3244906 w 6216319"/>
                <a:gd name="connsiteY3-476" fmla="*/ 632537 h 1442398"/>
                <a:gd name="connsiteX4-477" fmla="*/ 4628644 w 6216319"/>
                <a:gd name="connsiteY4-478" fmla="*/ 1174704 h 1442398"/>
                <a:gd name="connsiteX5-479" fmla="*/ 5356927 w 6216319"/>
                <a:gd name="connsiteY5-480" fmla="*/ 1328452 h 1442398"/>
                <a:gd name="connsiteX6-481" fmla="*/ 6216319 w 6216319"/>
                <a:gd name="connsiteY6-482" fmla="*/ 1442398 h 1442398"/>
                <a:gd name="connsiteX7-483" fmla="*/ 0 w 6216319"/>
                <a:gd name="connsiteY7-484" fmla="*/ 1442398 h 1442398"/>
                <a:gd name="connsiteX8-485" fmla="*/ 0 w 6216319"/>
                <a:gd name="connsiteY8-486" fmla="*/ 140194 h 1442398"/>
                <a:gd name="connsiteX0-487" fmla="*/ 0 w 6216319"/>
                <a:gd name="connsiteY0-488" fmla="*/ 34944 h 1337148"/>
                <a:gd name="connsiteX1-489" fmla="*/ 339865 w 6216319"/>
                <a:gd name="connsiteY1-490" fmla="*/ 219789 h 1337148"/>
                <a:gd name="connsiteX2-491" fmla="*/ 2265770 w 6216319"/>
                <a:gd name="connsiteY2-492" fmla="*/ 543471 h 1337148"/>
                <a:gd name="connsiteX3-493" fmla="*/ 3244906 w 6216319"/>
                <a:gd name="connsiteY3-494" fmla="*/ 527287 h 1337148"/>
                <a:gd name="connsiteX4-495" fmla="*/ 4628644 w 6216319"/>
                <a:gd name="connsiteY4-496" fmla="*/ 1069454 h 1337148"/>
                <a:gd name="connsiteX5-497" fmla="*/ 5356927 w 6216319"/>
                <a:gd name="connsiteY5-498" fmla="*/ 1223202 h 1337148"/>
                <a:gd name="connsiteX6-499" fmla="*/ 6216319 w 6216319"/>
                <a:gd name="connsiteY6-500" fmla="*/ 1337148 h 1337148"/>
                <a:gd name="connsiteX7-501" fmla="*/ 0 w 6216319"/>
                <a:gd name="connsiteY7-502" fmla="*/ 1337148 h 1337148"/>
                <a:gd name="connsiteX8-503" fmla="*/ 0 w 6216319"/>
                <a:gd name="connsiteY8-504" fmla="*/ 34944 h 1337148"/>
                <a:gd name="connsiteX0-505" fmla="*/ 0 w 6216319"/>
                <a:gd name="connsiteY0-506" fmla="*/ 44896 h 1347100"/>
                <a:gd name="connsiteX1-507" fmla="*/ 339865 w 6216319"/>
                <a:gd name="connsiteY1-508" fmla="*/ 229741 h 1347100"/>
                <a:gd name="connsiteX2-509" fmla="*/ 2265770 w 6216319"/>
                <a:gd name="connsiteY2-510" fmla="*/ 553423 h 1347100"/>
                <a:gd name="connsiteX3-511" fmla="*/ 3244906 w 6216319"/>
                <a:gd name="connsiteY3-512" fmla="*/ 537239 h 1347100"/>
                <a:gd name="connsiteX4-513" fmla="*/ 4628644 w 6216319"/>
                <a:gd name="connsiteY4-514" fmla="*/ 1079406 h 1347100"/>
                <a:gd name="connsiteX5-515" fmla="*/ 5356927 w 6216319"/>
                <a:gd name="connsiteY5-516" fmla="*/ 1233154 h 1347100"/>
                <a:gd name="connsiteX6-517" fmla="*/ 6216319 w 6216319"/>
                <a:gd name="connsiteY6-518" fmla="*/ 1347100 h 1347100"/>
                <a:gd name="connsiteX7-519" fmla="*/ 0 w 6216319"/>
                <a:gd name="connsiteY7-520" fmla="*/ 1347100 h 1347100"/>
                <a:gd name="connsiteX8-521" fmla="*/ 0 w 6216319"/>
                <a:gd name="connsiteY8-522" fmla="*/ 44896 h 1347100"/>
                <a:gd name="connsiteX0-523" fmla="*/ 0 w 6216319"/>
                <a:gd name="connsiteY0-524" fmla="*/ 44896 h 1347100"/>
                <a:gd name="connsiteX1-525" fmla="*/ 339865 w 6216319"/>
                <a:gd name="connsiteY1-526" fmla="*/ 229741 h 1347100"/>
                <a:gd name="connsiteX2-527" fmla="*/ 2265770 w 6216319"/>
                <a:gd name="connsiteY2-528" fmla="*/ 553423 h 1347100"/>
                <a:gd name="connsiteX3-529" fmla="*/ 3244906 w 6216319"/>
                <a:gd name="connsiteY3-530" fmla="*/ 537239 h 1347100"/>
                <a:gd name="connsiteX4-531" fmla="*/ 4628644 w 6216319"/>
                <a:gd name="connsiteY4-532" fmla="*/ 1079406 h 1347100"/>
                <a:gd name="connsiteX5-533" fmla="*/ 5356927 w 6216319"/>
                <a:gd name="connsiteY5-534" fmla="*/ 1233154 h 1347100"/>
                <a:gd name="connsiteX6-535" fmla="*/ 6216319 w 6216319"/>
                <a:gd name="connsiteY6-536" fmla="*/ 1347100 h 1347100"/>
                <a:gd name="connsiteX7-537" fmla="*/ 0 w 6216319"/>
                <a:gd name="connsiteY7-538" fmla="*/ 1347100 h 1347100"/>
                <a:gd name="connsiteX8-539" fmla="*/ 0 w 6216319"/>
                <a:gd name="connsiteY8-540" fmla="*/ 44896 h 1347100"/>
                <a:gd name="connsiteX0-541" fmla="*/ 0 w 6216319"/>
                <a:gd name="connsiteY0-542" fmla="*/ 530 h 1302734"/>
                <a:gd name="connsiteX1-543" fmla="*/ 339865 w 6216319"/>
                <a:gd name="connsiteY1-544" fmla="*/ 185375 h 1302734"/>
                <a:gd name="connsiteX2-545" fmla="*/ 2265770 w 6216319"/>
                <a:gd name="connsiteY2-546" fmla="*/ 509057 h 1302734"/>
                <a:gd name="connsiteX3-547" fmla="*/ 3244906 w 6216319"/>
                <a:gd name="connsiteY3-548" fmla="*/ 492873 h 1302734"/>
                <a:gd name="connsiteX4-549" fmla="*/ 4628644 w 6216319"/>
                <a:gd name="connsiteY4-550" fmla="*/ 1035040 h 1302734"/>
                <a:gd name="connsiteX5-551" fmla="*/ 5356927 w 6216319"/>
                <a:gd name="connsiteY5-552" fmla="*/ 1188788 h 1302734"/>
                <a:gd name="connsiteX6-553" fmla="*/ 6216319 w 6216319"/>
                <a:gd name="connsiteY6-554" fmla="*/ 1302734 h 1302734"/>
                <a:gd name="connsiteX7-555" fmla="*/ 0 w 6216319"/>
                <a:gd name="connsiteY7-556" fmla="*/ 1302734 h 1302734"/>
                <a:gd name="connsiteX8-557" fmla="*/ 0 w 6216319"/>
                <a:gd name="connsiteY8-558" fmla="*/ 530 h 1302734"/>
                <a:gd name="connsiteX0-559" fmla="*/ 0 w 6216319"/>
                <a:gd name="connsiteY0-560" fmla="*/ 20163 h 1322367"/>
                <a:gd name="connsiteX1-561" fmla="*/ 2265770 w 6216319"/>
                <a:gd name="connsiteY1-562" fmla="*/ 528690 h 1322367"/>
                <a:gd name="connsiteX2-563" fmla="*/ 3244906 w 6216319"/>
                <a:gd name="connsiteY2-564" fmla="*/ 512506 h 1322367"/>
                <a:gd name="connsiteX3-565" fmla="*/ 4628644 w 6216319"/>
                <a:gd name="connsiteY3-566" fmla="*/ 1054673 h 1322367"/>
                <a:gd name="connsiteX4-567" fmla="*/ 5356927 w 6216319"/>
                <a:gd name="connsiteY4-568" fmla="*/ 1208421 h 1322367"/>
                <a:gd name="connsiteX5-569" fmla="*/ 6216319 w 6216319"/>
                <a:gd name="connsiteY5-570" fmla="*/ 1322367 h 1322367"/>
                <a:gd name="connsiteX6-571" fmla="*/ 0 w 6216319"/>
                <a:gd name="connsiteY6-572" fmla="*/ 1322367 h 1322367"/>
                <a:gd name="connsiteX7-573" fmla="*/ 0 w 6216319"/>
                <a:gd name="connsiteY7-574" fmla="*/ 20163 h 1322367"/>
                <a:gd name="connsiteX0-575" fmla="*/ 0 w 6216319"/>
                <a:gd name="connsiteY0-576" fmla="*/ 105646 h 1407850"/>
                <a:gd name="connsiteX1-577" fmla="*/ 477430 w 6216319"/>
                <a:gd name="connsiteY1-578" fmla="*/ 136745 h 1407850"/>
                <a:gd name="connsiteX2-579" fmla="*/ 2265770 w 6216319"/>
                <a:gd name="connsiteY2-580" fmla="*/ 614173 h 1407850"/>
                <a:gd name="connsiteX3-581" fmla="*/ 3244906 w 6216319"/>
                <a:gd name="connsiteY3-582" fmla="*/ 597989 h 1407850"/>
                <a:gd name="connsiteX4-583" fmla="*/ 4628644 w 6216319"/>
                <a:gd name="connsiteY4-584" fmla="*/ 1140156 h 1407850"/>
                <a:gd name="connsiteX5-585" fmla="*/ 5356927 w 6216319"/>
                <a:gd name="connsiteY5-586" fmla="*/ 1293904 h 1407850"/>
                <a:gd name="connsiteX6-587" fmla="*/ 6216319 w 6216319"/>
                <a:gd name="connsiteY6-588" fmla="*/ 1407850 h 1407850"/>
                <a:gd name="connsiteX7-589" fmla="*/ 0 w 6216319"/>
                <a:gd name="connsiteY7-590" fmla="*/ 1407850 h 1407850"/>
                <a:gd name="connsiteX8-591" fmla="*/ 0 w 6216319"/>
                <a:gd name="connsiteY8-592" fmla="*/ 105646 h 1407850"/>
                <a:gd name="connsiteX0-593" fmla="*/ 0 w 6216319"/>
                <a:gd name="connsiteY0-594" fmla="*/ 71230 h 1373434"/>
                <a:gd name="connsiteX1-595" fmla="*/ 323681 w 6216319"/>
                <a:gd name="connsiteY1-596" fmla="*/ 264170 h 1373434"/>
                <a:gd name="connsiteX2-597" fmla="*/ 2265770 w 6216319"/>
                <a:gd name="connsiteY2-598" fmla="*/ 579757 h 1373434"/>
                <a:gd name="connsiteX3-599" fmla="*/ 3244906 w 6216319"/>
                <a:gd name="connsiteY3-600" fmla="*/ 563573 h 1373434"/>
                <a:gd name="connsiteX4-601" fmla="*/ 4628644 w 6216319"/>
                <a:gd name="connsiteY4-602" fmla="*/ 1105740 h 1373434"/>
                <a:gd name="connsiteX5-603" fmla="*/ 5356927 w 6216319"/>
                <a:gd name="connsiteY5-604" fmla="*/ 1259488 h 1373434"/>
                <a:gd name="connsiteX6-605" fmla="*/ 6216319 w 6216319"/>
                <a:gd name="connsiteY6-606" fmla="*/ 1373434 h 1373434"/>
                <a:gd name="connsiteX7-607" fmla="*/ 0 w 6216319"/>
                <a:gd name="connsiteY7-608" fmla="*/ 1373434 h 1373434"/>
                <a:gd name="connsiteX8-609" fmla="*/ 0 w 6216319"/>
                <a:gd name="connsiteY8-610" fmla="*/ 71230 h 1373434"/>
                <a:gd name="connsiteX0-611" fmla="*/ 0 w 6216319"/>
                <a:gd name="connsiteY0-612" fmla="*/ 71230 h 1373434"/>
                <a:gd name="connsiteX1-613" fmla="*/ 323681 w 6216319"/>
                <a:gd name="connsiteY1-614" fmla="*/ 264170 h 1373434"/>
                <a:gd name="connsiteX2-615" fmla="*/ 2265770 w 6216319"/>
                <a:gd name="connsiteY2-616" fmla="*/ 579757 h 1373434"/>
                <a:gd name="connsiteX3-617" fmla="*/ 3244906 w 6216319"/>
                <a:gd name="connsiteY3-618" fmla="*/ 563573 h 1373434"/>
                <a:gd name="connsiteX4-619" fmla="*/ 4628644 w 6216319"/>
                <a:gd name="connsiteY4-620" fmla="*/ 1105740 h 1373434"/>
                <a:gd name="connsiteX5-621" fmla="*/ 5356927 w 6216319"/>
                <a:gd name="connsiteY5-622" fmla="*/ 1259488 h 1373434"/>
                <a:gd name="connsiteX6-623" fmla="*/ 6216319 w 6216319"/>
                <a:gd name="connsiteY6-624" fmla="*/ 1373434 h 1373434"/>
                <a:gd name="connsiteX7-625" fmla="*/ 0 w 6216319"/>
                <a:gd name="connsiteY7-626" fmla="*/ 1373434 h 1373434"/>
                <a:gd name="connsiteX8-627" fmla="*/ 0 w 6216319"/>
                <a:gd name="connsiteY8-628" fmla="*/ 71230 h 1373434"/>
                <a:gd name="connsiteX0-629" fmla="*/ 0 w 6216319"/>
                <a:gd name="connsiteY0-630" fmla="*/ 147399 h 1449603"/>
                <a:gd name="connsiteX1-631" fmla="*/ 323681 w 6216319"/>
                <a:gd name="connsiteY1-632" fmla="*/ 340339 h 1449603"/>
                <a:gd name="connsiteX2-633" fmla="*/ 2265770 w 6216319"/>
                <a:gd name="connsiteY2-634" fmla="*/ 655926 h 1449603"/>
                <a:gd name="connsiteX3-635" fmla="*/ 3244906 w 6216319"/>
                <a:gd name="connsiteY3-636" fmla="*/ 639742 h 1449603"/>
                <a:gd name="connsiteX4-637" fmla="*/ 4628644 w 6216319"/>
                <a:gd name="connsiteY4-638" fmla="*/ 1181909 h 1449603"/>
                <a:gd name="connsiteX5-639" fmla="*/ 5356927 w 6216319"/>
                <a:gd name="connsiteY5-640" fmla="*/ 1335657 h 1449603"/>
                <a:gd name="connsiteX6-641" fmla="*/ 6216319 w 6216319"/>
                <a:gd name="connsiteY6-642" fmla="*/ 1449603 h 1449603"/>
                <a:gd name="connsiteX7-643" fmla="*/ 0 w 6216319"/>
                <a:gd name="connsiteY7-644" fmla="*/ 1449603 h 1449603"/>
                <a:gd name="connsiteX8-645" fmla="*/ 0 w 6216319"/>
                <a:gd name="connsiteY8-646" fmla="*/ 147399 h 1449603"/>
                <a:gd name="connsiteX0-647" fmla="*/ 0 w 6216319"/>
                <a:gd name="connsiteY0-648" fmla="*/ 147399 h 1449603"/>
                <a:gd name="connsiteX1-649" fmla="*/ 323681 w 6216319"/>
                <a:gd name="connsiteY1-650" fmla="*/ 340339 h 1449603"/>
                <a:gd name="connsiteX2-651" fmla="*/ 2265770 w 6216319"/>
                <a:gd name="connsiteY2-652" fmla="*/ 655926 h 1449603"/>
                <a:gd name="connsiteX3-653" fmla="*/ 3244906 w 6216319"/>
                <a:gd name="connsiteY3-654" fmla="*/ 639742 h 1449603"/>
                <a:gd name="connsiteX4-655" fmla="*/ 4628644 w 6216319"/>
                <a:gd name="connsiteY4-656" fmla="*/ 1181909 h 1449603"/>
                <a:gd name="connsiteX5-657" fmla="*/ 5356927 w 6216319"/>
                <a:gd name="connsiteY5-658" fmla="*/ 1335657 h 1449603"/>
                <a:gd name="connsiteX6-659" fmla="*/ 6216319 w 6216319"/>
                <a:gd name="connsiteY6-660" fmla="*/ 1449603 h 1449603"/>
                <a:gd name="connsiteX7-661" fmla="*/ 0 w 6216319"/>
                <a:gd name="connsiteY7-662" fmla="*/ 1449603 h 1449603"/>
                <a:gd name="connsiteX8-663" fmla="*/ 0 w 6216319"/>
                <a:gd name="connsiteY8-664" fmla="*/ 147399 h 1449603"/>
                <a:gd name="connsiteX0-665" fmla="*/ 0 w 6216319"/>
                <a:gd name="connsiteY0-666" fmla="*/ 147399 h 1449603"/>
                <a:gd name="connsiteX1-667" fmla="*/ 323681 w 6216319"/>
                <a:gd name="connsiteY1-668" fmla="*/ 340339 h 1449603"/>
                <a:gd name="connsiteX2-669" fmla="*/ 2265770 w 6216319"/>
                <a:gd name="connsiteY2-670" fmla="*/ 655926 h 1449603"/>
                <a:gd name="connsiteX3-671" fmla="*/ 3244906 w 6216319"/>
                <a:gd name="connsiteY3-672" fmla="*/ 639742 h 1449603"/>
                <a:gd name="connsiteX4-673" fmla="*/ 4628644 w 6216319"/>
                <a:gd name="connsiteY4-674" fmla="*/ 1181909 h 1449603"/>
                <a:gd name="connsiteX5-675" fmla="*/ 5356927 w 6216319"/>
                <a:gd name="connsiteY5-676" fmla="*/ 1335657 h 1449603"/>
                <a:gd name="connsiteX6-677" fmla="*/ 6216319 w 6216319"/>
                <a:gd name="connsiteY6-678" fmla="*/ 1449603 h 1449603"/>
                <a:gd name="connsiteX7-679" fmla="*/ 0 w 6216319"/>
                <a:gd name="connsiteY7-680" fmla="*/ 1449603 h 1449603"/>
                <a:gd name="connsiteX8-681" fmla="*/ 0 w 6216319"/>
                <a:gd name="connsiteY8-682" fmla="*/ 147399 h 1449603"/>
                <a:gd name="connsiteX0-683" fmla="*/ 0 w 6216319"/>
                <a:gd name="connsiteY0-684" fmla="*/ 147399 h 1449603"/>
                <a:gd name="connsiteX1-685" fmla="*/ 323681 w 6216319"/>
                <a:gd name="connsiteY1-686" fmla="*/ 340339 h 1449603"/>
                <a:gd name="connsiteX2-687" fmla="*/ 2265770 w 6216319"/>
                <a:gd name="connsiteY2-688" fmla="*/ 655926 h 1449603"/>
                <a:gd name="connsiteX3-689" fmla="*/ 3244906 w 6216319"/>
                <a:gd name="connsiteY3-690" fmla="*/ 639742 h 1449603"/>
                <a:gd name="connsiteX4-691" fmla="*/ 4628644 w 6216319"/>
                <a:gd name="connsiteY4-692" fmla="*/ 1181909 h 1449603"/>
                <a:gd name="connsiteX5-693" fmla="*/ 5356927 w 6216319"/>
                <a:gd name="connsiteY5-694" fmla="*/ 1335657 h 1449603"/>
                <a:gd name="connsiteX6-695" fmla="*/ 6216319 w 6216319"/>
                <a:gd name="connsiteY6-696" fmla="*/ 1449603 h 1449603"/>
                <a:gd name="connsiteX7-697" fmla="*/ 0 w 6216319"/>
                <a:gd name="connsiteY7-698" fmla="*/ 1449603 h 1449603"/>
                <a:gd name="connsiteX8-699" fmla="*/ 0 w 6216319"/>
                <a:gd name="connsiteY8-700" fmla="*/ 147399 h 1449603"/>
                <a:gd name="connsiteX0-701" fmla="*/ 0 w 6216319"/>
                <a:gd name="connsiteY0-702" fmla="*/ 147399 h 1449603"/>
                <a:gd name="connsiteX1-703" fmla="*/ 323681 w 6216319"/>
                <a:gd name="connsiteY1-704" fmla="*/ 340339 h 1449603"/>
                <a:gd name="connsiteX2-705" fmla="*/ 2265770 w 6216319"/>
                <a:gd name="connsiteY2-706" fmla="*/ 655926 h 1449603"/>
                <a:gd name="connsiteX3-707" fmla="*/ 3244906 w 6216319"/>
                <a:gd name="connsiteY3-708" fmla="*/ 639742 h 1449603"/>
                <a:gd name="connsiteX4-709" fmla="*/ 4628644 w 6216319"/>
                <a:gd name="connsiteY4-710" fmla="*/ 1181909 h 1449603"/>
                <a:gd name="connsiteX5-711" fmla="*/ 5356927 w 6216319"/>
                <a:gd name="connsiteY5-712" fmla="*/ 1335657 h 1449603"/>
                <a:gd name="connsiteX6-713" fmla="*/ 6216319 w 6216319"/>
                <a:gd name="connsiteY6-714" fmla="*/ 1449603 h 1449603"/>
                <a:gd name="connsiteX7-715" fmla="*/ 0 w 6216319"/>
                <a:gd name="connsiteY7-716" fmla="*/ 1449603 h 1449603"/>
                <a:gd name="connsiteX8-717" fmla="*/ 0 w 6216319"/>
                <a:gd name="connsiteY8-718" fmla="*/ 147399 h 1449603"/>
                <a:gd name="connsiteX0-719" fmla="*/ 0 w 6216319"/>
                <a:gd name="connsiteY0-720" fmla="*/ 147399 h 1449603"/>
                <a:gd name="connsiteX1-721" fmla="*/ 323681 w 6216319"/>
                <a:gd name="connsiteY1-722" fmla="*/ 340339 h 1449603"/>
                <a:gd name="connsiteX2-723" fmla="*/ 2265770 w 6216319"/>
                <a:gd name="connsiteY2-724" fmla="*/ 655926 h 1449603"/>
                <a:gd name="connsiteX3-725" fmla="*/ 3244906 w 6216319"/>
                <a:gd name="connsiteY3-726" fmla="*/ 639742 h 1449603"/>
                <a:gd name="connsiteX4-727" fmla="*/ 4628644 w 6216319"/>
                <a:gd name="connsiteY4-728" fmla="*/ 1181909 h 1449603"/>
                <a:gd name="connsiteX5-729" fmla="*/ 5356927 w 6216319"/>
                <a:gd name="connsiteY5-730" fmla="*/ 1335657 h 1449603"/>
                <a:gd name="connsiteX6-731" fmla="*/ 6216319 w 6216319"/>
                <a:gd name="connsiteY6-732" fmla="*/ 1449603 h 1449603"/>
                <a:gd name="connsiteX7-733" fmla="*/ 0 w 6216319"/>
                <a:gd name="connsiteY7-734" fmla="*/ 1449603 h 1449603"/>
                <a:gd name="connsiteX8-735" fmla="*/ 0 w 6216319"/>
                <a:gd name="connsiteY8-736" fmla="*/ 147399 h 144960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59" y="connsiteY6-60"/>
                </a:cxn>
                <a:cxn ang="0">
                  <a:pos x="connsiteX7-89" y="connsiteY7-90"/>
                </a:cxn>
                <a:cxn ang="0">
                  <a:pos x="connsiteX8-123" y="connsiteY8-124"/>
                </a:cxn>
              </a:cxnLst>
              <a:rect l="l" t="t" r="r" b="b"/>
              <a:pathLst>
                <a:path w="6216319" h="1449603">
                  <a:moveTo>
                    <a:pt x="0" y="147399"/>
                  </a:moveTo>
                  <a:cubicBezTo>
                    <a:pt x="229007" y="145469"/>
                    <a:pt x="222661" y="142579"/>
                    <a:pt x="323681" y="340339"/>
                  </a:cubicBezTo>
                  <a:cubicBezTo>
                    <a:pt x="1138279" y="-367925"/>
                    <a:pt x="1885444" y="174450"/>
                    <a:pt x="2265770" y="655926"/>
                  </a:cubicBezTo>
                  <a:cubicBezTo>
                    <a:pt x="2462677" y="479250"/>
                    <a:pt x="2932015" y="355171"/>
                    <a:pt x="3244906" y="639742"/>
                  </a:cubicBezTo>
                  <a:cubicBezTo>
                    <a:pt x="3517337" y="171753"/>
                    <a:pt x="4733841" y="449580"/>
                    <a:pt x="4628644" y="1181909"/>
                  </a:cubicBezTo>
                  <a:cubicBezTo>
                    <a:pt x="4984694" y="1080758"/>
                    <a:pt x="5181328" y="1161569"/>
                    <a:pt x="5356927" y="1335657"/>
                  </a:cubicBezTo>
                  <a:cubicBezTo>
                    <a:pt x="5451606" y="1194156"/>
                    <a:pt x="6105728" y="1026010"/>
                    <a:pt x="6216319" y="1449603"/>
                  </a:cubicBezTo>
                  <a:lnTo>
                    <a:pt x="0" y="1449603"/>
                  </a:lnTo>
                  <a:lnTo>
                    <a:pt x="0" y="147399"/>
                  </a:lnTo>
                  <a:close/>
                </a:path>
              </a:pathLst>
            </a:custGeom>
            <a:solidFill>
              <a:schemeClr val="bg1">
                <a:lumMod val="85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8" name="PA-îS1iḓé"/>
            <p:cNvSpPr/>
            <p:nvPr>
              <p:custDataLst>
                <p:tags r:id="rId6"/>
              </p:custDataLst>
            </p:nvPr>
          </p:nvSpPr>
          <p:spPr>
            <a:xfrm flipH="1">
              <a:off x="5101781" y="5866985"/>
              <a:ext cx="7102293" cy="1014301"/>
            </a:xfrm>
            <a:custGeom>
              <a:avLst/>
              <a:gdLst>
                <a:gd name="connsiteX0" fmla="*/ 0 w 6216319"/>
                <a:gd name="connsiteY0" fmla="*/ 0 h 1302204"/>
                <a:gd name="connsiteX1" fmla="*/ 6216319 w 6216319"/>
                <a:gd name="connsiteY1" fmla="*/ 0 h 1302204"/>
                <a:gd name="connsiteX2" fmla="*/ 6216319 w 6216319"/>
                <a:gd name="connsiteY2" fmla="*/ 1302204 h 1302204"/>
                <a:gd name="connsiteX3" fmla="*/ 0 w 6216319"/>
                <a:gd name="connsiteY3" fmla="*/ 1302204 h 1302204"/>
                <a:gd name="connsiteX4" fmla="*/ 0 w 6216319"/>
                <a:gd name="connsiteY4" fmla="*/ 0 h 1302204"/>
                <a:gd name="connsiteX0-1" fmla="*/ 0 w 6216319"/>
                <a:gd name="connsiteY0-2" fmla="*/ 9364 h 1311568"/>
                <a:gd name="connsiteX1-3" fmla="*/ 339865 w 6216319"/>
                <a:gd name="connsiteY1-4" fmla="*/ 0 h 1311568"/>
                <a:gd name="connsiteX2-5" fmla="*/ 6216319 w 6216319"/>
                <a:gd name="connsiteY2-6" fmla="*/ 9364 h 1311568"/>
                <a:gd name="connsiteX3-7" fmla="*/ 6216319 w 6216319"/>
                <a:gd name="connsiteY3-8" fmla="*/ 1311568 h 1311568"/>
                <a:gd name="connsiteX4-9" fmla="*/ 0 w 6216319"/>
                <a:gd name="connsiteY4-10" fmla="*/ 1311568 h 1311568"/>
                <a:gd name="connsiteX5" fmla="*/ 0 w 6216319"/>
                <a:gd name="connsiteY5" fmla="*/ 9364 h 1311568"/>
                <a:gd name="connsiteX0-11" fmla="*/ 0 w 6216319"/>
                <a:gd name="connsiteY0-12" fmla="*/ 0 h 1302204"/>
                <a:gd name="connsiteX1-13" fmla="*/ 339865 w 6216319"/>
                <a:gd name="connsiteY1-14" fmla="*/ 184845 h 1302204"/>
                <a:gd name="connsiteX2-15" fmla="*/ 6216319 w 6216319"/>
                <a:gd name="connsiteY2-16" fmla="*/ 0 h 1302204"/>
                <a:gd name="connsiteX3-17" fmla="*/ 6216319 w 6216319"/>
                <a:gd name="connsiteY3-18" fmla="*/ 1302204 h 1302204"/>
                <a:gd name="connsiteX4-19" fmla="*/ 0 w 6216319"/>
                <a:gd name="connsiteY4-20" fmla="*/ 1302204 h 1302204"/>
                <a:gd name="connsiteX5-21" fmla="*/ 0 w 6216319"/>
                <a:gd name="connsiteY5-22" fmla="*/ 0 h 1302204"/>
                <a:gd name="connsiteX0-23" fmla="*/ 0 w 6216319"/>
                <a:gd name="connsiteY0-24" fmla="*/ 0 h 1302204"/>
                <a:gd name="connsiteX1-25" fmla="*/ 339865 w 6216319"/>
                <a:gd name="connsiteY1-26" fmla="*/ 184845 h 1302204"/>
                <a:gd name="connsiteX2-27" fmla="*/ 6216319 w 6216319"/>
                <a:gd name="connsiteY2-28" fmla="*/ 0 h 1302204"/>
                <a:gd name="connsiteX3-29" fmla="*/ 6216319 w 6216319"/>
                <a:gd name="connsiteY3-30" fmla="*/ 1302204 h 1302204"/>
                <a:gd name="connsiteX4-31" fmla="*/ 0 w 6216319"/>
                <a:gd name="connsiteY4-32" fmla="*/ 1302204 h 1302204"/>
                <a:gd name="connsiteX5-33" fmla="*/ 0 w 6216319"/>
                <a:gd name="connsiteY5-34" fmla="*/ 0 h 1302204"/>
                <a:gd name="connsiteX0-35" fmla="*/ 0 w 6216319"/>
                <a:gd name="connsiteY0-36" fmla="*/ 47249 h 1349453"/>
                <a:gd name="connsiteX1-37" fmla="*/ 339865 w 6216319"/>
                <a:gd name="connsiteY1-38" fmla="*/ 232094 h 1349453"/>
                <a:gd name="connsiteX2-39" fmla="*/ 2273862 w 6216319"/>
                <a:gd name="connsiteY2-40" fmla="*/ 280646 h 1349453"/>
                <a:gd name="connsiteX3-41" fmla="*/ 6216319 w 6216319"/>
                <a:gd name="connsiteY3-42" fmla="*/ 47249 h 1349453"/>
                <a:gd name="connsiteX4-43" fmla="*/ 6216319 w 6216319"/>
                <a:gd name="connsiteY4-44" fmla="*/ 1349453 h 1349453"/>
                <a:gd name="connsiteX5-45" fmla="*/ 0 w 6216319"/>
                <a:gd name="connsiteY5-46" fmla="*/ 1349453 h 1349453"/>
                <a:gd name="connsiteX6" fmla="*/ 0 w 6216319"/>
                <a:gd name="connsiteY6" fmla="*/ 47249 h 1349453"/>
                <a:gd name="connsiteX0-47" fmla="*/ 0 w 6216319"/>
                <a:gd name="connsiteY0-48" fmla="*/ 30623 h 1332827"/>
                <a:gd name="connsiteX1-49" fmla="*/ 339865 w 6216319"/>
                <a:gd name="connsiteY1-50" fmla="*/ 215468 h 1332827"/>
                <a:gd name="connsiteX2-51" fmla="*/ 2265770 w 6216319"/>
                <a:gd name="connsiteY2-52" fmla="*/ 539150 h 1332827"/>
                <a:gd name="connsiteX3-53" fmla="*/ 6216319 w 6216319"/>
                <a:gd name="connsiteY3-54" fmla="*/ 30623 h 1332827"/>
                <a:gd name="connsiteX4-55" fmla="*/ 6216319 w 6216319"/>
                <a:gd name="connsiteY4-56" fmla="*/ 1332827 h 1332827"/>
                <a:gd name="connsiteX5-57" fmla="*/ 0 w 6216319"/>
                <a:gd name="connsiteY5-58" fmla="*/ 1332827 h 1332827"/>
                <a:gd name="connsiteX6-59" fmla="*/ 0 w 6216319"/>
                <a:gd name="connsiteY6-60" fmla="*/ 30623 h 1332827"/>
                <a:gd name="connsiteX0-61" fmla="*/ 0 w 6216319"/>
                <a:gd name="connsiteY0-62" fmla="*/ 31024 h 1333228"/>
                <a:gd name="connsiteX1-63" fmla="*/ 339865 w 6216319"/>
                <a:gd name="connsiteY1-64" fmla="*/ 215869 h 1333228"/>
                <a:gd name="connsiteX2-65" fmla="*/ 2265770 w 6216319"/>
                <a:gd name="connsiteY2-66" fmla="*/ 539551 h 1333228"/>
                <a:gd name="connsiteX3-67" fmla="*/ 3269182 w 6216319"/>
                <a:gd name="connsiteY3-68" fmla="*/ 418171 h 1333228"/>
                <a:gd name="connsiteX4-69" fmla="*/ 6216319 w 6216319"/>
                <a:gd name="connsiteY4-70" fmla="*/ 31024 h 1333228"/>
                <a:gd name="connsiteX5-71" fmla="*/ 6216319 w 6216319"/>
                <a:gd name="connsiteY5-72" fmla="*/ 1333228 h 1333228"/>
                <a:gd name="connsiteX6-73" fmla="*/ 0 w 6216319"/>
                <a:gd name="connsiteY6-74" fmla="*/ 1333228 h 1333228"/>
                <a:gd name="connsiteX7" fmla="*/ 0 w 6216319"/>
                <a:gd name="connsiteY7" fmla="*/ 31024 h 1333228"/>
                <a:gd name="connsiteX0-75" fmla="*/ 0 w 6216319"/>
                <a:gd name="connsiteY0-76" fmla="*/ 26175 h 1328379"/>
                <a:gd name="connsiteX1-77" fmla="*/ 339865 w 6216319"/>
                <a:gd name="connsiteY1-78" fmla="*/ 211020 h 1328379"/>
                <a:gd name="connsiteX2-79" fmla="*/ 2265770 w 6216319"/>
                <a:gd name="connsiteY2-80" fmla="*/ 534702 h 1328379"/>
                <a:gd name="connsiteX3-81" fmla="*/ 3244906 w 6216319"/>
                <a:gd name="connsiteY3-82" fmla="*/ 518518 h 1328379"/>
                <a:gd name="connsiteX4-83" fmla="*/ 6216319 w 6216319"/>
                <a:gd name="connsiteY4-84" fmla="*/ 26175 h 1328379"/>
                <a:gd name="connsiteX5-85" fmla="*/ 6216319 w 6216319"/>
                <a:gd name="connsiteY5-86" fmla="*/ 1328379 h 1328379"/>
                <a:gd name="connsiteX6-87" fmla="*/ 0 w 6216319"/>
                <a:gd name="connsiteY6-88" fmla="*/ 1328379 h 1328379"/>
                <a:gd name="connsiteX7-89" fmla="*/ 0 w 6216319"/>
                <a:gd name="connsiteY7-90" fmla="*/ 26175 h 1328379"/>
                <a:gd name="connsiteX0-91" fmla="*/ 0 w 6216319"/>
                <a:gd name="connsiteY0-92" fmla="*/ 63128 h 1365332"/>
                <a:gd name="connsiteX1-93" fmla="*/ 339865 w 6216319"/>
                <a:gd name="connsiteY1-94" fmla="*/ 247973 h 1365332"/>
                <a:gd name="connsiteX2-95" fmla="*/ 2265770 w 6216319"/>
                <a:gd name="connsiteY2-96" fmla="*/ 571655 h 1365332"/>
                <a:gd name="connsiteX3-97" fmla="*/ 3244906 w 6216319"/>
                <a:gd name="connsiteY3-98" fmla="*/ 555471 h 1365332"/>
                <a:gd name="connsiteX4-99" fmla="*/ 4725749 w 6216319"/>
                <a:gd name="connsiteY4-100" fmla="*/ 239882 h 1365332"/>
                <a:gd name="connsiteX5-101" fmla="*/ 6216319 w 6216319"/>
                <a:gd name="connsiteY5-102" fmla="*/ 63128 h 1365332"/>
                <a:gd name="connsiteX6-103" fmla="*/ 6216319 w 6216319"/>
                <a:gd name="connsiteY6-104" fmla="*/ 1365332 h 1365332"/>
                <a:gd name="connsiteX7-105" fmla="*/ 0 w 6216319"/>
                <a:gd name="connsiteY7-106" fmla="*/ 1365332 h 1365332"/>
                <a:gd name="connsiteX8" fmla="*/ 0 w 6216319"/>
                <a:gd name="connsiteY8" fmla="*/ 63128 h 1365332"/>
                <a:gd name="connsiteX0-107" fmla="*/ 0 w 6216319"/>
                <a:gd name="connsiteY0-108" fmla="*/ 20810 h 1323014"/>
                <a:gd name="connsiteX1-109" fmla="*/ 339865 w 6216319"/>
                <a:gd name="connsiteY1-110" fmla="*/ 205655 h 1323014"/>
                <a:gd name="connsiteX2-111" fmla="*/ 2265770 w 6216319"/>
                <a:gd name="connsiteY2-112" fmla="*/ 529337 h 1323014"/>
                <a:gd name="connsiteX3-113" fmla="*/ 3244906 w 6216319"/>
                <a:gd name="connsiteY3-114" fmla="*/ 513153 h 1323014"/>
                <a:gd name="connsiteX4-115" fmla="*/ 4628644 w 6216319"/>
                <a:gd name="connsiteY4-116" fmla="*/ 1055320 h 1323014"/>
                <a:gd name="connsiteX5-117" fmla="*/ 6216319 w 6216319"/>
                <a:gd name="connsiteY5-118" fmla="*/ 20810 h 1323014"/>
                <a:gd name="connsiteX6-119" fmla="*/ 6216319 w 6216319"/>
                <a:gd name="connsiteY6-120" fmla="*/ 1323014 h 1323014"/>
                <a:gd name="connsiteX7-121" fmla="*/ 0 w 6216319"/>
                <a:gd name="connsiteY7-122" fmla="*/ 1323014 h 1323014"/>
                <a:gd name="connsiteX8-123" fmla="*/ 0 w 6216319"/>
                <a:gd name="connsiteY8-124" fmla="*/ 20810 h 1323014"/>
                <a:gd name="connsiteX0-125" fmla="*/ 0 w 6216319"/>
                <a:gd name="connsiteY0-126" fmla="*/ 32243 h 1334447"/>
                <a:gd name="connsiteX1-127" fmla="*/ 339865 w 6216319"/>
                <a:gd name="connsiteY1-128" fmla="*/ 217088 h 1334447"/>
                <a:gd name="connsiteX2-129" fmla="*/ 2265770 w 6216319"/>
                <a:gd name="connsiteY2-130" fmla="*/ 540770 h 1334447"/>
                <a:gd name="connsiteX3-131" fmla="*/ 3244906 w 6216319"/>
                <a:gd name="connsiteY3-132" fmla="*/ 524586 h 1334447"/>
                <a:gd name="connsiteX4-133" fmla="*/ 4628644 w 6216319"/>
                <a:gd name="connsiteY4-134" fmla="*/ 1066753 h 1334447"/>
                <a:gd name="connsiteX5-135" fmla="*/ 5526860 w 6216319"/>
                <a:gd name="connsiteY5-136" fmla="*/ 451758 h 1334447"/>
                <a:gd name="connsiteX6-137" fmla="*/ 6216319 w 6216319"/>
                <a:gd name="connsiteY6-138" fmla="*/ 32243 h 1334447"/>
                <a:gd name="connsiteX7-139" fmla="*/ 6216319 w 6216319"/>
                <a:gd name="connsiteY7-140" fmla="*/ 1334447 h 1334447"/>
                <a:gd name="connsiteX8-141" fmla="*/ 0 w 6216319"/>
                <a:gd name="connsiteY8-142" fmla="*/ 1334447 h 1334447"/>
                <a:gd name="connsiteX9" fmla="*/ 0 w 6216319"/>
                <a:gd name="connsiteY9" fmla="*/ 32243 h 1334447"/>
                <a:gd name="connsiteX0-143" fmla="*/ 0 w 6216319"/>
                <a:gd name="connsiteY0-144" fmla="*/ 12831 h 1315035"/>
                <a:gd name="connsiteX1-145" fmla="*/ 339865 w 6216319"/>
                <a:gd name="connsiteY1-146" fmla="*/ 197676 h 1315035"/>
                <a:gd name="connsiteX2-147" fmla="*/ 2265770 w 6216319"/>
                <a:gd name="connsiteY2-148" fmla="*/ 521358 h 1315035"/>
                <a:gd name="connsiteX3-149" fmla="*/ 3244906 w 6216319"/>
                <a:gd name="connsiteY3-150" fmla="*/ 505174 h 1315035"/>
                <a:gd name="connsiteX4-151" fmla="*/ 4628644 w 6216319"/>
                <a:gd name="connsiteY4-152" fmla="*/ 1047341 h 1315035"/>
                <a:gd name="connsiteX5-153" fmla="*/ 5356927 w 6216319"/>
                <a:gd name="connsiteY5-154" fmla="*/ 1201089 h 1315035"/>
                <a:gd name="connsiteX6-155" fmla="*/ 6216319 w 6216319"/>
                <a:gd name="connsiteY6-156" fmla="*/ 12831 h 1315035"/>
                <a:gd name="connsiteX7-157" fmla="*/ 6216319 w 6216319"/>
                <a:gd name="connsiteY7-158" fmla="*/ 1315035 h 1315035"/>
                <a:gd name="connsiteX8-159" fmla="*/ 0 w 6216319"/>
                <a:gd name="connsiteY8-160" fmla="*/ 1315035 h 1315035"/>
                <a:gd name="connsiteX9-161" fmla="*/ 0 w 6216319"/>
                <a:gd name="connsiteY9-162" fmla="*/ 12831 h 1315035"/>
                <a:gd name="connsiteX0-163" fmla="*/ 0 w 6498499"/>
                <a:gd name="connsiteY0-164" fmla="*/ 0 h 1302204"/>
                <a:gd name="connsiteX1-165" fmla="*/ 339865 w 6498499"/>
                <a:gd name="connsiteY1-166" fmla="*/ 184845 h 1302204"/>
                <a:gd name="connsiteX2-167" fmla="*/ 2265770 w 6498499"/>
                <a:gd name="connsiteY2-168" fmla="*/ 508527 h 1302204"/>
                <a:gd name="connsiteX3-169" fmla="*/ 3244906 w 6498499"/>
                <a:gd name="connsiteY3-170" fmla="*/ 492343 h 1302204"/>
                <a:gd name="connsiteX4-171" fmla="*/ 4628644 w 6498499"/>
                <a:gd name="connsiteY4-172" fmla="*/ 1034510 h 1302204"/>
                <a:gd name="connsiteX5-173" fmla="*/ 5356927 w 6498499"/>
                <a:gd name="connsiteY5-174" fmla="*/ 1188258 h 1302204"/>
                <a:gd name="connsiteX6-175" fmla="*/ 6216319 w 6498499"/>
                <a:gd name="connsiteY6-176" fmla="*/ 1302204 h 1302204"/>
                <a:gd name="connsiteX7-177" fmla="*/ 0 w 6498499"/>
                <a:gd name="connsiteY7-178" fmla="*/ 1302204 h 1302204"/>
                <a:gd name="connsiteX8-179" fmla="*/ 0 w 6498499"/>
                <a:gd name="connsiteY8-180" fmla="*/ 0 h 1302204"/>
                <a:gd name="connsiteX0-181" fmla="*/ 0 w 6216319"/>
                <a:gd name="connsiteY0-182" fmla="*/ 0 h 1302204"/>
                <a:gd name="connsiteX1-183" fmla="*/ 339865 w 6216319"/>
                <a:gd name="connsiteY1-184" fmla="*/ 184845 h 1302204"/>
                <a:gd name="connsiteX2-185" fmla="*/ 2265770 w 6216319"/>
                <a:gd name="connsiteY2-186" fmla="*/ 508527 h 1302204"/>
                <a:gd name="connsiteX3-187" fmla="*/ 3244906 w 6216319"/>
                <a:gd name="connsiteY3-188" fmla="*/ 492343 h 1302204"/>
                <a:gd name="connsiteX4-189" fmla="*/ 4628644 w 6216319"/>
                <a:gd name="connsiteY4-190" fmla="*/ 1034510 h 1302204"/>
                <a:gd name="connsiteX5-191" fmla="*/ 5356927 w 6216319"/>
                <a:gd name="connsiteY5-192" fmla="*/ 1188258 h 1302204"/>
                <a:gd name="connsiteX6-193" fmla="*/ 6216319 w 6216319"/>
                <a:gd name="connsiteY6-194" fmla="*/ 1302204 h 1302204"/>
                <a:gd name="connsiteX7-195" fmla="*/ 0 w 6216319"/>
                <a:gd name="connsiteY7-196" fmla="*/ 1302204 h 1302204"/>
                <a:gd name="connsiteX8-197" fmla="*/ 0 w 6216319"/>
                <a:gd name="connsiteY8-198" fmla="*/ 0 h 1302204"/>
                <a:gd name="connsiteX0-199" fmla="*/ 0 w 6216319"/>
                <a:gd name="connsiteY0-200" fmla="*/ 0 h 1302204"/>
                <a:gd name="connsiteX1-201" fmla="*/ 339865 w 6216319"/>
                <a:gd name="connsiteY1-202" fmla="*/ 184845 h 1302204"/>
                <a:gd name="connsiteX2-203" fmla="*/ 2265770 w 6216319"/>
                <a:gd name="connsiteY2-204" fmla="*/ 508527 h 1302204"/>
                <a:gd name="connsiteX3-205" fmla="*/ 3244906 w 6216319"/>
                <a:gd name="connsiteY3-206" fmla="*/ 492343 h 1302204"/>
                <a:gd name="connsiteX4-207" fmla="*/ 4628644 w 6216319"/>
                <a:gd name="connsiteY4-208" fmla="*/ 1034510 h 1302204"/>
                <a:gd name="connsiteX5-209" fmla="*/ 5356927 w 6216319"/>
                <a:gd name="connsiteY5-210" fmla="*/ 1188258 h 1302204"/>
                <a:gd name="connsiteX6-211" fmla="*/ 6216319 w 6216319"/>
                <a:gd name="connsiteY6-212" fmla="*/ 1302204 h 1302204"/>
                <a:gd name="connsiteX7-213" fmla="*/ 0 w 6216319"/>
                <a:gd name="connsiteY7-214" fmla="*/ 1302204 h 1302204"/>
                <a:gd name="connsiteX8-215" fmla="*/ 0 w 6216319"/>
                <a:gd name="connsiteY8-216" fmla="*/ 0 h 1302204"/>
                <a:gd name="connsiteX0-217" fmla="*/ 0 w 6216319"/>
                <a:gd name="connsiteY0-218" fmla="*/ 0 h 1302204"/>
                <a:gd name="connsiteX1-219" fmla="*/ 339865 w 6216319"/>
                <a:gd name="connsiteY1-220" fmla="*/ 184845 h 1302204"/>
                <a:gd name="connsiteX2-221" fmla="*/ 2265770 w 6216319"/>
                <a:gd name="connsiteY2-222" fmla="*/ 508527 h 1302204"/>
                <a:gd name="connsiteX3-223" fmla="*/ 3244906 w 6216319"/>
                <a:gd name="connsiteY3-224" fmla="*/ 492343 h 1302204"/>
                <a:gd name="connsiteX4-225" fmla="*/ 4628644 w 6216319"/>
                <a:gd name="connsiteY4-226" fmla="*/ 1034510 h 1302204"/>
                <a:gd name="connsiteX5-227" fmla="*/ 5356927 w 6216319"/>
                <a:gd name="connsiteY5-228" fmla="*/ 1188258 h 1302204"/>
                <a:gd name="connsiteX6-229" fmla="*/ 6216319 w 6216319"/>
                <a:gd name="connsiteY6-230" fmla="*/ 1302204 h 1302204"/>
                <a:gd name="connsiteX7-231" fmla="*/ 0 w 6216319"/>
                <a:gd name="connsiteY7-232" fmla="*/ 1302204 h 1302204"/>
                <a:gd name="connsiteX8-233" fmla="*/ 0 w 6216319"/>
                <a:gd name="connsiteY8-234" fmla="*/ 0 h 1302204"/>
                <a:gd name="connsiteX0-235" fmla="*/ 0 w 6216319"/>
                <a:gd name="connsiteY0-236" fmla="*/ 0 h 1302204"/>
                <a:gd name="connsiteX1-237" fmla="*/ 339865 w 6216319"/>
                <a:gd name="connsiteY1-238" fmla="*/ 184845 h 1302204"/>
                <a:gd name="connsiteX2-239" fmla="*/ 2265770 w 6216319"/>
                <a:gd name="connsiteY2-240" fmla="*/ 508527 h 1302204"/>
                <a:gd name="connsiteX3-241" fmla="*/ 3244906 w 6216319"/>
                <a:gd name="connsiteY3-242" fmla="*/ 492343 h 1302204"/>
                <a:gd name="connsiteX4-243" fmla="*/ 4628644 w 6216319"/>
                <a:gd name="connsiteY4-244" fmla="*/ 1034510 h 1302204"/>
                <a:gd name="connsiteX5-245" fmla="*/ 5356927 w 6216319"/>
                <a:gd name="connsiteY5-246" fmla="*/ 1188258 h 1302204"/>
                <a:gd name="connsiteX6-247" fmla="*/ 6216319 w 6216319"/>
                <a:gd name="connsiteY6-248" fmla="*/ 1302204 h 1302204"/>
                <a:gd name="connsiteX7-249" fmla="*/ 0 w 6216319"/>
                <a:gd name="connsiteY7-250" fmla="*/ 1302204 h 1302204"/>
                <a:gd name="connsiteX8-251" fmla="*/ 0 w 6216319"/>
                <a:gd name="connsiteY8-252" fmla="*/ 0 h 1302204"/>
                <a:gd name="connsiteX0-253" fmla="*/ 0 w 6216319"/>
                <a:gd name="connsiteY0-254" fmla="*/ 0 h 1302204"/>
                <a:gd name="connsiteX1-255" fmla="*/ 339865 w 6216319"/>
                <a:gd name="connsiteY1-256" fmla="*/ 184845 h 1302204"/>
                <a:gd name="connsiteX2-257" fmla="*/ 2265770 w 6216319"/>
                <a:gd name="connsiteY2-258" fmla="*/ 508527 h 1302204"/>
                <a:gd name="connsiteX3-259" fmla="*/ 3244906 w 6216319"/>
                <a:gd name="connsiteY3-260" fmla="*/ 492343 h 1302204"/>
                <a:gd name="connsiteX4-261" fmla="*/ 4628644 w 6216319"/>
                <a:gd name="connsiteY4-262" fmla="*/ 1034510 h 1302204"/>
                <a:gd name="connsiteX5-263" fmla="*/ 5356927 w 6216319"/>
                <a:gd name="connsiteY5-264" fmla="*/ 1188258 h 1302204"/>
                <a:gd name="connsiteX6-265" fmla="*/ 6216319 w 6216319"/>
                <a:gd name="connsiteY6-266" fmla="*/ 1302204 h 1302204"/>
                <a:gd name="connsiteX7-267" fmla="*/ 0 w 6216319"/>
                <a:gd name="connsiteY7-268" fmla="*/ 1302204 h 1302204"/>
                <a:gd name="connsiteX8-269" fmla="*/ 0 w 6216319"/>
                <a:gd name="connsiteY8-270" fmla="*/ 0 h 1302204"/>
                <a:gd name="connsiteX0-271" fmla="*/ 0 w 6216319"/>
                <a:gd name="connsiteY0-272" fmla="*/ 0 h 1302204"/>
                <a:gd name="connsiteX1-273" fmla="*/ 339865 w 6216319"/>
                <a:gd name="connsiteY1-274" fmla="*/ 184845 h 1302204"/>
                <a:gd name="connsiteX2-275" fmla="*/ 2265770 w 6216319"/>
                <a:gd name="connsiteY2-276" fmla="*/ 508527 h 1302204"/>
                <a:gd name="connsiteX3-277" fmla="*/ 3244906 w 6216319"/>
                <a:gd name="connsiteY3-278" fmla="*/ 492343 h 1302204"/>
                <a:gd name="connsiteX4-279" fmla="*/ 4628644 w 6216319"/>
                <a:gd name="connsiteY4-280" fmla="*/ 1034510 h 1302204"/>
                <a:gd name="connsiteX5-281" fmla="*/ 5356927 w 6216319"/>
                <a:gd name="connsiteY5-282" fmla="*/ 1188258 h 1302204"/>
                <a:gd name="connsiteX6-283" fmla="*/ 6216319 w 6216319"/>
                <a:gd name="connsiteY6-284" fmla="*/ 1302204 h 1302204"/>
                <a:gd name="connsiteX7-285" fmla="*/ 0 w 6216319"/>
                <a:gd name="connsiteY7-286" fmla="*/ 1302204 h 1302204"/>
                <a:gd name="connsiteX8-287" fmla="*/ 0 w 6216319"/>
                <a:gd name="connsiteY8-288" fmla="*/ 0 h 1302204"/>
                <a:gd name="connsiteX0-289" fmla="*/ 0 w 6216319"/>
                <a:gd name="connsiteY0-290" fmla="*/ 0 h 1302204"/>
                <a:gd name="connsiteX1-291" fmla="*/ 339865 w 6216319"/>
                <a:gd name="connsiteY1-292" fmla="*/ 184845 h 1302204"/>
                <a:gd name="connsiteX2-293" fmla="*/ 2265770 w 6216319"/>
                <a:gd name="connsiteY2-294" fmla="*/ 508527 h 1302204"/>
                <a:gd name="connsiteX3-295" fmla="*/ 3244906 w 6216319"/>
                <a:gd name="connsiteY3-296" fmla="*/ 492343 h 1302204"/>
                <a:gd name="connsiteX4-297" fmla="*/ 4628644 w 6216319"/>
                <a:gd name="connsiteY4-298" fmla="*/ 1034510 h 1302204"/>
                <a:gd name="connsiteX5-299" fmla="*/ 5356927 w 6216319"/>
                <a:gd name="connsiteY5-300" fmla="*/ 1188258 h 1302204"/>
                <a:gd name="connsiteX6-301" fmla="*/ 6216319 w 6216319"/>
                <a:gd name="connsiteY6-302" fmla="*/ 1302204 h 1302204"/>
                <a:gd name="connsiteX7-303" fmla="*/ 0 w 6216319"/>
                <a:gd name="connsiteY7-304" fmla="*/ 1302204 h 1302204"/>
                <a:gd name="connsiteX8-305" fmla="*/ 0 w 6216319"/>
                <a:gd name="connsiteY8-306" fmla="*/ 0 h 1302204"/>
                <a:gd name="connsiteX0-307" fmla="*/ 0 w 6216319"/>
                <a:gd name="connsiteY0-308" fmla="*/ 0 h 1302204"/>
                <a:gd name="connsiteX1-309" fmla="*/ 339865 w 6216319"/>
                <a:gd name="connsiteY1-310" fmla="*/ 184845 h 1302204"/>
                <a:gd name="connsiteX2-311" fmla="*/ 2265770 w 6216319"/>
                <a:gd name="connsiteY2-312" fmla="*/ 508527 h 1302204"/>
                <a:gd name="connsiteX3-313" fmla="*/ 3244906 w 6216319"/>
                <a:gd name="connsiteY3-314" fmla="*/ 492343 h 1302204"/>
                <a:gd name="connsiteX4-315" fmla="*/ 4628644 w 6216319"/>
                <a:gd name="connsiteY4-316" fmla="*/ 1034510 h 1302204"/>
                <a:gd name="connsiteX5-317" fmla="*/ 5356927 w 6216319"/>
                <a:gd name="connsiteY5-318" fmla="*/ 1188258 h 1302204"/>
                <a:gd name="connsiteX6-319" fmla="*/ 6216319 w 6216319"/>
                <a:gd name="connsiteY6-320" fmla="*/ 1302204 h 1302204"/>
                <a:gd name="connsiteX7-321" fmla="*/ 0 w 6216319"/>
                <a:gd name="connsiteY7-322" fmla="*/ 1302204 h 1302204"/>
                <a:gd name="connsiteX8-323" fmla="*/ 0 w 6216319"/>
                <a:gd name="connsiteY8-324" fmla="*/ 0 h 1302204"/>
                <a:gd name="connsiteX0-325" fmla="*/ 0 w 6216319"/>
                <a:gd name="connsiteY0-326" fmla="*/ 0 h 1302204"/>
                <a:gd name="connsiteX1-327" fmla="*/ 339865 w 6216319"/>
                <a:gd name="connsiteY1-328" fmla="*/ 184845 h 1302204"/>
                <a:gd name="connsiteX2-329" fmla="*/ 2265770 w 6216319"/>
                <a:gd name="connsiteY2-330" fmla="*/ 508527 h 1302204"/>
                <a:gd name="connsiteX3-331" fmla="*/ 3244906 w 6216319"/>
                <a:gd name="connsiteY3-332" fmla="*/ 492343 h 1302204"/>
                <a:gd name="connsiteX4-333" fmla="*/ 4628644 w 6216319"/>
                <a:gd name="connsiteY4-334" fmla="*/ 1034510 h 1302204"/>
                <a:gd name="connsiteX5-335" fmla="*/ 5356927 w 6216319"/>
                <a:gd name="connsiteY5-336" fmla="*/ 1188258 h 1302204"/>
                <a:gd name="connsiteX6-337" fmla="*/ 6216319 w 6216319"/>
                <a:gd name="connsiteY6-338" fmla="*/ 1302204 h 1302204"/>
                <a:gd name="connsiteX7-339" fmla="*/ 0 w 6216319"/>
                <a:gd name="connsiteY7-340" fmla="*/ 1302204 h 1302204"/>
                <a:gd name="connsiteX8-341" fmla="*/ 0 w 6216319"/>
                <a:gd name="connsiteY8-342" fmla="*/ 0 h 1302204"/>
                <a:gd name="connsiteX0-343" fmla="*/ 0 w 6216319"/>
                <a:gd name="connsiteY0-344" fmla="*/ 0 h 1302204"/>
                <a:gd name="connsiteX1-345" fmla="*/ 339865 w 6216319"/>
                <a:gd name="connsiteY1-346" fmla="*/ 184845 h 1302204"/>
                <a:gd name="connsiteX2-347" fmla="*/ 2265770 w 6216319"/>
                <a:gd name="connsiteY2-348" fmla="*/ 508527 h 1302204"/>
                <a:gd name="connsiteX3-349" fmla="*/ 3244906 w 6216319"/>
                <a:gd name="connsiteY3-350" fmla="*/ 492343 h 1302204"/>
                <a:gd name="connsiteX4-351" fmla="*/ 4628644 w 6216319"/>
                <a:gd name="connsiteY4-352" fmla="*/ 1034510 h 1302204"/>
                <a:gd name="connsiteX5-353" fmla="*/ 5356927 w 6216319"/>
                <a:gd name="connsiteY5-354" fmla="*/ 1188258 h 1302204"/>
                <a:gd name="connsiteX6-355" fmla="*/ 6216319 w 6216319"/>
                <a:gd name="connsiteY6-356" fmla="*/ 1302204 h 1302204"/>
                <a:gd name="connsiteX7-357" fmla="*/ 0 w 6216319"/>
                <a:gd name="connsiteY7-358" fmla="*/ 1302204 h 1302204"/>
                <a:gd name="connsiteX8-359" fmla="*/ 0 w 6216319"/>
                <a:gd name="connsiteY8-360" fmla="*/ 0 h 1302204"/>
                <a:gd name="connsiteX0-361" fmla="*/ 0 w 6216319"/>
                <a:gd name="connsiteY0-362" fmla="*/ 0 h 1302204"/>
                <a:gd name="connsiteX1-363" fmla="*/ 339865 w 6216319"/>
                <a:gd name="connsiteY1-364" fmla="*/ 184845 h 1302204"/>
                <a:gd name="connsiteX2-365" fmla="*/ 2265770 w 6216319"/>
                <a:gd name="connsiteY2-366" fmla="*/ 508527 h 1302204"/>
                <a:gd name="connsiteX3-367" fmla="*/ 3244906 w 6216319"/>
                <a:gd name="connsiteY3-368" fmla="*/ 492343 h 1302204"/>
                <a:gd name="connsiteX4-369" fmla="*/ 4628644 w 6216319"/>
                <a:gd name="connsiteY4-370" fmla="*/ 1034510 h 1302204"/>
                <a:gd name="connsiteX5-371" fmla="*/ 5356927 w 6216319"/>
                <a:gd name="connsiteY5-372" fmla="*/ 1188258 h 1302204"/>
                <a:gd name="connsiteX6-373" fmla="*/ 6216319 w 6216319"/>
                <a:gd name="connsiteY6-374" fmla="*/ 1302204 h 1302204"/>
                <a:gd name="connsiteX7-375" fmla="*/ 0 w 6216319"/>
                <a:gd name="connsiteY7-376" fmla="*/ 1302204 h 1302204"/>
                <a:gd name="connsiteX8-377" fmla="*/ 0 w 6216319"/>
                <a:gd name="connsiteY8-378" fmla="*/ 0 h 1302204"/>
                <a:gd name="connsiteX0-379" fmla="*/ 0 w 6216319"/>
                <a:gd name="connsiteY0-380" fmla="*/ 0 h 1302204"/>
                <a:gd name="connsiteX1-381" fmla="*/ 339865 w 6216319"/>
                <a:gd name="connsiteY1-382" fmla="*/ 184845 h 1302204"/>
                <a:gd name="connsiteX2-383" fmla="*/ 2265770 w 6216319"/>
                <a:gd name="connsiteY2-384" fmla="*/ 508527 h 1302204"/>
                <a:gd name="connsiteX3-385" fmla="*/ 3244906 w 6216319"/>
                <a:gd name="connsiteY3-386" fmla="*/ 492343 h 1302204"/>
                <a:gd name="connsiteX4-387" fmla="*/ 4628644 w 6216319"/>
                <a:gd name="connsiteY4-388" fmla="*/ 1034510 h 1302204"/>
                <a:gd name="connsiteX5-389" fmla="*/ 5356927 w 6216319"/>
                <a:gd name="connsiteY5-390" fmla="*/ 1188258 h 1302204"/>
                <a:gd name="connsiteX6-391" fmla="*/ 6216319 w 6216319"/>
                <a:gd name="connsiteY6-392" fmla="*/ 1302204 h 1302204"/>
                <a:gd name="connsiteX7-393" fmla="*/ 0 w 6216319"/>
                <a:gd name="connsiteY7-394" fmla="*/ 1302204 h 1302204"/>
                <a:gd name="connsiteX8-395" fmla="*/ 0 w 6216319"/>
                <a:gd name="connsiteY8-396" fmla="*/ 0 h 1302204"/>
                <a:gd name="connsiteX0-397" fmla="*/ 0 w 6216319"/>
                <a:gd name="connsiteY0-398" fmla="*/ 147589 h 1449793"/>
                <a:gd name="connsiteX1-399" fmla="*/ 339865 w 6216319"/>
                <a:gd name="connsiteY1-400" fmla="*/ 332434 h 1449793"/>
                <a:gd name="connsiteX2-401" fmla="*/ 2265770 w 6216319"/>
                <a:gd name="connsiteY2-402" fmla="*/ 656116 h 1449793"/>
                <a:gd name="connsiteX3-403" fmla="*/ 3244906 w 6216319"/>
                <a:gd name="connsiteY3-404" fmla="*/ 639932 h 1449793"/>
                <a:gd name="connsiteX4-405" fmla="*/ 4628644 w 6216319"/>
                <a:gd name="connsiteY4-406" fmla="*/ 1182099 h 1449793"/>
                <a:gd name="connsiteX5-407" fmla="*/ 5356927 w 6216319"/>
                <a:gd name="connsiteY5-408" fmla="*/ 1335847 h 1449793"/>
                <a:gd name="connsiteX6-409" fmla="*/ 6216319 w 6216319"/>
                <a:gd name="connsiteY6-410" fmla="*/ 1449793 h 1449793"/>
                <a:gd name="connsiteX7-411" fmla="*/ 0 w 6216319"/>
                <a:gd name="connsiteY7-412" fmla="*/ 1449793 h 1449793"/>
                <a:gd name="connsiteX8-413" fmla="*/ 0 w 6216319"/>
                <a:gd name="connsiteY8-414" fmla="*/ 147589 h 1449793"/>
                <a:gd name="connsiteX0-415" fmla="*/ 0 w 6216319"/>
                <a:gd name="connsiteY0-416" fmla="*/ 121021 h 1423225"/>
                <a:gd name="connsiteX1-417" fmla="*/ 339865 w 6216319"/>
                <a:gd name="connsiteY1-418" fmla="*/ 305866 h 1423225"/>
                <a:gd name="connsiteX2-419" fmla="*/ 2265770 w 6216319"/>
                <a:gd name="connsiteY2-420" fmla="*/ 629548 h 1423225"/>
                <a:gd name="connsiteX3-421" fmla="*/ 3244906 w 6216319"/>
                <a:gd name="connsiteY3-422" fmla="*/ 613364 h 1423225"/>
                <a:gd name="connsiteX4-423" fmla="*/ 4628644 w 6216319"/>
                <a:gd name="connsiteY4-424" fmla="*/ 1155531 h 1423225"/>
                <a:gd name="connsiteX5-425" fmla="*/ 5356927 w 6216319"/>
                <a:gd name="connsiteY5-426" fmla="*/ 1309279 h 1423225"/>
                <a:gd name="connsiteX6-427" fmla="*/ 6216319 w 6216319"/>
                <a:gd name="connsiteY6-428" fmla="*/ 1423225 h 1423225"/>
                <a:gd name="connsiteX7-429" fmla="*/ 0 w 6216319"/>
                <a:gd name="connsiteY7-430" fmla="*/ 1423225 h 1423225"/>
                <a:gd name="connsiteX8-431" fmla="*/ 0 w 6216319"/>
                <a:gd name="connsiteY8-432" fmla="*/ 121021 h 1423225"/>
                <a:gd name="connsiteX0-433" fmla="*/ 0 w 6216319"/>
                <a:gd name="connsiteY0-434" fmla="*/ 121021 h 1423225"/>
                <a:gd name="connsiteX1-435" fmla="*/ 339865 w 6216319"/>
                <a:gd name="connsiteY1-436" fmla="*/ 305866 h 1423225"/>
                <a:gd name="connsiteX2-437" fmla="*/ 2265770 w 6216319"/>
                <a:gd name="connsiteY2-438" fmla="*/ 629548 h 1423225"/>
                <a:gd name="connsiteX3-439" fmla="*/ 3244906 w 6216319"/>
                <a:gd name="connsiteY3-440" fmla="*/ 613364 h 1423225"/>
                <a:gd name="connsiteX4-441" fmla="*/ 4628644 w 6216319"/>
                <a:gd name="connsiteY4-442" fmla="*/ 1155531 h 1423225"/>
                <a:gd name="connsiteX5-443" fmla="*/ 5356927 w 6216319"/>
                <a:gd name="connsiteY5-444" fmla="*/ 1309279 h 1423225"/>
                <a:gd name="connsiteX6-445" fmla="*/ 6216319 w 6216319"/>
                <a:gd name="connsiteY6-446" fmla="*/ 1423225 h 1423225"/>
                <a:gd name="connsiteX7-447" fmla="*/ 0 w 6216319"/>
                <a:gd name="connsiteY7-448" fmla="*/ 1423225 h 1423225"/>
                <a:gd name="connsiteX8-449" fmla="*/ 0 w 6216319"/>
                <a:gd name="connsiteY8-450" fmla="*/ 121021 h 1423225"/>
                <a:gd name="connsiteX0-451" fmla="*/ 0 w 6216319"/>
                <a:gd name="connsiteY0-452" fmla="*/ 140194 h 1442398"/>
                <a:gd name="connsiteX1-453" fmla="*/ 339865 w 6216319"/>
                <a:gd name="connsiteY1-454" fmla="*/ 325039 h 1442398"/>
                <a:gd name="connsiteX2-455" fmla="*/ 2265770 w 6216319"/>
                <a:gd name="connsiteY2-456" fmla="*/ 648721 h 1442398"/>
                <a:gd name="connsiteX3-457" fmla="*/ 3244906 w 6216319"/>
                <a:gd name="connsiteY3-458" fmla="*/ 632537 h 1442398"/>
                <a:gd name="connsiteX4-459" fmla="*/ 4628644 w 6216319"/>
                <a:gd name="connsiteY4-460" fmla="*/ 1174704 h 1442398"/>
                <a:gd name="connsiteX5-461" fmla="*/ 5356927 w 6216319"/>
                <a:gd name="connsiteY5-462" fmla="*/ 1328452 h 1442398"/>
                <a:gd name="connsiteX6-463" fmla="*/ 6216319 w 6216319"/>
                <a:gd name="connsiteY6-464" fmla="*/ 1442398 h 1442398"/>
                <a:gd name="connsiteX7-465" fmla="*/ 0 w 6216319"/>
                <a:gd name="connsiteY7-466" fmla="*/ 1442398 h 1442398"/>
                <a:gd name="connsiteX8-467" fmla="*/ 0 w 6216319"/>
                <a:gd name="connsiteY8-468" fmla="*/ 140194 h 1442398"/>
                <a:gd name="connsiteX0-469" fmla="*/ 0 w 6216319"/>
                <a:gd name="connsiteY0-470" fmla="*/ 140194 h 1442398"/>
                <a:gd name="connsiteX1-471" fmla="*/ 339865 w 6216319"/>
                <a:gd name="connsiteY1-472" fmla="*/ 325039 h 1442398"/>
                <a:gd name="connsiteX2-473" fmla="*/ 2265770 w 6216319"/>
                <a:gd name="connsiteY2-474" fmla="*/ 648721 h 1442398"/>
                <a:gd name="connsiteX3-475" fmla="*/ 3244906 w 6216319"/>
                <a:gd name="connsiteY3-476" fmla="*/ 632537 h 1442398"/>
                <a:gd name="connsiteX4-477" fmla="*/ 4628644 w 6216319"/>
                <a:gd name="connsiteY4-478" fmla="*/ 1174704 h 1442398"/>
                <a:gd name="connsiteX5-479" fmla="*/ 5356927 w 6216319"/>
                <a:gd name="connsiteY5-480" fmla="*/ 1328452 h 1442398"/>
                <a:gd name="connsiteX6-481" fmla="*/ 6216319 w 6216319"/>
                <a:gd name="connsiteY6-482" fmla="*/ 1442398 h 1442398"/>
                <a:gd name="connsiteX7-483" fmla="*/ 0 w 6216319"/>
                <a:gd name="connsiteY7-484" fmla="*/ 1442398 h 1442398"/>
                <a:gd name="connsiteX8-485" fmla="*/ 0 w 6216319"/>
                <a:gd name="connsiteY8-486" fmla="*/ 140194 h 1442398"/>
                <a:gd name="connsiteX0-487" fmla="*/ 0 w 6216319"/>
                <a:gd name="connsiteY0-488" fmla="*/ 34944 h 1337148"/>
                <a:gd name="connsiteX1-489" fmla="*/ 339865 w 6216319"/>
                <a:gd name="connsiteY1-490" fmla="*/ 219789 h 1337148"/>
                <a:gd name="connsiteX2-491" fmla="*/ 2265770 w 6216319"/>
                <a:gd name="connsiteY2-492" fmla="*/ 543471 h 1337148"/>
                <a:gd name="connsiteX3-493" fmla="*/ 3244906 w 6216319"/>
                <a:gd name="connsiteY3-494" fmla="*/ 527287 h 1337148"/>
                <a:gd name="connsiteX4-495" fmla="*/ 4628644 w 6216319"/>
                <a:gd name="connsiteY4-496" fmla="*/ 1069454 h 1337148"/>
                <a:gd name="connsiteX5-497" fmla="*/ 5356927 w 6216319"/>
                <a:gd name="connsiteY5-498" fmla="*/ 1223202 h 1337148"/>
                <a:gd name="connsiteX6-499" fmla="*/ 6216319 w 6216319"/>
                <a:gd name="connsiteY6-500" fmla="*/ 1337148 h 1337148"/>
                <a:gd name="connsiteX7-501" fmla="*/ 0 w 6216319"/>
                <a:gd name="connsiteY7-502" fmla="*/ 1337148 h 1337148"/>
                <a:gd name="connsiteX8-503" fmla="*/ 0 w 6216319"/>
                <a:gd name="connsiteY8-504" fmla="*/ 34944 h 1337148"/>
                <a:gd name="connsiteX0-505" fmla="*/ 0 w 6216319"/>
                <a:gd name="connsiteY0-506" fmla="*/ 44896 h 1347100"/>
                <a:gd name="connsiteX1-507" fmla="*/ 339865 w 6216319"/>
                <a:gd name="connsiteY1-508" fmla="*/ 229741 h 1347100"/>
                <a:gd name="connsiteX2-509" fmla="*/ 2265770 w 6216319"/>
                <a:gd name="connsiteY2-510" fmla="*/ 553423 h 1347100"/>
                <a:gd name="connsiteX3-511" fmla="*/ 3244906 w 6216319"/>
                <a:gd name="connsiteY3-512" fmla="*/ 537239 h 1347100"/>
                <a:gd name="connsiteX4-513" fmla="*/ 4628644 w 6216319"/>
                <a:gd name="connsiteY4-514" fmla="*/ 1079406 h 1347100"/>
                <a:gd name="connsiteX5-515" fmla="*/ 5356927 w 6216319"/>
                <a:gd name="connsiteY5-516" fmla="*/ 1233154 h 1347100"/>
                <a:gd name="connsiteX6-517" fmla="*/ 6216319 w 6216319"/>
                <a:gd name="connsiteY6-518" fmla="*/ 1347100 h 1347100"/>
                <a:gd name="connsiteX7-519" fmla="*/ 0 w 6216319"/>
                <a:gd name="connsiteY7-520" fmla="*/ 1347100 h 1347100"/>
                <a:gd name="connsiteX8-521" fmla="*/ 0 w 6216319"/>
                <a:gd name="connsiteY8-522" fmla="*/ 44896 h 1347100"/>
                <a:gd name="connsiteX0-523" fmla="*/ 0 w 6216319"/>
                <a:gd name="connsiteY0-524" fmla="*/ 44896 h 1347100"/>
                <a:gd name="connsiteX1-525" fmla="*/ 339865 w 6216319"/>
                <a:gd name="connsiteY1-526" fmla="*/ 229741 h 1347100"/>
                <a:gd name="connsiteX2-527" fmla="*/ 2265770 w 6216319"/>
                <a:gd name="connsiteY2-528" fmla="*/ 553423 h 1347100"/>
                <a:gd name="connsiteX3-529" fmla="*/ 3244906 w 6216319"/>
                <a:gd name="connsiteY3-530" fmla="*/ 537239 h 1347100"/>
                <a:gd name="connsiteX4-531" fmla="*/ 4628644 w 6216319"/>
                <a:gd name="connsiteY4-532" fmla="*/ 1079406 h 1347100"/>
                <a:gd name="connsiteX5-533" fmla="*/ 5356927 w 6216319"/>
                <a:gd name="connsiteY5-534" fmla="*/ 1233154 h 1347100"/>
                <a:gd name="connsiteX6-535" fmla="*/ 6216319 w 6216319"/>
                <a:gd name="connsiteY6-536" fmla="*/ 1347100 h 1347100"/>
                <a:gd name="connsiteX7-537" fmla="*/ 0 w 6216319"/>
                <a:gd name="connsiteY7-538" fmla="*/ 1347100 h 1347100"/>
                <a:gd name="connsiteX8-539" fmla="*/ 0 w 6216319"/>
                <a:gd name="connsiteY8-540" fmla="*/ 44896 h 1347100"/>
                <a:gd name="connsiteX0-541" fmla="*/ 0 w 6216319"/>
                <a:gd name="connsiteY0-542" fmla="*/ 530 h 1302734"/>
                <a:gd name="connsiteX1-543" fmla="*/ 339865 w 6216319"/>
                <a:gd name="connsiteY1-544" fmla="*/ 185375 h 1302734"/>
                <a:gd name="connsiteX2-545" fmla="*/ 2265770 w 6216319"/>
                <a:gd name="connsiteY2-546" fmla="*/ 509057 h 1302734"/>
                <a:gd name="connsiteX3-547" fmla="*/ 3244906 w 6216319"/>
                <a:gd name="connsiteY3-548" fmla="*/ 492873 h 1302734"/>
                <a:gd name="connsiteX4-549" fmla="*/ 4628644 w 6216319"/>
                <a:gd name="connsiteY4-550" fmla="*/ 1035040 h 1302734"/>
                <a:gd name="connsiteX5-551" fmla="*/ 5356927 w 6216319"/>
                <a:gd name="connsiteY5-552" fmla="*/ 1188788 h 1302734"/>
                <a:gd name="connsiteX6-553" fmla="*/ 6216319 w 6216319"/>
                <a:gd name="connsiteY6-554" fmla="*/ 1302734 h 1302734"/>
                <a:gd name="connsiteX7-555" fmla="*/ 0 w 6216319"/>
                <a:gd name="connsiteY7-556" fmla="*/ 1302734 h 1302734"/>
                <a:gd name="connsiteX8-557" fmla="*/ 0 w 6216319"/>
                <a:gd name="connsiteY8-558" fmla="*/ 530 h 1302734"/>
                <a:gd name="connsiteX0-559" fmla="*/ 0 w 6216319"/>
                <a:gd name="connsiteY0-560" fmla="*/ 20163 h 1322367"/>
                <a:gd name="connsiteX1-561" fmla="*/ 2265770 w 6216319"/>
                <a:gd name="connsiteY1-562" fmla="*/ 528690 h 1322367"/>
                <a:gd name="connsiteX2-563" fmla="*/ 3244906 w 6216319"/>
                <a:gd name="connsiteY2-564" fmla="*/ 512506 h 1322367"/>
                <a:gd name="connsiteX3-565" fmla="*/ 4628644 w 6216319"/>
                <a:gd name="connsiteY3-566" fmla="*/ 1054673 h 1322367"/>
                <a:gd name="connsiteX4-567" fmla="*/ 5356927 w 6216319"/>
                <a:gd name="connsiteY4-568" fmla="*/ 1208421 h 1322367"/>
                <a:gd name="connsiteX5-569" fmla="*/ 6216319 w 6216319"/>
                <a:gd name="connsiteY5-570" fmla="*/ 1322367 h 1322367"/>
                <a:gd name="connsiteX6-571" fmla="*/ 0 w 6216319"/>
                <a:gd name="connsiteY6-572" fmla="*/ 1322367 h 1322367"/>
                <a:gd name="connsiteX7-573" fmla="*/ 0 w 6216319"/>
                <a:gd name="connsiteY7-574" fmla="*/ 20163 h 1322367"/>
                <a:gd name="connsiteX0-575" fmla="*/ 0 w 6216319"/>
                <a:gd name="connsiteY0-576" fmla="*/ 105646 h 1407850"/>
                <a:gd name="connsiteX1-577" fmla="*/ 477430 w 6216319"/>
                <a:gd name="connsiteY1-578" fmla="*/ 136745 h 1407850"/>
                <a:gd name="connsiteX2-579" fmla="*/ 2265770 w 6216319"/>
                <a:gd name="connsiteY2-580" fmla="*/ 614173 h 1407850"/>
                <a:gd name="connsiteX3-581" fmla="*/ 3244906 w 6216319"/>
                <a:gd name="connsiteY3-582" fmla="*/ 597989 h 1407850"/>
                <a:gd name="connsiteX4-583" fmla="*/ 4628644 w 6216319"/>
                <a:gd name="connsiteY4-584" fmla="*/ 1140156 h 1407850"/>
                <a:gd name="connsiteX5-585" fmla="*/ 5356927 w 6216319"/>
                <a:gd name="connsiteY5-586" fmla="*/ 1293904 h 1407850"/>
                <a:gd name="connsiteX6-587" fmla="*/ 6216319 w 6216319"/>
                <a:gd name="connsiteY6-588" fmla="*/ 1407850 h 1407850"/>
                <a:gd name="connsiteX7-589" fmla="*/ 0 w 6216319"/>
                <a:gd name="connsiteY7-590" fmla="*/ 1407850 h 1407850"/>
                <a:gd name="connsiteX8-591" fmla="*/ 0 w 6216319"/>
                <a:gd name="connsiteY8-592" fmla="*/ 105646 h 1407850"/>
                <a:gd name="connsiteX0-593" fmla="*/ 0 w 6216319"/>
                <a:gd name="connsiteY0-594" fmla="*/ 71230 h 1373434"/>
                <a:gd name="connsiteX1-595" fmla="*/ 323681 w 6216319"/>
                <a:gd name="connsiteY1-596" fmla="*/ 264170 h 1373434"/>
                <a:gd name="connsiteX2-597" fmla="*/ 2265770 w 6216319"/>
                <a:gd name="connsiteY2-598" fmla="*/ 579757 h 1373434"/>
                <a:gd name="connsiteX3-599" fmla="*/ 3244906 w 6216319"/>
                <a:gd name="connsiteY3-600" fmla="*/ 563573 h 1373434"/>
                <a:gd name="connsiteX4-601" fmla="*/ 4628644 w 6216319"/>
                <a:gd name="connsiteY4-602" fmla="*/ 1105740 h 1373434"/>
                <a:gd name="connsiteX5-603" fmla="*/ 5356927 w 6216319"/>
                <a:gd name="connsiteY5-604" fmla="*/ 1259488 h 1373434"/>
                <a:gd name="connsiteX6-605" fmla="*/ 6216319 w 6216319"/>
                <a:gd name="connsiteY6-606" fmla="*/ 1373434 h 1373434"/>
                <a:gd name="connsiteX7-607" fmla="*/ 0 w 6216319"/>
                <a:gd name="connsiteY7-608" fmla="*/ 1373434 h 1373434"/>
                <a:gd name="connsiteX8-609" fmla="*/ 0 w 6216319"/>
                <a:gd name="connsiteY8-610" fmla="*/ 71230 h 1373434"/>
                <a:gd name="connsiteX0-611" fmla="*/ 0 w 6216319"/>
                <a:gd name="connsiteY0-612" fmla="*/ 71230 h 1373434"/>
                <a:gd name="connsiteX1-613" fmla="*/ 323681 w 6216319"/>
                <a:gd name="connsiteY1-614" fmla="*/ 264170 h 1373434"/>
                <a:gd name="connsiteX2-615" fmla="*/ 2265770 w 6216319"/>
                <a:gd name="connsiteY2-616" fmla="*/ 579757 h 1373434"/>
                <a:gd name="connsiteX3-617" fmla="*/ 3244906 w 6216319"/>
                <a:gd name="connsiteY3-618" fmla="*/ 563573 h 1373434"/>
                <a:gd name="connsiteX4-619" fmla="*/ 4628644 w 6216319"/>
                <a:gd name="connsiteY4-620" fmla="*/ 1105740 h 1373434"/>
                <a:gd name="connsiteX5-621" fmla="*/ 5356927 w 6216319"/>
                <a:gd name="connsiteY5-622" fmla="*/ 1259488 h 1373434"/>
                <a:gd name="connsiteX6-623" fmla="*/ 6216319 w 6216319"/>
                <a:gd name="connsiteY6-624" fmla="*/ 1373434 h 1373434"/>
                <a:gd name="connsiteX7-625" fmla="*/ 0 w 6216319"/>
                <a:gd name="connsiteY7-626" fmla="*/ 1373434 h 1373434"/>
                <a:gd name="connsiteX8-627" fmla="*/ 0 w 6216319"/>
                <a:gd name="connsiteY8-628" fmla="*/ 71230 h 1373434"/>
                <a:gd name="connsiteX0-629" fmla="*/ 0 w 6216319"/>
                <a:gd name="connsiteY0-630" fmla="*/ 147399 h 1449603"/>
                <a:gd name="connsiteX1-631" fmla="*/ 323681 w 6216319"/>
                <a:gd name="connsiteY1-632" fmla="*/ 340339 h 1449603"/>
                <a:gd name="connsiteX2-633" fmla="*/ 2265770 w 6216319"/>
                <a:gd name="connsiteY2-634" fmla="*/ 655926 h 1449603"/>
                <a:gd name="connsiteX3-635" fmla="*/ 3244906 w 6216319"/>
                <a:gd name="connsiteY3-636" fmla="*/ 639742 h 1449603"/>
                <a:gd name="connsiteX4-637" fmla="*/ 4628644 w 6216319"/>
                <a:gd name="connsiteY4-638" fmla="*/ 1181909 h 1449603"/>
                <a:gd name="connsiteX5-639" fmla="*/ 5356927 w 6216319"/>
                <a:gd name="connsiteY5-640" fmla="*/ 1335657 h 1449603"/>
                <a:gd name="connsiteX6-641" fmla="*/ 6216319 w 6216319"/>
                <a:gd name="connsiteY6-642" fmla="*/ 1449603 h 1449603"/>
                <a:gd name="connsiteX7-643" fmla="*/ 0 w 6216319"/>
                <a:gd name="connsiteY7-644" fmla="*/ 1449603 h 1449603"/>
                <a:gd name="connsiteX8-645" fmla="*/ 0 w 6216319"/>
                <a:gd name="connsiteY8-646" fmla="*/ 147399 h 1449603"/>
                <a:gd name="connsiteX0-647" fmla="*/ 0 w 6216319"/>
                <a:gd name="connsiteY0-648" fmla="*/ 147399 h 1449603"/>
                <a:gd name="connsiteX1-649" fmla="*/ 323681 w 6216319"/>
                <a:gd name="connsiteY1-650" fmla="*/ 340339 h 1449603"/>
                <a:gd name="connsiteX2-651" fmla="*/ 2265770 w 6216319"/>
                <a:gd name="connsiteY2-652" fmla="*/ 655926 h 1449603"/>
                <a:gd name="connsiteX3-653" fmla="*/ 3244906 w 6216319"/>
                <a:gd name="connsiteY3-654" fmla="*/ 639742 h 1449603"/>
                <a:gd name="connsiteX4-655" fmla="*/ 4628644 w 6216319"/>
                <a:gd name="connsiteY4-656" fmla="*/ 1181909 h 1449603"/>
                <a:gd name="connsiteX5-657" fmla="*/ 5356927 w 6216319"/>
                <a:gd name="connsiteY5-658" fmla="*/ 1335657 h 1449603"/>
                <a:gd name="connsiteX6-659" fmla="*/ 6216319 w 6216319"/>
                <a:gd name="connsiteY6-660" fmla="*/ 1449603 h 1449603"/>
                <a:gd name="connsiteX7-661" fmla="*/ 0 w 6216319"/>
                <a:gd name="connsiteY7-662" fmla="*/ 1449603 h 1449603"/>
                <a:gd name="connsiteX8-663" fmla="*/ 0 w 6216319"/>
                <a:gd name="connsiteY8-664" fmla="*/ 147399 h 1449603"/>
                <a:gd name="connsiteX0-665" fmla="*/ 0 w 6216319"/>
                <a:gd name="connsiteY0-666" fmla="*/ 147399 h 1449603"/>
                <a:gd name="connsiteX1-667" fmla="*/ 323681 w 6216319"/>
                <a:gd name="connsiteY1-668" fmla="*/ 340339 h 1449603"/>
                <a:gd name="connsiteX2-669" fmla="*/ 2265770 w 6216319"/>
                <a:gd name="connsiteY2-670" fmla="*/ 655926 h 1449603"/>
                <a:gd name="connsiteX3-671" fmla="*/ 3244906 w 6216319"/>
                <a:gd name="connsiteY3-672" fmla="*/ 639742 h 1449603"/>
                <a:gd name="connsiteX4-673" fmla="*/ 4628644 w 6216319"/>
                <a:gd name="connsiteY4-674" fmla="*/ 1181909 h 1449603"/>
                <a:gd name="connsiteX5-675" fmla="*/ 5356927 w 6216319"/>
                <a:gd name="connsiteY5-676" fmla="*/ 1335657 h 1449603"/>
                <a:gd name="connsiteX6-677" fmla="*/ 6216319 w 6216319"/>
                <a:gd name="connsiteY6-678" fmla="*/ 1449603 h 1449603"/>
                <a:gd name="connsiteX7-679" fmla="*/ 0 w 6216319"/>
                <a:gd name="connsiteY7-680" fmla="*/ 1449603 h 1449603"/>
                <a:gd name="connsiteX8-681" fmla="*/ 0 w 6216319"/>
                <a:gd name="connsiteY8-682" fmla="*/ 147399 h 1449603"/>
                <a:gd name="connsiteX0-683" fmla="*/ 0 w 6216319"/>
                <a:gd name="connsiteY0-684" fmla="*/ 147399 h 1449603"/>
                <a:gd name="connsiteX1-685" fmla="*/ 323681 w 6216319"/>
                <a:gd name="connsiteY1-686" fmla="*/ 340339 h 1449603"/>
                <a:gd name="connsiteX2-687" fmla="*/ 2265770 w 6216319"/>
                <a:gd name="connsiteY2-688" fmla="*/ 655926 h 1449603"/>
                <a:gd name="connsiteX3-689" fmla="*/ 3244906 w 6216319"/>
                <a:gd name="connsiteY3-690" fmla="*/ 639742 h 1449603"/>
                <a:gd name="connsiteX4-691" fmla="*/ 4628644 w 6216319"/>
                <a:gd name="connsiteY4-692" fmla="*/ 1181909 h 1449603"/>
                <a:gd name="connsiteX5-693" fmla="*/ 5356927 w 6216319"/>
                <a:gd name="connsiteY5-694" fmla="*/ 1335657 h 1449603"/>
                <a:gd name="connsiteX6-695" fmla="*/ 6216319 w 6216319"/>
                <a:gd name="connsiteY6-696" fmla="*/ 1449603 h 1449603"/>
                <a:gd name="connsiteX7-697" fmla="*/ 0 w 6216319"/>
                <a:gd name="connsiteY7-698" fmla="*/ 1449603 h 1449603"/>
                <a:gd name="connsiteX8-699" fmla="*/ 0 w 6216319"/>
                <a:gd name="connsiteY8-700" fmla="*/ 147399 h 1449603"/>
                <a:gd name="connsiteX0-701" fmla="*/ 0 w 6216319"/>
                <a:gd name="connsiteY0-702" fmla="*/ 147399 h 1449603"/>
                <a:gd name="connsiteX1-703" fmla="*/ 323681 w 6216319"/>
                <a:gd name="connsiteY1-704" fmla="*/ 340339 h 1449603"/>
                <a:gd name="connsiteX2-705" fmla="*/ 2265770 w 6216319"/>
                <a:gd name="connsiteY2-706" fmla="*/ 655926 h 1449603"/>
                <a:gd name="connsiteX3-707" fmla="*/ 3244906 w 6216319"/>
                <a:gd name="connsiteY3-708" fmla="*/ 639742 h 1449603"/>
                <a:gd name="connsiteX4-709" fmla="*/ 4628644 w 6216319"/>
                <a:gd name="connsiteY4-710" fmla="*/ 1181909 h 1449603"/>
                <a:gd name="connsiteX5-711" fmla="*/ 5356927 w 6216319"/>
                <a:gd name="connsiteY5-712" fmla="*/ 1335657 h 1449603"/>
                <a:gd name="connsiteX6-713" fmla="*/ 6216319 w 6216319"/>
                <a:gd name="connsiteY6-714" fmla="*/ 1449603 h 1449603"/>
                <a:gd name="connsiteX7-715" fmla="*/ 0 w 6216319"/>
                <a:gd name="connsiteY7-716" fmla="*/ 1449603 h 1449603"/>
                <a:gd name="connsiteX8-717" fmla="*/ 0 w 6216319"/>
                <a:gd name="connsiteY8-718" fmla="*/ 147399 h 1449603"/>
                <a:gd name="connsiteX0-719" fmla="*/ 0 w 6216319"/>
                <a:gd name="connsiteY0-720" fmla="*/ 147399 h 1449603"/>
                <a:gd name="connsiteX1-721" fmla="*/ 323681 w 6216319"/>
                <a:gd name="connsiteY1-722" fmla="*/ 340339 h 1449603"/>
                <a:gd name="connsiteX2-723" fmla="*/ 2265770 w 6216319"/>
                <a:gd name="connsiteY2-724" fmla="*/ 655926 h 1449603"/>
                <a:gd name="connsiteX3-725" fmla="*/ 3244906 w 6216319"/>
                <a:gd name="connsiteY3-726" fmla="*/ 639742 h 1449603"/>
                <a:gd name="connsiteX4-727" fmla="*/ 4628644 w 6216319"/>
                <a:gd name="connsiteY4-728" fmla="*/ 1181909 h 1449603"/>
                <a:gd name="connsiteX5-729" fmla="*/ 5356927 w 6216319"/>
                <a:gd name="connsiteY5-730" fmla="*/ 1335657 h 1449603"/>
                <a:gd name="connsiteX6-731" fmla="*/ 6216319 w 6216319"/>
                <a:gd name="connsiteY6-732" fmla="*/ 1449603 h 1449603"/>
                <a:gd name="connsiteX7-733" fmla="*/ 0 w 6216319"/>
                <a:gd name="connsiteY7-734" fmla="*/ 1449603 h 1449603"/>
                <a:gd name="connsiteX8-735" fmla="*/ 0 w 6216319"/>
                <a:gd name="connsiteY8-736" fmla="*/ 147399 h 144960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59" y="connsiteY6-60"/>
                </a:cxn>
                <a:cxn ang="0">
                  <a:pos x="connsiteX7-89" y="connsiteY7-90"/>
                </a:cxn>
                <a:cxn ang="0">
                  <a:pos x="connsiteX8-123" y="connsiteY8-124"/>
                </a:cxn>
              </a:cxnLst>
              <a:rect l="l" t="t" r="r" b="b"/>
              <a:pathLst>
                <a:path w="6216319" h="1449603">
                  <a:moveTo>
                    <a:pt x="0" y="147399"/>
                  </a:moveTo>
                  <a:cubicBezTo>
                    <a:pt x="229007" y="145469"/>
                    <a:pt x="222661" y="142579"/>
                    <a:pt x="323681" y="340339"/>
                  </a:cubicBezTo>
                  <a:cubicBezTo>
                    <a:pt x="1138279" y="-367925"/>
                    <a:pt x="1885444" y="174450"/>
                    <a:pt x="2265770" y="655926"/>
                  </a:cubicBezTo>
                  <a:cubicBezTo>
                    <a:pt x="2462677" y="479250"/>
                    <a:pt x="2932015" y="355171"/>
                    <a:pt x="3244906" y="639742"/>
                  </a:cubicBezTo>
                  <a:cubicBezTo>
                    <a:pt x="3517337" y="171753"/>
                    <a:pt x="4733841" y="449580"/>
                    <a:pt x="4628644" y="1181909"/>
                  </a:cubicBezTo>
                  <a:cubicBezTo>
                    <a:pt x="4984694" y="1080758"/>
                    <a:pt x="5181328" y="1161569"/>
                    <a:pt x="5356927" y="1335657"/>
                  </a:cubicBezTo>
                  <a:cubicBezTo>
                    <a:pt x="5451606" y="1194156"/>
                    <a:pt x="6105728" y="1026010"/>
                    <a:pt x="6216319" y="1449603"/>
                  </a:cubicBezTo>
                  <a:lnTo>
                    <a:pt x="0" y="1449603"/>
                  </a:lnTo>
                  <a:lnTo>
                    <a:pt x="0" y="147399"/>
                  </a:lnTo>
                  <a:close/>
                </a:path>
              </a:pathLst>
            </a:custGeom>
            <a:solidFill>
              <a:schemeClr val="bg1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grpSp>
          <p:nvGrpSpPr>
            <p:cNvPr id="10" name="iṧḷîḍé"/>
            <p:cNvGrpSpPr/>
            <p:nvPr/>
          </p:nvGrpSpPr>
          <p:grpSpPr>
            <a:xfrm>
              <a:off x="5498919" y="2116208"/>
              <a:ext cx="2243293" cy="2417347"/>
              <a:chOff x="6433519" y="1970106"/>
              <a:chExt cx="2310431" cy="2489693"/>
            </a:xfrm>
          </p:grpSpPr>
          <p:sp>
            <p:nvSpPr>
              <p:cNvPr id="33" name="PA-îş1iḍe"/>
              <p:cNvSpPr/>
              <p:nvPr>
                <p:custDataLst>
                  <p:tags r:id="rId13"/>
                </p:custDataLst>
              </p:nvPr>
            </p:nvSpPr>
            <p:spPr bwMode="auto">
              <a:xfrm rot="607256">
                <a:off x="6534212" y="4316841"/>
                <a:ext cx="164477" cy="122183"/>
              </a:xfrm>
              <a:custGeom>
                <a:avLst/>
                <a:gdLst>
                  <a:gd name="T0" fmla="*/ 0 w 35"/>
                  <a:gd name="T1" fmla="*/ 0 h 26"/>
                  <a:gd name="T2" fmla="*/ 0 w 35"/>
                  <a:gd name="T3" fmla="*/ 0 h 26"/>
                  <a:gd name="T4" fmla="*/ 35 w 35"/>
                  <a:gd name="T5" fmla="*/ 26 h 26"/>
                  <a:gd name="T6" fmla="*/ 33 w 35"/>
                  <a:gd name="T7" fmla="*/ 26 h 26"/>
                  <a:gd name="T8" fmla="*/ 0 w 3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6">
                    <a:moveTo>
                      <a:pt x="0" y="0"/>
                    </a:moveTo>
                    <a:lnTo>
                      <a:pt x="0" y="0"/>
                    </a:lnTo>
                    <a:lnTo>
                      <a:pt x="35" y="26"/>
                    </a:lnTo>
                    <a:lnTo>
                      <a:pt x="33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4" name="PA-íṥlîḓê"/>
              <p:cNvSpPr/>
              <p:nvPr>
                <p:custDataLst>
                  <p:tags r:id="rId14"/>
                </p:custDataLst>
              </p:nvPr>
            </p:nvSpPr>
            <p:spPr bwMode="auto">
              <a:xfrm rot="607256">
                <a:off x="6534212" y="4316841"/>
                <a:ext cx="164477" cy="122183"/>
              </a:xfrm>
              <a:custGeom>
                <a:avLst/>
                <a:gdLst>
                  <a:gd name="T0" fmla="*/ 0 w 35"/>
                  <a:gd name="T1" fmla="*/ 0 h 26"/>
                  <a:gd name="T2" fmla="*/ 0 w 35"/>
                  <a:gd name="T3" fmla="*/ 0 h 26"/>
                  <a:gd name="T4" fmla="*/ 35 w 35"/>
                  <a:gd name="T5" fmla="*/ 26 h 26"/>
                  <a:gd name="T6" fmla="*/ 33 w 35"/>
                  <a:gd name="T7" fmla="*/ 26 h 26"/>
                  <a:gd name="T8" fmla="*/ 0 w 3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6">
                    <a:moveTo>
                      <a:pt x="0" y="0"/>
                    </a:moveTo>
                    <a:lnTo>
                      <a:pt x="0" y="0"/>
                    </a:lnTo>
                    <a:lnTo>
                      <a:pt x="35" y="26"/>
                    </a:lnTo>
                    <a:lnTo>
                      <a:pt x="33" y="2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6" name="PA-íṧľiḋe"/>
              <p:cNvSpPr/>
              <p:nvPr>
                <p:custDataLst>
                  <p:tags r:id="rId15"/>
                </p:custDataLst>
              </p:nvPr>
            </p:nvSpPr>
            <p:spPr bwMode="auto">
              <a:xfrm rot="607256">
                <a:off x="6481220" y="4278420"/>
                <a:ext cx="211469" cy="155078"/>
              </a:xfrm>
              <a:custGeom>
                <a:avLst/>
                <a:gdLst>
                  <a:gd name="T0" fmla="*/ 0 w 19"/>
                  <a:gd name="T1" fmla="*/ 0 h 14"/>
                  <a:gd name="T2" fmla="*/ 0 w 19"/>
                  <a:gd name="T3" fmla="*/ 0 h 14"/>
                  <a:gd name="T4" fmla="*/ 19 w 19"/>
                  <a:gd name="T5" fmla="*/ 14 h 14"/>
                  <a:gd name="T6" fmla="*/ 0 w 19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033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7" name="PA-iŝľîḓé"/>
              <p:cNvSpPr/>
              <p:nvPr>
                <p:custDataLst>
                  <p:tags r:id="rId16"/>
                </p:custDataLst>
              </p:nvPr>
            </p:nvSpPr>
            <p:spPr bwMode="auto">
              <a:xfrm rot="607256">
                <a:off x="6433519" y="4255470"/>
                <a:ext cx="56391" cy="79888"/>
              </a:xfrm>
              <a:custGeom>
                <a:avLst/>
                <a:gdLst>
                  <a:gd name="T0" fmla="*/ 5 w 5"/>
                  <a:gd name="T1" fmla="*/ 0 h 7"/>
                  <a:gd name="T2" fmla="*/ 0 w 5"/>
                  <a:gd name="T3" fmla="*/ 7 h 7"/>
                  <a:gd name="T4" fmla="*/ 5 w 5"/>
                  <a:gd name="T5" fmla="*/ 0 h 7"/>
                  <a:gd name="T6" fmla="*/ 5 w 5"/>
                  <a:gd name="T7" fmla="*/ 0 h 7"/>
                  <a:gd name="T8" fmla="*/ 5 w 5"/>
                  <a:gd name="T9" fmla="*/ 0 h 7"/>
                  <a:gd name="T10" fmla="*/ 5 w 5"/>
                  <a:gd name="T11" fmla="*/ 0 h 7"/>
                  <a:gd name="T12" fmla="*/ 5 w 5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5" y="0"/>
                    </a:moveTo>
                    <a:cubicBezTo>
                      <a:pt x="3" y="2"/>
                      <a:pt x="2" y="5"/>
                      <a:pt x="0" y="7"/>
                    </a:cubicBezTo>
                    <a:cubicBezTo>
                      <a:pt x="2" y="5"/>
                      <a:pt x="3" y="2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0033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" name="PA-íṩľiḍe"/>
              <p:cNvSpPr/>
              <p:nvPr>
                <p:custDataLst>
                  <p:tags r:id="rId17"/>
                </p:custDataLst>
              </p:nvPr>
            </p:nvSpPr>
            <p:spPr bwMode="auto">
              <a:xfrm rot="607256">
                <a:off x="8739251" y="2017262"/>
                <a:ext cx="4699" cy="4699"/>
              </a:xfrm>
              <a:prstGeom prst="rect">
                <a:avLst/>
              </a:prstGeom>
              <a:solidFill>
                <a:srgbClr val="FCFD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" name="PA-íslïḓè"/>
              <p:cNvSpPr/>
              <p:nvPr>
                <p:custDataLst>
                  <p:tags r:id="rId18"/>
                </p:custDataLst>
              </p:nvPr>
            </p:nvSpPr>
            <p:spPr bwMode="auto">
              <a:xfrm rot="607256">
                <a:off x="8739700" y="20168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0" name="PA-îsļïdè"/>
              <p:cNvSpPr/>
              <p:nvPr>
                <p:custDataLst>
                  <p:tags r:id="rId19"/>
                </p:custDataLst>
              </p:nvPr>
            </p:nvSpPr>
            <p:spPr bwMode="auto">
              <a:xfrm rot="607256">
                <a:off x="8738837" y="2017226"/>
                <a:ext cx="4699" cy="9399"/>
              </a:xfrm>
              <a:prstGeom prst="rect">
                <a:avLst/>
              </a:prstGeom>
              <a:solidFill>
                <a:srgbClr val="EEEF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1" name="PA-iSľídè"/>
              <p:cNvSpPr/>
              <p:nvPr>
                <p:custDataLst>
                  <p:tags r:id="rId20"/>
                </p:custDataLst>
              </p:nvPr>
            </p:nvSpPr>
            <p:spPr bwMode="auto">
              <a:xfrm rot="607256">
                <a:off x="8738837" y="2017226"/>
                <a:ext cx="4699" cy="9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2" name="PA-îṣḷïdé"/>
              <p:cNvSpPr/>
              <p:nvPr>
                <p:custDataLst>
                  <p:tags r:id="rId21"/>
                </p:custDataLst>
              </p:nvPr>
            </p:nvSpPr>
            <p:spPr bwMode="auto">
              <a:xfrm rot="607256">
                <a:off x="8737598" y="2026514"/>
                <a:ext cx="4699" cy="4699"/>
              </a:xfrm>
              <a:prstGeom prst="rect">
                <a:avLst/>
              </a:prstGeom>
              <a:solidFill>
                <a:srgbClr val="FC9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3" name="PA-îŝḷîḍè"/>
              <p:cNvSpPr/>
              <p:nvPr>
                <p:custDataLst>
                  <p:tags r:id="rId22"/>
                </p:custDataLst>
              </p:nvPr>
            </p:nvSpPr>
            <p:spPr bwMode="auto">
              <a:xfrm rot="607256">
                <a:off x="8738048" y="202613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4" name="PA-íṧḷiḓé"/>
              <p:cNvSpPr/>
              <p:nvPr>
                <p:custDataLst>
                  <p:tags r:id="rId23"/>
                </p:custDataLst>
              </p:nvPr>
            </p:nvSpPr>
            <p:spPr bwMode="auto">
              <a:xfrm rot="607256">
                <a:off x="8739251" y="2017262"/>
                <a:ext cx="4699" cy="4699"/>
              </a:xfrm>
              <a:prstGeom prst="rect">
                <a:avLst/>
              </a:prstGeom>
              <a:solidFill>
                <a:srgbClr val="FCFD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5" name="PA-íṥ1iḑe"/>
              <p:cNvSpPr/>
              <p:nvPr>
                <p:custDataLst>
                  <p:tags r:id="rId24"/>
                </p:custDataLst>
              </p:nvPr>
            </p:nvSpPr>
            <p:spPr bwMode="auto">
              <a:xfrm rot="607256">
                <a:off x="8739700" y="20168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6" name="PA-îṡļiḑê"/>
              <p:cNvSpPr/>
              <p:nvPr>
                <p:custDataLst>
                  <p:tags r:id="rId25"/>
                </p:custDataLst>
              </p:nvPr>
            </p:nvSpPr>
            <p:spPr bwMode="auto">
              <a:xfrm rot="607256">
                <a:off x="8739251" y="2017262"/>
                <a:ext cx="4699" cy="4699"/>
              </a:xfrm>
              <a:prstGeom prst="rect">
                <a:avLst/>
              </a:prstGeom>
              <a:solidFill>
                <a:srgbClr val="EEEF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7" name="PA-íşľïḍê"/>
              <p:cNvSpPr/>
              <p:nvPr>
                <p:custDataLst>
                  <p:tags r:id="rId26"/>
                </p:custDataLst>
              </p:nvPr>
            </p:nvSpPr>
            <p:spPr bwMode="auto">
              <a:xfrm rot="607256">
                <a:off x="8739251" y="2017262"/>
                <a:ext cx="4699" cy="46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8" name="PA-îṩ1îdê"/>
              <p:cNvSpPr/>
              <p:nvPr>
                <p:custDataLst>
                  <p:tags r:id="rId27"/>
                </p:custDataLst>
              </p:nvPr>
            </p:nvSpPr>
            <p:spPr bwMode="auto">
              <a:xfrm rot="607256">
                <a:off x="8739251" y="2017262"/>
                <a:ext cx="4699" cy="4699"/>
              </a:xfrm>
              <a:prstGeom prst="rect">
                <a:avLst/>
              </a:prstGeom>
              <a:solidFill>
                <a:srgbClr val="FC9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9" name="PA-îşḷíḍè"/>
              <p:cNvSpPr/>
              <p:nvPr>
                <p:custDataLst>
                  <p:tags r:id="rId28"/>
                </p:custDataLst>
              </p:nvPr>
            </p:nvSpPr>
            <p:spPr bwMode="auto">
              <a:xfrm rot="607256">
                <a:off x="8739700" y="20168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0" name="PA-îSlîďé"/>
              <p:cNvSpPr/>
              <p:nvPr>
                <p:custDataLst>
                  <p:tags r:id="rId29"/>
                </p:custDataLst>
              </p:nvPr>
            </p:nvSpPr>
            <p:spPr bwMode="auto">
              <a:xfrm rot="607256">
                <a:off x="7985912" y="2025324"/>
                <a:ext cx="587416" cy="1795144"/>
              </a:xfrm>
              <a:custGeom>
                <a:avLst/>
                <a:gdLst>
                  <a:gd name="T0" fmla="*/ 0 w 53"/>
                  <a:gd name="T1" fmla="*/ 161 h 161"/>
                  <a:gd name="T2" fmla="*/ 0 w 53"/>
                  <a:gd name="T3" fmla="*/ 161 h 161"/>
                  <a:gd name="T4" fmla="*/ 0 w 53"/>
                  <a:gd name="T5" fmla="*/ 161 h 161"/>
                  <a:gd name="T6" fmla="*/ 0 w 53"/>
                  <a:gd name="T7" fmla="*/ 160 h 161"/>
                  <a:gd name="T8" fmla="*/ 0 w 53"/>
                  <a:gd name="T9" fmla="*/ 160 h 161"/>
                  <a:gd name="T10" fmla="*/ 0 w 53"/>
                  <a:gd name="T11" fmla="*/ 160 h 161"/>
                  <a:gd name="T12" fmla="*/ 0 w 53"/>
                  <a:gd name="T13" fmla="*/ 160 h 161"/>
                  <a:gd name="T14" fmla="*/ 0 w 53"/>
                  <a:gd name="T15" fmla="*/ 160 h 161"/>
                  <a:gd name="T16" fmla="*/ 0 w 53"/>
                  <a:gd name="T17" fmla="*/ 160 h 161"/>
                  <a:gd name="T18" fmla="*/ 0 w 53"/>
                  <a:gd name="T19" fmla="*/ 160 h 161"/>
                  <a:gd name="T20" fmla="*/ 0 w 53"/>
                  <a:gd name="T21" fmla="*/ 160 h 161"/>
                  <a:gd name="T22" fmla="*/ 0 w 53"/>
                  <a:gd name="T23" fmla="*/ 160 h 161"/>
                  <a:gd name="T24" fmla="*/ 0 w 53"/>
                  <a:gd name="T25" fmla="*/ 160 h 161"/>
                  <a:gd name="T26" fmla="*/ 0 w 53"/>
                  <a:gd name="T27" fmla="*/ 160 h 161"/>
                  <a:gd name="T28" fmla="*/ 0 w 53"/>
                  <a:gd name="T29" fmla="*/ 160 h 161"/>
                  <a:gd name="T30" fmla="*/ 1 w 53"/>
                  <a:gd name="T31" fmla="*/ 159 h 161"/>
                  <a:gd name="T32" fmla="*/ 1 w 53"/>
                  <a:gd name="T33" fmla="*/ 159 h 161"/>
                  <a:gd name="T34" fmla="*/ 1 w 53"/>
                  <a:gd name="T35" fmla="*/ 159 h 161"/>
                  <a:gd name="T36" fmla="*/ 7 w 53"/>
                  <a:gd name="T37" fmla="*/ 150 h 161"/>
                  <a:gd name="T38" fmla="*/ 7 w 53"/>
                  <a:gd name="T39" fmla="*/ 150 h 161"/>
                  <a:gd name="T40" fmla="*/ 7 w 53"/>
                  <a:gd name="T41" fmla="*/ 150 h 161"/>
                  <a:gd name="T42" fmla="*/ 7 w 53"/>
                  <a:gd name="T43" fmla="*/ 149 h 161"/>
                  <a:gd name="T44" fmla="*/ 7 w 53"/>
                  <a:gd name="T45" fmla="*/ 149 h 161"/>
                  <a:gd name="T46" fmla="*/ 7 w 53"/>
                  <a:gd name="T47" fmla="*/ 149 h 161"/>
                  <a:gd name="T48" fmla="*/ 8 w 53"/>
                  <a:gd name="T49" fmla="*/ 149 h 161"/>
                  <a:gd name="T50" fmla="*/ 8 w 53"/>
                  <a:gd name="T51" fmla="*/ 149 h 161"/>
                  <a:gd name="T52" fmla="*/ 8 w 53"/>
                  <a:gd name="T53" fmla="*/ 149 h 161"/>
                  <a:gd name="T54" fmla="*/ 8 w 53"/>
                  <a:gd name="T55" fmla="*/ 149 h 161"/>
                  <a:gd name="T56" fmla="*/ 8 w 53"/>
                  <a:gd name="T57" fmla="*/ 149 h 161"/>
                  <a:gd name="T58" fmla="*/ 8 w 53"/>
                  <a:gd name="T59" fmla="*/ 149 h 161"/>
                  <a:gd name="T60" fmla="*/ 8 w 53"/>
                  <a:gd name="T61" fmla="*/ 149 h 161"/>
                  <a:gd name="T62" fmla="*/ 8 w 53"/>
                  <a:gd name="T63" fmla="*/ 149 h 161"/>
                  <a:gd name="T64" fmla="*/ 8 w 53"/>
                  <a:gd name="T65" fmla="*/ 149 h 161"/>
                  <a:gd name="T66" fmla="*/ 8 w 53"/>
                  <a:gd name="T67" fmla="*/ 148 h 161"/>
                  <a:gd name="T68" fmla="*/ 8 w 53"/>
                  <a:gd name="T69" fmla="*/ 148 h 161"/>
                  <a:gd name="T70" fmla="*/ 8 w 53"/>
                  <a:gd name="T71" fmla="*/ 148 h 161"/>
                  <a:gd name="T72" fmla="*/ 53 w 53"/>
                  <a:gd name="T73" fmla="*/ 0 h 161"/>
                  <a:gd name="T74" fmla="*/ 8 w 53"/>
                  <a:gd name="T75" fmla="*/ 148 h 161"/>
                  <a:gd name="T76" fmla="*/ 53 w 53"/>
                  <a:gd name="T7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3" h="161">
                    <a:moveTo>
                      <a:pt x="0" y="161"/>
                    </a:moveTo>
                    <a:cubicBezTo>
                      <a:pt x="0" y="161"/>
                      <a:pt x="0" y="161"/>
                      <a:pt x="0" y="161"/>
                    </a:cubicBezTo>
                    <a:cubicBezTo>
                      <a:pt x="0" y="161"/>
                      <a:pt x="0" y="161"/>
                      <a:pt x="0" y="161"/>
                    </a:cubicBezTo>
                    <a:moveTo>
                      <a:pt x="0" y="160"/>
                    </a:move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60"/>
                      <a:pt x="0" y="160"/>
                      <a:pt x="0" y="160"/>
                    </a:cubicBezTo>
                    <a:moveTo>
                      <a:pt x="0" y="160"/>
                    </a:move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60"/>
                      <a:pt x="0" y="160"/>
                      <a:pt x="0" y="160"/>
                    </a:cubicBezTo>
                    <a:moveTo>
                      <a:pt x="0" y="160"/>
                    </a:move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60"/>
                      <a:pt x="0" y="160"/>
                      <a:pt x="0" y="160"/>
                    </a:cubicBezTo>
                    <a:moveTo>
                      <a:pt x="0" y="160"/>
                    </a:move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60"/>
                      <a:pt x="0" y="160"/>
                      <a:pt x="0" y="160"/>
                    </a:cubicBezTo>
                    <a:moveTo>
                      <a:pt x="1" y="159"/>
                    </a:moveTo>
                    <a:cubicBezTo>
                      <a:pt x="1" y="159"/>
                      <a:pt x="1" y="159"/>
                      <a:pt x="1" y="159"/>
                    </a:cubicBezTo>
                    <a:cubicBezTo>
                      <a:pt x="1" y="159"/>
                      <a:pt x="1" y="159"/>
                      <a:pt x="1" y="159"/>
                    </a:cubicBezTo>
                    <a:moveTo>
                      <a:pt x="7" y="150"/>
                    </a:moveTo>
                    <a:cubicBezTo>
                      <a:pt x="7" y="150"/>
                      <a:pt x="7" y="150"/>
                      <a:pt x="7" y="150"/>
                    </a:cubicBezTo>
                    <a:cubicBezTo>
                      <a:pt x="7" y="150"/>
                      <a:pt x="7" y="150"/>
                      <a:pt x="7" y="150"/>
                    </a:cubicBezTo>
                    <a:moveTo>
                      <a:pt x="7" y="149"/>
                    </a:moveTo>
                    <a:cubicBezTo>
                      <a:pt x="7" y="149"/>
                      <a:pt x="7" y="149"/>
                      <a:pt x="7" y="149"/>
                    </a:cubicBezTo>
                    <a:cubicBezTo>
                      <a:pt x="7" y="149"/>
                      <a:pt x="7" y="149"/>
                      <a:pt x="7" y="149"/>
                    </a:cubicBezTo>
                    <a:moveTo>
                      <a:pt x="8" y="149"/>
                    </a:moveTo>
                    <a:cubicBezTo>
                      <a:pt x="8" y="149"/>
                      <a:pt x="8" y="149"/>
                      <a:pt x="8" y="149"/>
                    </a:cubicBezTo>
                    <a:cubicBezTo>
                      <a:pt x="8" y="149"/>
                      <a:pt x="8" y="149"/>
                      <a:pt x="8" y="149"/>
                    </a:cubicBezTo>
                    <a:moveTo>
                      <a:pt x="8" y="149"/>
                    </a:moveTo>
                    <a:cubicBezTo>
                      <a:pt x="8" y="149"/>
                      <a:pt x="8" y="149"/>
                      <a:pt x="8" y="149"/>
                    </a:cubicBezTo>
                    <a:cubicBezTo>
                      <a:pt x="8" y="149"/>
                      <a:pt x="8" y="149"/>
                      <a:pt x="8" y="149"/>
                    </a:cubicBezTo>
                    <a:moveTo>
                      <a:pt x="8" y="149"/>
                    </a:moveTo>
                    <a:cubicBezTo>
                      <a:pt x="8" y="149"/>
                      <a:pt x="8" y="149"/>
                      <a:pt x="8" y="149"/>
                    </a:cubicBezTo>
                    <a:cubicBezTo>
                      <a:pt x="8" y="149"/>
                      <a:pt x="8" y="149"/>
                      <a:pt x="8" y="149"/>
                    </a:cubicBezTo>
                    <a:moveTo>
                      <a:pt x="8" y="148"/>
                    </a:moveTo>
                    <a:cubicBezTo>
                      <a:pt x="8" y="148"/>
                      <a:pt x="8" y="148"/>
                      <a:pt x="8" y="148"/>
                    </a:cubicBezTo>
                    <a:cubicBezTo>
                      <a:pt x="8" y="148"/>
                      <a:pt x="8" y="148"/>
                      <a:pt x="8" y="148"/>
                    </a:cubicBezTo>
                    <a:moveTo>
                      <a:pt x="53" y="0"/>
                    </a:moveTo>
                    <a:cubicBezTo>
                      <a:pt x="52" y="21"/>
                      <a:pt x="46" y="89"/>
                      <a:pt x="8" y="148"/>
                    </a:cubicBezTo>
                    <a:cubicBezTo>
                      <a:pt x="46" y="89"/>
                      <a:pt x="52" y="21"/>
                      <a:pt x="53" y="0"/>
                    </a:cubicBezTo>
                  </a:path>
                </a:pathLst>
              </a:custGeom>
              <a:solidFill>
                <a:srgbClr val="F1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2" name="PA-iṣ1ïḋè"/>
              <p:cNvSpPr/>
              <p:nvPr>
                <p:custDataLst>
                  <p:tags r:id="rId30"/>
                </p:custDataLst>
              </p:nvPr>
            </p:nvSpPr>
            <p:spPr bwMode="auto">
              <a:xfrm rot="607256">
                <a:off x="8530932" y="2129980"/>
                <a:ext cx="122183" cy="733096"/>
              </a:xfrm>
              <a:custGeom>
                <a:avLst/>
                <a:gdLst>
                  <a:gd name="T0" fmla="*/ 0 w 11"/>
                  <a:gd name="T1" fmla="*/ 65 h 66"/>
                  <a:gd name="T2" fmla="*/ 0 w 11"/>
                  <a:gd name="T3" fmla="*/ 66 h 66"/>
                  <a:gd name="T4" fmla="*/ 0 w 11"/>
                  <a:gd name="T5" fmla="*/ 66 h 66"/>
                  <a:gd name="T6" fmla="*/ 0 w 11"/>
                  <a:gd name="T7" fmla="*/ 65 h 66"/>
                  <a:gd name="T8" fmla="*/ 0 w 11"/>
                  <a:gd name="T9" fmla="*/ 65 h 66"/>
                  <a:gd name="T10" fmla="*/ 0 w 11"/>
                  <a:gd name="T11" fmla="*/ 65 h 66"/>
                  <a:gd name="T12" fmla="*/ 0 w 11"/>
                  <a:gd name="T13" fmla="*/ 65 h 66"/>
                  <a:gd name="T14" fmla="*/ 0 w 11"/>
                  <a:gd name="T15" fmla="*/ 65 h 66"/>
                  <a:gd name="T16" fmla="*/ 0 w 11"/>
                  <a:gd name="T17" fmla="*/ 65 h 66"/>
                  <a:gd name="T18" fmla="*/ 0 w 11"/>
                  <a:gd name="T19" fmla="*/ 65 h 66"/>
                  <a:gd name="T20" fmla="*/ 9 w 11"/>
                  <a:gd name="T21" fmla="*/ 19 h 66"/>
                  <a:gd name="T22" fmla="*/ 9 w 11"/>
                  <a:gd name="T23" fmla="*/ 19 h 66"/>
                  <a:gd name="T24" fmla="*/ 9 w 11"/>
                  <a:gd name="T25" fmla="*/ 19 h 66"/>
                  <a:gd name="T26" fmla="*/ 9 w 11"/>
                  <a:gd name="T27" fmla="*/ 18 h 66"/>
                  <a:gd name="T28" fmla="*/ 9 w 11"/>
                  <a:gd name="T29" fmla="*/ 18 h 66"/>
                  <a:gd name="T30" fmla="*/ 9 w 11"/>
                  <a:gd name="T31" fmla="*/ 18 h 66"/>
                  <a:gd name="T32" fmla="*/ 9 w 11"/>
                  <a:gd name="T33" fmla="*/ 18 h 66"/>
                  <a:gd name="T34" fmla="*/ 9 w 11"/>
                  <a:gd name="T35" fmla="*/ 18 h 66"/>
                  <a:gd name="T36" fmla="*/ 9 w 11"/>
                  <a:gd name="T37" fmla="*/ 18 h 66"/>
                  <a:gd name="T38" fmla="*/ 9 w 11"/>
                  <a:gd name="T39" fmla="*/ 18 h 66"/>
                  <a:gd name="T40" fmla="*/ 9 w 11"/>
                  <a:gd name="T41" fmla="*/ 18 h 66"/>
                  <a:gd name="T42" fmla="*/ 9 w 11"/>
                  <a:gd name="T43" fmla="*/ 18 h 66"/>
                  <a:gd name="T44" fmla="*/ 11 w 11"/>
                  <a:gd name="T45" fmla="*/ 0 h 66"/>
                  <a:gd name="T46" fmla="*/ 9 w 11"/>
                  <a:gd name="T47" fmla="*/ 18 h 66"/>
                  <a:gd name="T48" fmla="*/ 11 w 11"/>
                  <a:gd name="T49" fmla="*/ 0 h 66"/>
                  <a:gd name="T50" fmla="*/ 11 w 11"/>
                  <a:gd name="T51" fmla="*/ 0 h 66"/>
                  <a:gd name="T52" fmla="*/ 11 w 11"/>
                  <a:gd name="T53" fmla="*/ 0 h 66"/>
                  <a:gd name="T54" fmla="*/ 11 w 11"/>
                  <a:gd name="T5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" h="66">
                    <a:moveTo>
                      <a:pt x="0" y="65"/>
                    </a:moveTo>
                    <a:cubicBezTo>
                      <a:pt x="0" y="65"/>
                      <a:pt x="0" y="65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5"/>
                      <a:pt x="0" y="65"/>
                      <a:pt x="0" y="65"/>
                    </a:cubicBezTo>
                    <a:moveTo>
                      <a:pt x="0" y="65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moveTo>
                      <a:pt x="0" y="65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moveTo>
                      <a:pt x="9" y="19"/>
                    </a:move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moveTo>
                      <a:pt x="9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moveTo>
                      <a:pt x="9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moveTo>
                      <a:pt x="9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moveTo>
                      <a:pt x="11" y="0"/>
                    </a:moveTo>
                    <a:cubicBezTo>
                      <a:pt x="10" y="5"/>
                      <a:pt x="10" y="11"/>
                      <a:pt x="9" y="18"/>
                    </a:cubicBezTo>
                    <a:cubicBezTo>
                      <a:pt x="10" y="11"/>
                      <a:pt x="10" y="5"/>
                      <a:pt x="11" y="0"/>
                    </a:cubicBezTo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rgbClr val="F1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3" name="PA-ïṡľïḍè"/>
              <p:cNvSpPr/>
              <p:nvPr>
                <p:custDataLst>
                  <p:tags r:id="rId31"/>
                </p:custDataLst>
              </p:nvPr>
            </p:nvSpPr>
            <p:spPr bwMode="auto">
              <a:xfrm rot="607256">
                <a:off x="6780334" y="3614866"/>
                <a:ext cx="230267" cy="432340"/>
              </a:xfrm>
              <a:custGeom>
                <a:avLst/>
                <a:gdLst>
                  <a:gd name="T0" fmla="*/ 0 w 21"/>
                  <a:gd name="T1" fmla="*/ 39 h 39"/>
                  <a:gd name="T2" fmla="*/ 0 w 21"/>
                  <a:gd name="T3" fmla="*/ 39 h 39"/>
                  <a:gd name="T4" fmla="*/ 0 w 21"/>
                  <a:gd name="T5" fmla="*/ 39 h 39"/>
                  <a:gd name="T6" fmla="*/ 0 w 21"/>
                  <a:gd name="T7" fmla="*/ 39 h 39"/>
                  <a:gd name="T8" fmla="*/ 0 w 21"/>
                  <a:gd name="T9" fmla="*/ 39 h 39"/>
                  <a:gd name="T10" fmla="*/ 0 w 21"/>
                  <a:gd name="T11" fmla="*/ 39 h 39"/>
                  <a:gd name="T12" fmla="*/ 11 w 21"/>
                  <a:gd name="T13" fmla="*/ 23 h 39"/>
                  <a:gd name="T14" fmla="*/ 0 w 21"/>
                  <a:gd name="T15" fmla="*/ 39 h 39"/>
                  <a:gd name="T16" fmla="*/ 11 w 21"/>
                  <a:gd name="T17" fmla="*/ 23 h 39"/>
                  <a:gd name="T18" fmla="*/ 11 w 21"/>
                  <a:gd name="T19" fmla="*/ 22 h 39"/>
                  <a:gd name="T20" fmla="*/ 11 w 21"/>
                  <a:gd name="T21" fmla="*/ 23 h 39"/>
                  <a:gd name="T22" fmla="*/ 11 w 21"/>
                  <a:gd name="T23" fmla="*/ 22 h 39"/>
                  <a:gd name="T24" fmla="*/ 11 w 21"/>
                  <a:gd name="T25" fmla="*/ 22 h 39"/>
                  <a:gd name="T26" fmla="*/ 11 w 21"/>
                  <a:gd name="T27" fmla="*/ 22 h 39"/>
                  <a:gd name="T28" fmla="*/ 11 w 21"/>
                  <a:gd name="T29" fmla="*/ 22 h 39"/>
                  <a:gd name="T30" fmla="*/ 11 w 21"/>
                  <a:gd name="T31" fmla="*/ 22 h 39"/>
                  <a:gd name="T32" fmla="*/ 11 w 21"/>
                  <a:gd name="T33" fmla="*/ 22 h 39"/>
                  <a:gd name="T34" fmla="*/ 11 w 21"/>
                  <a:gd name="T35" fmla="*/ 22 h 39"/>
                  <a:gd name="T36" fmla="*/ 21 w 21"/>
                  <a:gd name="T37" fmla="*/ 0 h 39"/>
                  <a:gd name="T38" fmla="*/ 21 w 21"/>
                  <a:gd name="T39" fmla="*/ 0 h 39"/>
                  <a:gd name="T40" fmla="*/ 21 w 21"/>
                  <a:gd name="T41" fmla="*/ 0 h 39"/>
                  <a:gd name="T42" fmla="*/ 21 w 21"/>
                  <a:gd name="T43" fmla="*/ 0 h 39"/>
                  <a:gd name="T44" fmla="*/ 21 w 21"/>
                  <a:gd name="T45" fmla="*/ 0 h 39"/>
                  <a:gd name="T46" fmla="*/ 21 w 21"/>
                  <a:gd name="T47" fmla="*/ 0 h 39"/>
                  <a:gd name="T48" fmla="*/ 21 w 21"/>
                  <a:gd name="T49" fmla="*/ 0 h 39"/>
                  <a:gd name="T50" fmla="*/ 21 w 21"/>
                  <a:gd name="T51" fmla="*/ 0 h 39"/>
                  <a:gd name="T52" fmla="*/ 21 w 21"/>
                  <a:gd name="T53" fmla="*/ 0 h 39"/>
                  <a:gd name="T54" fmla="*/ 21 w 21"/>
                  <a:gd name="T55" fmla="*/ 0 h 39"/>
                  <a:gd name="T56" fmla="*/ 21 w 21"/>
                  <a:gd name="T57" fmla="*/ 0 h 39"/>
                  <a:gd name="T58" fmla="*/ 21 w 21"/>
                  <a:gd name="T59" fmla="*/ 0 h 39"/>
                  <a:gd name="T60" fmla="*/ 21 w 21"/>
                  <a:gd name="T61" fmla="*/ 0 h 39"/>
                  <a:gd name="T62" fmla="*/ 21 w 21"/>
                  <a:gd name="T63" fmla="*/ 0 h 39"/>
                  <a:gd name="T64" fmla="*/ 21 w 21"/>
                  <a:gd name="T65" fmla="*/ 0 h 39"/>
                  <a:gd name="T66" fmla="*/ 21 w 21"/>
                  <a:gd name="T67" fmla="*/ 0 h 39"/>
                  <a:gd name="T68" fmla="*/ 21 w 21"/>
                  <a:gd name="T69" fmla="*/ 0 h 39"/>
                  <a:gd name="T70" fmla="*/ 21 w 21"/>
                  <a:gd name="T71" fmla="*/ 0 h 39"/>
                  <a:gd name="T72" fmla="*/ 21 w 21"/>
                  <a:gd name="T73" fmla="*/ 0 h 39"/>
                  <a:gd name="T74" fmla="*/ 21 w 21"/>
                  <a:gd name="T75" fmla="*/ 0 h 39"/>
                  <a:gd name="T76" fmla="*/ 21 w 21"/>
                  <a:gd name="T77" fmla="*/ 0 h 39"/>
                  <a:gd name="T78" fmla="*/ 21 w 21"/>
                  <a:gd name="T79" fmla="*/ 0 h 39"/>
                  <a:gd name="T80" fmla="*/ 21 w 21"/>
                  <a:gd name="T81" fmla="*/ 0 h 39"/>
                  <a:gd name="T82" fmla="*/ 21 w 21"/>
                  <a:gd name="T83" fmla="*/ 0 h 39"/>
                  <a:gd name="T84" fmla="*/ 21 w 21"/>
                  <a:gd name="T85" fmla="*/ 0 h 39"/>
                  <a:gd name="T86" fmla="*/ 21 w 21"/>
                  <a:gd name="T87" fmla="*/ 0 h 39"/>
                  <a:gd name="T88" fmla="*/ 21 w 21"/>
                  <a:gd name="T89" fmla="*/ 0 h 39"/>
                  <a:gd name="T90" fmla="*/ 21 w 21"/>
                  <a:gd name="T91" fmla="*/ 0 h 39"/>
                  <a:gd name="T92" fmla="*/ 21 w 21"/>
                  <a:gd name="T93" fmla="*/ 0 h 39"/>
                  <a:gd name="T94" fmla="*/ 21 w 21"/>
                  <a:gd name="T95" fmla="*/ 0 h 39"/>
                  <a:gd name="T96" fmla="*/ 21 w 21"/>
                  <a:gd name="T97" fmla="*/ 0 h 39"/>
                  <a:gd name="T98" fmla="*/ 21 w 21"/>
                  <a:gd name="T99" fmla="*/ 0 h 39"/>
                  <a:gd name="T100" fmla="*/ 21 w 21"/>
                  <a:gd name="T101" fmla="*/ 0 h 39"/>
                  <a:gd name="T102" fmla="*/ 21 w 21"/>
                  <a:gd name="T103" fmla="*/ 0 h 39"/>
                  <a:gd name="T104" fmla="*/ 21 w 21"/>
                  <a:gd name="T105" fmla="*/ 0 h 39"/>
                  <a:gd name="T106" fmla="*/ 21 w 21"/>
                  <a:gd name="T107" fmla="*/ 0 h 39"/>
                  <a:gd name="T108" fmla="*/ 21 w 21"/>
                  <a:gd name="T109" fmla="*/ 0 h 39"/>
                  <a:gd name="T110" fmla="*/ 21 w 21"/>
                  <a:gd name="T111" fmla="*/ 0 h 39"/>
                  <a:gd name="T112" fmla="*/ 21 w 21"/>
                  <a:gd name="T113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1" h="39">
                    <a:moveTo>
                      <a:pt x="0" y="39"/>
                    </a:move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moveTo>
                      <a:pt x="0" y="39"/>
                    </a:move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moveTo>
                      <a:pt x="11" y="23"/>
                    </a:moveTo>
                    <a:cubicBezTo>
                      <a:pt x="8" y="28"/>
                      <a:pt x="4" y="33"/>
                      <a:pt x="0" y="39"/>
                    </a:cubicBezTo>
                    <a:cubicBezTo>
                      <a:pt x="4" y="33"/>
                      <a:pt x="8" y="28"/>
                      <a:pt x="11" y="23"/>
                    </a:cubicBezTo>
                    <a:moveTo>
                      <a:pt x="11" y="22"/>
                    </a:moveTo>
                    <a:cubicBezTo>
                      <a:pt x="11" y="22"/>
                      <a:pt x="11" y="23"/>
                      <a:pt x="11" y="23"/>
                    </a:cubicBezTo>
                    <a:cubicBezTo>
                      <a:pt x="11" y="23"/>
                      <a:pt x="11" y="22"/>
                      <a:pt x="11" y="22"/>
                    </a:cubicBezTo>
                    <a:moveTo>
                      <a:pt x="11" y="22"/>
                    </a:move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moveTo>
                      <a:pt x="11" y="22"/>
                    </a:move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moveTo>
                      <a:pt x="2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moveTo>
                      <a:pt x="2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moveTo>
                      <a:pt x="2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moveTo>
                      <a:pt x="2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moveTo>
                      <a:pt x="2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moveTo>
                      <a:pt x="2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moveTo>
                      <a:pt x="2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moveTo>
                      <a:pt x="2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moveTo>
                      <a:pt x="2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moveTo>
                      <a:pt x="2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moveTo>
                      <a:pt x="2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moveTo>
                      <a:pt x="2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moveTo>
                      <a:pt x="2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</a:path>
                </a:pathLst>
              </a:custGeom>
              <a:solidFill>
                <a:srgbClr val="005F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4" name="PA-îŝľiḍé"/>
              <p:cNvSpPr/>
              <p:nvPr>
                <p:custDataLst>
                  <p:tags r:id="rId32"/>
                </p:custDataLst>
              </p:nvPr>
            </p:nvSpPr>
            <p:spPr bwMode="auto">
              <a:xfrm rot="607256">
                <a:off x="6686563" y="4453763"/>
                <a:ext cx="1409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CFD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5" name="PA-íśḻíḑé"/>
              <p:cNvSpPr/>
              <p:nvPr>
                <p:custDataLst>
                  <p:tags r:id="rId33"/>
                </p:custDataLst>
              </p:nvPr>
            </p:nvSpPr>
            <p:spPr bwMode="auto">
              <a:xfrm rot="607256">
                <a:off x="6688942" y="4426904"/>
                <a:ext cx="79888" cy="32895"/>
              </a:xfrm>
              <a:custGeom>
                <a:avLst/>
                <a:gdLst>
                  <a:gd name="T0" fmla="*/ 7 w 7"/>
                  <a:gd name="T1" fmla="*/ 0 h 3"/>
                  <a:gd name="T2" fmla="*/ 0 w 7"/>
                  <a:gd name="T3" fmla="*/ 3 h 3"/>
                  <a:gd name="T4" fmla="*/ 0 w 7"/>
                  <a:gd name="T5" fmla="*/ 3 h 3"/>
                  <a:gd name="T6" fmla="*/ 1 w 7"/>
                  <a:gd name="T7" fmla="*/ 3 h 3"/>
                  <a:gd name="T8" fmla="*/ 7 w 7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7" y="0"/>
                    </a:moveTo>
                    <a:cubicBezTo>
                      <a:pt x="5" y="1"/>
                      <a:pt x="2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2"/>
                      <a:pt x="5" y="1"/>
                      <a:pt x="7" y="0"/>
                    </a:cubicBezTo>
                  </a:path>
                </a:pathLst>
              </a:custGeom>
              <a:solidFill>
                <a:srgbClr val="0064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6" name="PA-îṣḻïḑé"/>
              <p:cNvSpPr/>
              <p:nvPr>
                <p:custDataLst>
                  <p:tags r:id="rId34"/>
                </p:custDataLst>
              </p:nvPr>
            </p:nvSpPr>
            <p:spPr bwMode="auto">
              <a:xfrm rot="607256">
                <a:off x="6842361" y="4405271"/>
                <a:ext cx="14098" cy="9399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solidFill>
                <a:srgbClr val="FCFD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7" name="PA-ïSlíḑè"/>
              <p:cNvSpPr/>
              <p:nvPr>
                <p:custDataLst>
                  <p:tags r:id="rId35"/>
                </p:custDataLst>
              </p:nvPr>
            </p:nvSpPr>
            <p:spPr bwMode="auto">
              <a:xfrm rot="607256">
                <a:off x="6832319" y="4412532"/>
                <a:ext cx="9399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EEEF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8" name="PA-ïṣļíḍe"/>
              <p:cNvSpPr/>
              <p:nvPr>
                <p:custDataLst>
                  <p:tags r:id="rId36"/>
                </p:custDataLst>
              </p:nvPr>
            </p:nvSpPr>
            <p:spPr bwMode="auto">
              <a:xfrm rot="607256">
                <a:off x="6773550" y="4406496"/>
                <a:ext cx="56391" cy="32895"/>
              </a:xfrm>
              <a:custGeom>
                <a:avLst/>
                <a:gdLst>
                  <a:gd name="T0" fmla="*/ 5 w 5"/>
                  <a:gd name="T1" fmla="*/ 0 h 3"/>
                  <a:gd name="T2" fmla="*/ 0 w 5"/>
                  <a:gd name="T3" fmla="*/ 3 h 3"/>
                  <a:gd name="T4" fmla="*/ 5 w 5"/>
                  <a:gd name="T5" fmla="*/ 0 h 3"/>
                  <a:gd name="T6" fmla="*/ 5 w 5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cubicBezTo>
                      <a:pt x="3" y="1"/>
                      <a:pt x="2" y="2"/>
                      <a:pt x="0" y="3"/>
                    </a:cubicBezTo>
                    <a:cubicBezTo>
                      <a:pt x="2" y="2"/>
                      <a:pt x="3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0064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9" name="PA-ïŝļïdè"/>
              <p:cNvSpPr/>
              <p:nvPr>
                <p:custDataLst>
                  <p:tags r:id="rId37"/>
                </p:custDataLst>
              </p:nvPr>
            </p:nvSpPr>
            <p:spPr bwMode="auto">
              <a:xfrm rot="607256">
                <a:off x="8739700" y="20168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A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0" name="PA-i$lídê"/>
              <p:cNvSpPr/>
              <p:nvPr>
                <p:custDataLst>
                  <p:tags r:id="rId38"/>
                </p:custDataLst>
              </p:nvPr>
            </p:nvSpPr>
            <p:spPr bwMode="auto">
              <a:xfrm rot="607256">
                <a:off x="8211437" y="1970106"/>
                <a:ext cx="455836" cy="864677"/>
              </a:xfrm>
              <a:custGeom>
                <a:avLst/>
                <a:gdLst>
                  <a:gd name="T0" fmla="*/ 30 w 41"/>
                  <a:gd name="T1" fmla="*/ 77 h 78"/>
                  <a:gd name="T2" fmla="*/ 30 w 41"/>
                  <a:gd name="T3" fmla="*/ 77 h 78"/>
                  <a:gd name="T4" fmla="*/ 30 w 41"/>
                  <a:gd name="T5" fmla="*/ 77 h 78"/>
                  <a:gd name="T6" fmla="*/ 30 w 41"/>
                  <a:gd name="T7" fmla="*/ 77 h 78"/>
                  <a:gd name="T8" fmla="*/ 30 w 41"/>
                  <a:gd name="T9" fmla="*/ 77 h 78"/>
                  <a:gd name="T10" fmla="*/ 30 w 41"/>
                  <a:gd name="T11" fmla="*/ 77 h 78"/>
                  <a:gd name="T12" fmla="*/ 0 w 41"/>
                  <a:gd name="T13" fmla="*/ 56 h 78"/>
                  <a:gd name="T14" fmla="*/ 0 w 41"/>
                  <a:gd name="T15" fmla="*/ 56 h 78"/>
                  <a:gd name="T16" fmla="*/ 30 w 41"/>
                  <a:gd name="T17" fmla="*/ 78 h 78"/>
                  <a:gd name="T18" fmla="*/ 0 w 41"/>
                  <a:gd name="T19" fmla="*/ 56 h 78"/>
                  <a:gd name="T20" fmla="*/ 39 w 41"/>
                  <a:gd name="T21" fmla="*/ 31 h 78"/>
                  <a:gd name="T22" fmla="*/ 30 w 41"/>
                  <a:gd name="T23" fmla="*/ 77 h 78"/>
                  <a:gd name="T24" fmla="*/ 39 w 41"/>
                  <a:gd name="T25" fmla="*/ 31 h 78"/>
                  <a:gd name="T26" fmla="*/ 39 w 41"/>
                  <a:gd name="T27" fmla="*/ 30 h 78"/>
                  <a:gd name="T28" fmla="*/ 39 w 41"/>
                  <a:gd name="T29" fmla="*/ 31 h 78"/>
                  <a:gd name="T30" fmla="*/ 39 w 41"/>
                  <a:gd name="T31" fmla="*/ 30 h 78"/>
                  <a:gd name="T32" fmla="*/ 39 w 41"/>
                  <a:gd name="T33" fmla="*/ 30 h 78"/>
                  <a:gd name="T34" fmla="*/ 39 w 41"/>
                  <a:gd name="T35" fmla="*/ 30 h 78"/>
                  <a:gd name="T36" fmla="*/ 39 w 41"/>
                  <a:gd name="T37" fmla="*/ 30 h 78"/>
                  <a:gd name="T38" fmla="*/ 39 w 41"/>
                  <a:gd name="T39" fmla="*/ 30 h 78"/>
                  <a:gd name="T40" fmla="*/ 39 w 41"/>
                  <a:gd name="T41" fmla="*/ 30 h 78"/>
                  <a:gd name="T42" fmla="*/ 39 w 41"/>
                  <a:gd name="T43" fmla="*/ 30 h 78"/>
                  <a:gd name="T44" fmla="*/ 39 w 41"/>
                  <a:gd name="T45" fmla="*/ 30 h 78"/>
                  <a:gd name="T46" fmla="*/ 39 w 41"/>
                  <a:gd name="T47" fmla="*/ 30 h 78"/>
                  <a:gd name="T48" fmla="*/ 39 w 41"/>
                  <a:gd name="T49" fmla="*/ 30 h 78"/>
                  <a:gd name="T50" fmla="*/ 41 w 41"/>
                  <a:gd name="T51" fmla="*/ 12 h 78"/>
                  <a:gd name="T52" fmla="*/ 41 w 41"/>
                  <a:gd name="T53" fmla="*/ 12 h 78"/>
                  <a:gd name="T54" fmla="*/ 41 w 41"/>
                  <a:gd name="T55" fmla="*/ 12 h 78"/>
                  <a:gd name="T56" fmla="*/ 41 w 41"/>
                  <a:gd name="T57" fmla="*/ 2 h 78"/>
                  <a:gd name="T58" fmla="*/ 41 w 41"/>
                  <a:gd name="T59" fmla="*/ 12 h 78"/>
                  <a:gd name="T60" fmla="*/ 41 w 41"/>
                  <a:gd name="T61" fmla="*/ 3 h 78"/>
                  <a:gd name="T62" fmla="*/ 41 w 41"/>
                  <a:gd name="T63" fmla="*/ 3 h 78"/>
                  <a:gd name="T64" fmla="*/ 41 w 41"/>
                  <a:gd name="T65" fmla="*/ 3 h 78"/>
                  <a:gd name="T66" fmla="*/ 41 w 41"/>
                  <a:gd name="T67" fmla="*/ 2 h 78"/>
                  <a:gd name="T68" fmla="*/ 41 w 41"/>
                  <a:gd name="T69" fmla="*/ 0 h 78"/>
                  <a:gd name="T70" fmla="*/ 41 w 41"/>
                  <a:gd name="T71" fmla="*/ 1 h 78"/>
                  <a:gd name="T72" fmla="*/ 41 w 41"/>
                  <a:gd name="T73" fmla="*/ 0 h 78"/>
                  <a:gd name="T74" fmla="*/ 41 w 41"/>
                  <a:gd name="T75" fmla="*/ 0 h 78"/>
                  <a:gd name="T76" fmla="*/ 41 w 41"/>
                  <a:gd name="T77" fmla="*/ 0 h 78"/>
                  <a:gd name="T78" fmla="*/ 41 w 41"/>
                  <a:gd name="T79" fmla="*/ 0 h 78"/>
                  <a:gd name="T80" fmla="*/ 41 w 41"/>
                  <a:gd name="T81" fmla="*/ 0 h 78"/>
                  <a:gd name="T82" fmla="*/ 41 w 41"/>
                  <a:gd name="T83" fmla="*/ 0 h 78"/>
                  <a:gd name="T84" fmla="*/ 41 w 41"/>
                  <a:gd name="T85" fmla="*/ 0 h 78"/>
                  <a:gd name="T86" fmla="*/ 41 w 41"/>
                  <a:gd name="T87" fmla="*/ 0 h 78"/>
                  <a:gd name="T88" fmla="*/ 41 w 41"/>
                  <a:gd name="T89" fmla="*/ 0 h 78"/>
                  <a:gd name="T90" fmla="*/ 41 w 41"/>
                  <a:gd name="T91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1" h="78">
                    <a:moveTo>
                      <a:pt x="30" y="77"/>
                    </a:moveTo>
                    <a:cubicBezTo>
                      <a:pt x="30" y="77"/>
                      <a:pt x="30" y="77"/>
                      <a:pt x="30" y="77"/>
                    </a:cubicBezTo>
                    <a:cubicBezTo>
                      <a:pt x="30" y="77"/>
                      <a:pt x="30" y="77"/>
                      <a:pt x="30" y="77"/>
                    </a:cubicBezTo>
                    <a:moveTo>
                      <a:pt x="30" y="77"/>
                    </a:moveTo>
                    <a:cubicBezTo>
                      <a:pt x="30" y="77"/>
                      <a:pt x="30" y="77"/>
                      <a:pt x="30" y="77"/>
                    </a:cubicBezTo>
                    <a:cubicBezTo>
                      <a:pt x="30" y="77"/>
                      <a:pt x="30" y="77"/>
                      <a:pt x="30" y="77"/>
                    </a:cubicBezTo>
                    <a:moveTo>
                      <a:pt x="0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0" y="56"/>
                      <a:pt x="0" y="56"/>
                      <a:pt x="0" y="56"/>
                    </a:cubicBezTo>
                    <a:moveTo>
                      <a:pt x="39" y="31"/>
                    </a:moveTo>
                    <a:cubicBezTo>
                      <a:pt x="37" y="43"/>
                      <a:pt x="35" y="59"/>
                      <a:pt x="30" y="77"/>
                    </a:cubicBezTo>
                    <a:cubicBezTo>
                      <a:pt x="35" y="59"/>
                      <a:pt x="37" y="43"/>
                      <a:pt x="39" y="31"/>
                    </a:cubicBezTo>
                    <a:moveTo>
                      <a:pt x="39" y="30"/>
                    </a:moveTo>
                    <a:cubicBezTo>
                      <a:pt x="39" y="30"/>
                      <a:pt x="39" y="31"/>
                      <a:pt x="39" y="31"/>
                    </a:cubicBezTo>
                    <a:cubicBezTo>
                      <a:pt x="39" y="31"/>
                      <a:pt x="39" y="30"/>
                      <a:pt x="39" y="30"/>
                    </a:cubicBezTo>
                    <a:moveTo>
                      <a:pt x="39" y="30"/>
                    </a:move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moveTo>
                      <a:pt x="39" y="30"/>
                    </a:move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moveTo>
                      <a:pt x="39" y="30"/>
                    </a:move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moveTo>
                      <a:pt x="41" y="12"/>
                    </a:move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moveTo>
                      <a:pt x="41" y="2"/>
                    </a:moveTo>
                    <a:cubicBezTo>
                      <a:pt x="41" y="4"/>
                      <a:pt x="41" y="7"/>
                      <a:pt x="41" y="12"/>
                    </a:cubicBezTo>
                    <a:cubicBezTo>
                      <a:pt x="41" y="8"/>
                      <a:pt x="41" y="5"/>
                      <a:pt x="41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3"/>
                      <a:pt x="41" y="2"/>
                      <a:pt x="41" y="2"/>
                    </a:cubicBezTo>
                    <a:moveTo>
                      <a:pt x="41" y="0"/>
                    </a:moveTo>
                    <a:cubicBezTo>
                      <a:pt x="41" y="0"/>
                      <a:pt x="41" y="0"/>
                      <a:pt x="41" y="1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moveTo>
                      <a:pt x="41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moveTo>
                      <a:pt x="41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</a:path>
                </a:pathLst>
              </a:custGeom>
              <a:solidFill>
                <a:srgbClr val="F1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2" name="PA-îSḷîdè"/>
              <p:cNvSpPr/>
              <p:nvPr>
                <p:custDataLst>
                  <p:tags r:id="rId39"/>
                </p:custDataLst>
              </p:nvPr>
            </p:nvSpPr>
            <p:spPr bwMode="auto">
              <a:xfrm rot="607256">
                <a:off x="7520944" y="3158660"/>
                <a:ext cx="404142" cy="122183"/>
              </a:xfrm>
              <a:custGeom>
                <a:avLst/>
                <a:gdLst>
                  <a:gd name="T0" fmla="*/ 15 w 36"/>
                  <a:gd name="T1" fmla="*/ 11 h 11"/>
                  <a:gd name="T2" fmla="*/ 15 w 36"/>
                  <a:gd name="T3" fmla="*/ 11 h 11"/>
                  <a:gd name="T4" fmla="*/ 15 w 36"/>
                  <a:gd name="T5" fmla="*/ 11 h 11"/>
                  <a:gd name="T6" fmla="*/ 15 w 36"/>
                  <a:gd name="T7" fmla="*/ 11 h 11"/>
                  <a:gd name="T8" fmla="*/ 0 w 36"/>
                  <a:gd name="T9" fmla="*/ 6 h 11"/>
                  <a:gd name="T10" fmla="*/ 0 w 36"/>
                  <a:gd name="T11" fmla="*/ 6 h 11"/>
                  <a:gd name="T12" fmla="*/ 0 w 36"/>
                  <a:gd name="T13" fmla="*/ 6 h 11"/>
                  <a:gd name="T14" fmla="*/ 36 w 36"/>
                  <a:gd name="T15" fmla="*/ 0 h 11"/>
                  <a:gd name="T16" fmla="*/ 15 w 36"/>
                  <a:gd name="T17" fmla="*/ 11 h 11"/>
                  <a:gd name="T18" fmla="*/ 36 w 36"/>
                  <a:gd name="T19" fmla="*/ 0 h 11"/>
                  <a:gd name="T20" fmla="*/ 36 w 36"/>
                  <a:gd name="T21" fmla="*/ 0 h 11"/>
                  <a:gd name="T22" fmla="*/ 36 w 36"/>
                  <a:gd name="T23" fmla="*/ 0 h 11"/>
                  <a:gd name="T24" fmla="*/ 36 w 36"/>
                  <a:gd name="T2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11">
                    <a:moveTo>
                      <a:pt x="15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1"/>
                      <a:pt x="15" y="11"/>
                      <a:pt x="15" y="11"/>
                    </a:cubicBezTo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moveTo>
                      <a:pt x="36" y="0"/>
                    </a:moveTo>
                    <a:cubicBezTo>
                      <a:pt x="31" y="7"/>
                      <a:pt x="23" y="11"/>
                      <a:pt x="15" y="11"/>
                    </a:cubicBezTo>
                    <a:cubicBezTo>
                      <a:pt x="23" y="11"/>
                      <a:pt x="31" y="7"/>
                      <a:pt x="36" y="0"/>
                    </a:cubicBezTo>
                    <a:moveTo>
                      <a:pt x="36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</a:path>
                </a:pathLst>
              </a:custGeom>
              <a:solidFill>
                <a:srgbClr val="F1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11" name="îsliḋê"/>
            <p:cNvGrpSpPr/>
            <p:nvPr/>
          </p:nvGrpSpPr>
          <p:grpSpPr>
            <a:xfrm>
              <a:off x="673099" y="3008968"/>
              <a:ext cx="3493962" cy="2570880"/>
              <a:chOff x="673099" y="3008968"/>
              <a:chExt cx="3493962" cy="2570880"/>
            </a:xfrm>
          </p:grpSpPr>
          <p:sp>
            <p:nvSpPr>
              <p:cNvPr id="18" name="PA-isḻïḍê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673099" y="3631909"/>
                <a:ext cx="3493961" cy="5078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>
                    <a:hlinkClick r:id="rId42"/>
                  </a:rPr>
                  <a:t>https://baike.baidu.com/item/%E5%87%AF%E6%92%92%E7%A0%81/8993595?fr=aladdin</a:t>
                </a:r>
                <a:endParaRPr lang="en-US" altLang="zh-CN" sz="1100" dirty="0"/>
              </a:p>
            </p:txBody>
          </p:sp>
          <p:sp>
            <p:nvSpPr>
              <p:cNvPr id="19" name="PA-ïṥļîḓè"/>
              <p:cNvSpPr/>
              <p:nvPr>
                <p:custDataLst>
                  <p:tags r:id="rId10"/>
                </p:custDataLst>
              </p:nvPr>
            </p:nvSpPr>
            <p:spPr>
              <a:xfrm>
                <a:off x="673099" y="3008968"/>
                <a:ext cx="3493961" cy="42003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600" b="1" dirty="0">
                    <a:solidFill>
                      <a:schemeClr val="bg1"/>
                    </a:solidFill>
                  </a:rPr>
                  <a:t>资料类</a:t>
                </a:r>
                <a:endParaRPr lang="en-US" altLang="zh-CN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PA-íśliḓè">
                <a:hlinkClick r:id="rId43"/>
              </p:cNvPr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673100" y="4427872"/>
                <a:ext cx="3493961" cy="5078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>
                    <a:hlinkClick r:id="rId43"/>
                  </a:rPr>
                  <a:t>https://www.zhihu.com/question/23111432</a:t>
                </a:r>
                <a:endParaRPr lang="en-US" altLang="zh-CN" sz="1100" dirty="0"/>
              </a:p>
            </p:txBody>
          </p:sp>
          <p:sp>
            <p:nvSpPr>
              <p:cNvPr id="22" name="PA-i$ļiďê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73099" y="5072017"/>
                <a:ext cx="3493961" cy="5078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>
                    <a:hlinkClick r:id="rId42"/>
                  </a:rPr>
                  <a:t>https://baike.baidu.com/item/%E5%87%AF%E6%92%92%E7%A0%81/8993595?fr=aladdin</a:t>
                </a:r>
                <a:endParaRPr lang="en-US" altLang="zh-CN" sz="1100" dirty="0"/>
              </a:p>
              <a:p>
                <a:pPr>
                  <a:lnSpc>
                    <a:spcPct val="120000"/>
                  </a:lnSpc>
                </a:pPr>
                <a:endParaRPr lang="en-US" altLang="zh-CN" sz="1100" dirty="0"/>
              </a:p>
            </p:txBody>
          </p:sp>
        </p:grpSp>
        <p:grpSp>
          <p:nvGrpSpPr>
            <p:cNvPr id="12" name="íSḷídê"/>
            <p:cNvGrpSpPr/>
            <p:nvPr/>
          </p:nvGrpSpPr>
          <p:grpSpPr>
            <a:xfrm>
              <a:off x="8024939" y="1538348"/>
              <a:ext cx="3493961" cy="1130772"/>
              <a:chOff x="673099" y="3008968"/>
              <a:chExt cx="3493961" cy="1130772"/>
            </a:xfrm>
          </p:grpSpPr>
          <p:sp>
            <p:nvSpPr>
              <p:cNvPr id="13" name="PA-isḻíḋê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73099" y="3631909"/>
                <a:ext cx="3493961" cy="5078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>
                    <a:hlinkClick r:id="rId44"/>
                  </a:rPr>
                  <a:t>https://www.luogu.com.cn/problem/P1906</a:t>
                </a:r>
                <a:endParaRPr lang="en-US" altLang="zh-CN" sz="1100" dirty="0"/>
              </a:p>
            </p:txBody>
          </p:sp>
          <p:sp>
            <p:nvSpPr>
              <p:cNvPr id="14" name="PA-iṧľíḑê"/>
              <p:cNvSpPr/>
              <p:nvPr>
                <p:custDataLst>
                  <p:tags r:id="rId8"/>
                </p:custDataLst>
              </p:nvPr>
            </p:nvSpPr>
            <p:spPr>
              <a:xfrm>
                <a:off x="673099" y="3008968"/>
                <a:ext cx="3493961" cy="4200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600" b="1" dirty="0">
                    <a:solidFill>
                      <a:schemeClr val="bg1"/>
                    </a:solidFill>
                  </a:rPr>
                  <a:t>代码类</a:t>
                </a:r>
                <a:endParaRPr lang="en-US" altLang="zh-CN" sz="16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" name="PA-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4" name="PA-SlideNumber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9ACD73-2015-4C0F-8E23-7669DA8C6142}"/>
              </a:ext>
            </a:extLst>
          </p:cNvPr>
          <p:cNvSpPr txBox="1"/>
          <p:nvPr/>
        </p:nvSpPr>
        <p:spPr>
          <a:xfrm>
            <a:off x="8081552" y="2757549"/>
            <a:ext cx="34197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hlinkClick r:id="rId45"/>
              </a:rPr>
              <a:t>https://blog.csdn.net/weixin_43381566/article/details/105688204</a:t>
            </a:r>
            <a:endParaRPr lang="zh-CN" altLang="en-US" sz="11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5EB3E92-8C55-40C4-AECB-E2FA22869A78}"/>
              </a:ext>
            </a:extLst>
          </p:cNvPr>
          <p:cNvSpPr txBox="1"/>
          <p:nvPr/>
        </p:nvSpPr>
        <p:spPr>
          <a:xfrm>
            <a:off x="8086728" y="3536110"/>
            <a:ext cx="34197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hlinkClick r:id="rId46"/>
              </a:rPr>
              <a:t>http://cn.voidcc.com/question/p-sfdnrwfg-bdv.html</a:t>
            </a:r>
            <a:endParaRPr lang="zh-CN" altLang="en-US" sz="11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84F8E49-F368-4A44-8044-B8AD0EDF711E}"/>
              </a:ext>
            </a:extLst>
          </p:cNvPr>
          <p:cNvSpPr/>
          <p:nvPr/>
        </p:nvSpPr>
        <p:spPr>
          <a:xfrm>
            <a:off x="5525831" y="4330926"/>
            <a:ext cx="420203" cy="361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32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副标题 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b="1" dirty="0"/>
              <a:t>New</a:t>
            </a:r>
            <a:r>
              <a:rPr lang="en-US" altLang="zh-CN" dirty="0"/>
              <a:t> </a:t>
            </a:r>
            <a:r>
              <a:rPr lang="en-US" altLang="zh-CN" b="1" dirty="0"/>
              <a:t>Algorithm</a:t>
            </a:r>
            <a:r>
              <a:rPr lang="en-US" altLang="zh-CN" dirty="0"/>
              <a:t> to Decode the </a:t>
            </a:r>
            <a:r>
              <a:rPr lang="en-US" altLang="zh-CN" i="1" dirty="0"/>
              <a:t>Caesar Cipher</a:t>
            </a:r>
          </a:p>
        </p:txBody>
      </p:sp>
      <p:sp>
        <p:nvSpPr>
          <p:cNvPr id="4" name="PA-标题 3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/>
              <a:t>凯撒密码的新解密算法</a:t>
            </a:r>
          </a:p>
        </p:txBody>
      </p:sp>
      <p:sp>
        <p:nvSpPr>
          <p:cNvPr id="6" name="PA-TextPlaceholder 5"/>
          <p:cNvSpPr>
            <a:spLocks noGrp="1"/>
          </p:cNvSpPr>
          <p:nvPr>
            <p:ph type="body" sz="quarter" idx="10"/>
            <p:custDataLst>
              <p:tags r:id="rId5"/>
            </p:custDataLst>
          </p:nvPr>
        </p:nvSpPr>
        <p:spPr>
          <a:xfrm>
            <a:off x="1294040" y="4526331"/>
            <a:ext cx="3108627" cy="377457"/>
          </a:xfrm>
        </p:spPr>
        <p:txBody>
          <a:bodyPr/>
          <a:lstStyle/>
          <a:p>
            <a:pPr algn="ctr"/>
            <a:r>
              <a:rPr lang="zh-CN" altLang="en-US" dirty="0"/>
              <a:t>黄泽元   王峻彦   尹浩文   贾丰诚</a:t>
            </a:r>
            <a:endParaRPr lang="en-US" altLang="zh-CN" dirty="0"/>
          </a:p>
        </p:txBody>
      </p:sp>
      <p:sp>
        <p:nvSpPr>
          <p:cNvPr id="7" name="PA-TextPlaceholder 6"/>
          <p:cNvSpPr>
            <a:spLocks noGrp="1"/>
          </p:cNvSpPr>
          <p:nvPr>
            <p:ph type="body" sz="quarter" idx="11"/>
            <p:custDataLst>
              <p:tags r:id="rId6"/>
            </p:custDataLst>
          </p:nvPr>
        </p:nvSpPr>
        <p:spPr>
          <a:xfrm>
            <a:off x="1294041" y="5030247"/>
            <a:ext cx="1465124" cy="331492"/>
          </a:xfrm>
        </p:spPr>
        <p:txBody>
          <a:bodyPr/>
          <a:lstStyle/>
          <a:p>
            <a:pPr algn="ctr"/>
            <a:r>
              <a:rPr lang="en-US" altLang="zh-CN" dirty="0"/>
              <a:t>2022.6</a:t>
            </a:r>
            <a:endParaRPr lang="en-US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62059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标题 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谢谢观看</a:t>
            </a:r>
          </a:p>
        </p:txBody>
      </p:sp>
      <p:sp>
        <p:nvSpPr>
          <p:cNvPr id="6" name="PA-TextPlaceholder 5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sz="2800" dirty="0"/>
              <a:t>Thanks for your </a:t>
            </a:r>
            <a:r>
              <a:rPr lang="en-US" altLang="zh-CN" sz="2800"/>
              <a:t>watching </a:t>
            </a:r>
            <a:endParaRPr lang="en-US" altLang="zh-CN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A-ïŝľíḍê"/>
          <p:cNvSpPr txBox="1"/>
          <p:nvPr>
            <p:custDataLst>
              <p:tags r:id="rId2"/>
            </p:custDataLst>
          </p:nvPr>
        </p:nvSpPr>
        <p:spPr>
          <a:xfrm>
            <a:off x="4536146" y="1422789"/>
            <a:ext cx="3119708" cy="710067"/>
          </a:xfrm>
          <a:prstGeom prst="rect">
            <a:avLst/>
          </a:prstGeom>
          <a:noFill/>
        </p:spPr>
        <p:txBody>
          <a:bodyPr wrap="none" lIns="90000" tIns="46800" rIns="90000" bIns="46800">
            <a:normAutofit/>
          </a:bodyPr>
          <a:lstStyle/>
          <a:p>
            <a:pPr algn="ctr"/>
            <a:r>
              <a:rPr lang="en-US" altLang="zh-CN" sz="4000" b="1" i="1" dirty="0">
                <a:solidFill>
                  <a:schemeClr val="tx2"/>
                </a:solidFill>
              </a:rPr>
              <a:t>Contents</a:t>
            </a:r>
            <a:endParaRPr lang="zh-CN" altLang="en-US" sz="4000" b="1" i="1" dirty="0">
              <a:solidFill>
                <a:schemeClr val="tx2"/>
              </a:solidFill>
            </a:endParaRPr>
          </a:p>
        </p:txBody>
      </p:sp>
      <p:sp>
        <p:nvSpPr>
          <p:cNvPr id="62" name="PA-íṣḻîdê"/>
          <p:cNvSpPr/>
          <p:nvPr>
            <p:custDataLst>
              <p:tags r:id="rId3"/>
            </p:custDataLst>
          </p:nvPr>
        </p:nvSpPr>
        <p:spPr bwMode="auto">
          <a:xfrm>
            <a:off x="1298495" y="3418798"/>
            <a:ext cx="1116124" cy="648072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</a:ln>
        </p:spPr>
        <p:txBody>
          <a:bodyPr rot="0" spcFirstLastPara="0" vert="horz" wrap="none" lIns="91440" tIns="45720" rIns="91440" bIns="45720" anchor="ctr" anchorCtr="1" forceAA="0" compatLnSpc="1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63" name="PA-ï$lïḑè"/>
          <p:cNvSpPr/>
          <p:nvPr>
            <p:custDataLst>
              <p:tags r:id="rId4"/>
            </p:custDataLst>
          </p:nvPr>
        </p:nvSpPr>
        <p:spPr bwMode="auto">
          <a:xfrm>
            <a:off x="802525" y="4581598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/>
              <a:t>Introduction of the Caesar Cipher</a:t>
            </a:r>
          </a:p>
        </p:txBody>
      </p:sp>
      <p:sp>
        <p:nvSpPr>
          <p:cNvPr id="64" name="PA-ïş1iḋé"/>
          <p:cNvSpPr txBox="1"/>
          <p:nvPr>
            <p:custDataLst>
              <p:tags r:id="rId5"/>
            </p:custDataLst>
          </p:nvPr>
        </p:nvSpPr>
        <p:spPr bwMode="auto">
          <a:xfrm>
            <a:off x="802525" y="4194000"/>
            <a:ext cx="210806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/>
              <a:t>凯撒密码</a:t>
            </a:r>
            <a:endParaRPr lang="en-US" altLang="zh-CN" sz="1800" b="1" dirty="0"/>
          </a:p>
        </p:txBody>
      </p:sp>
      <p:sp>
        <p:nvSpPr>
          <p:cNvPr id="65" name="PA-ïśļîḓé"/>
          <p:cNvSpPr/>
          <p:nvPr>
            <p:custDataLst>
              <p:tags r:id="rId6"/>
            </p:custDataLst>
          </p:nvPr>
        </p:nvSpPr>
        <p:spPr bwMode="auto">
          <a:xfrm>
            <a:off x="5545168" y="3418798"/>
            <a:ext cx="1116124" cy="648072"/>
          </a:xfrm>
          <a:prstGeom prst="rect">
            <a:avLst/>
          </a:prstGeom>
          <a:solidFill>
            <a:schemeClr val="accent2"/>
          </a:solidFill>
          <a:ln w="19050">
            <a:noFill/>
            <a:round/>
          </a:ln>
        </p:spPr>
        <p:txBody>
          <a:bodyPr rot="0" spcFirstLastPara="0" vert="horz" wrap="none" lIns="91440" tIns="45720" rIns="91440" bIns="45720" anchor="ctr" anchorCtr="1" forceAA="0" compatLnSpc="1">
            <a:normAutofit/>
          </a:bodyPr>
          <a:lstStyle/>
          <a:p>
            <a:pPr algn="ctr"/>
            <a:r>
              <a:rPr lang="en-US" altLang="zh-CN" sz="280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66" name="PA-iṥḷíḍé"/>
          <p:cNvSpPr/>
          <p:nvPr>
            <p:custDataLst>
              <p:tags r:id="rId7"/>
            </p:custDataLst>
          </p:nvPr>
        </p:nvSpPr>
        <p:spPr bwMode="auto">
          <a:xfrm>
            <a:off x="5045583" y="4581598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/>
              <a:t>The second algorithm</a:t>
            </a:r>
          </a:p>
        </p:txBody>
      </p:sp>
      <p:sp>
        <p:nvSpPr>
          <p:cNvPr id="67" name="PA-iṡ1îḑè"/>
          <p:cNvSpPr txBox="1"/>
          <p:nvPr>
            <p:custDataLst>
              <p:tags r:id="rId8"/>
            </p:custDataLst>
          </p:nvPr>
        </p:nvSpPr>
        <p:spPr bwMode="auto">
          <a:xfrm>
            <a:off x="5045583" y="4194000"/>
            <a:ext cx="210806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/>
              <a:t>算法二</a:t>
            </a:r>
            <a:endParaRPr lang="en-US" altLang="zh-CN" sz="1800" b="1" dirty="0"/>
          </a:p>
        </p:txBody>
      </p:sp>
      <p:sp>
        <p:nvSpPr>
          <p:cNvPr id="68" name="PA-íṡļíḍé"/>
          <p:cNvSpPr/>
          <p:nvPr>
            <p:custDataLst>
              <p:tags r:id="rId9"/>
            </p:custDataLst>
          </p:nvPr>
        </p:nvSpPr>
        <p:spPr bwMode="auto">
          <a:xfrm>
            <a:off x="9784612" y="3418798"/>
            <a:ext cx="1116124" cy="648072"/>
          </a:xfrm>
          <a:prstGeom prst="rect">
            <a:avLst/>
          </a:prstGeom>
          <a:solidFill>
            <a:schemeClr val="accent3"/>
          </a:solidFill>
          <a:ln w="19050">
            <a:noFill/>
            <a:round/>
          </a:ln>
        </p:spPr>
        <p:txBody>
          <a:bodyPr rot="0" spcFirstLastPara="0" vert="horz" wrap="none" lIns="91440" tIns="45720" rIns="91440" bIns="45720" anchor="ctr" anchorCtr="1" forceAA="0" compatLnSpc="1">
            <a:normAutofit/>
          </a:bodyPr>
          <a:lstStyle/>
          <a:p>
            <a:pPr algn="ctr"/>
            <a:r>
              <a:rPr lang="en-US" altLang="zh-CN" sz="280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69" name="PA-î$1íḋê"/>
          <p:cNvSpPr/>
          <p:nvPr>
            <p:custDataLst>
              <p:tags r:id="rId10"/>
            </p:custDataLst>
          </p:nvPr>
        </p:nvSpPr>
        <p:spPr bwMode="auto">
          <a:xfrm>
            <a:off x="9288642" y="4581598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/>
              <a:t>Acknowledgement</a:t>
            </a:r>
          </a:p>
        </p:txBody>
      </p:sp>
      <p:sp>
        <p:nvSpPr>
          <p:cNvPr id="70" name="PA-ïŝľîḍe"/>
          <p:cNvSpPr txBox="1"/>
          <p:nvPr>
            <p:custDataLst>
              <p:tags r:id="rId11"/>
            </p:custDataLst>
          </p:nvPr>
        </p:nvSpPr>
        <p:spPr bwMode="auto">
          <a:xfrm>
            <a:off x="9288642" y="4194000"/>
            <a:ext cx="210806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/>
              <a:t>参考文献</a:t>
            </a:r>
            <a:endParaRPr lang="en-US" altLang="zh-CN" sz="1800" b="1" dirty="0"/>
          </a:p>
        </p:txBody>
      </p:sp>
      <p:sp>
        <p:nvSpPr>
          <p:cNvPr id="71" name="PA-íṣḷíḑé"/>
          <p:cNvSpPr/>
          <p:nvPr>
            <p:custDataLst>
              <p:tags r:id="rId12"/>
            </p:custDataLst>
          </p:nvPr>
        </p:nvSpPr>
        <p:spPr bwMode="auto">
          <a:xfrm>
            <a:off x="3420024" y="2132856"/>
            <a:ext cx="1116124" cy="648072"/>
          </a:xfrm>
          <a:prstGeom prst="rect">
            <a:avLst/>
          </a:prstGeom>
          <a:solidFill>
            <a:schemeClr val="accent2"/>
          </a:solidFill>
          <a:ln w="19050">
            <a:noFill/>
            <a:round/>
          </a:ln>
        </p:spPr>
        <p:txBody>
          <a:bodyPr rot="0" spcFirstLastPara="0" vert="horz" wrap="none" lIns="91440" tIns="45720" rIns="91440" bIns="45720" anchor="ctr" anchorCtr="1" forceAA="0" compatLnSpc="1">
            <a:normAutofit/>
          </a:bodyPr>
          <a:lstStyle/>
          <a:p>
            <a:pPr algn="ctr"/>
            <a:r>
              <a:rPr lang="en-US" altLang="zh-CN" sz="280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72" name="PA-iṥḷîḑe"/>
          <p:cNvSpPr/>
          <p:nvPr>
            <p:custDataLst>
              <p:tags r:id="rId13"/>
            </p:custDataLst>
          </p:nvPr>
        </p:nvSpPr>
        <p:spPr bwMode="auto">
          <a:xfrm>
            <a:off x="2924054" y="3292447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/>
              <a:t>The first algorithm</a:t>
            </a:r>
          </a:p>
        </p:txBody>
      </p:sp>
      <p:sp>
        <p:nvSpPr>
          <p:cNvPr id="73" name="PA-i$ľîḑê"/>
          <p:cNvSpPr txBox="1"/>
          <p:nvPr>
            <p:custDataLst>
              <p:tags r:id="rId14"/>
            </p:custDataLst>
          </p:nvPr>
        </p:nvSpPr>
        <p:spPr bwMode="auto">
          <a:xfrm>
            <a:off x="2924054" y="2904849"/>
            <a:ext cx="210806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算法一</a:t>
            </a:r>
            <a:endParaRPr lang="en-US" altLang="zh-CN" sz="1800" b="1" dirty="0"/>
          </a:p>
        </p:txBody>
      </p:sp>
      <p:sp>
        <p:nvSpPr>
          <p:cNvPr id="74" name="PA-iṩḻïdé"/>
          <p:cNvSpPr/>
          <p:nvPr>
            <p:custDataLst>
              <p:tags r:id="rId15"/>
            </p:custDataLst>
          </p:nvPr>
        </p:nvSpPr>
        <p:spPr bwMode="auto">
          <a:xfrm>
            <a:off x="7660940" y="2132856"/>
            <a:ext cx="1116124" cy="648072"/>
          </a:xfrm>
          <a:prstGeom prst="rect">
            <a:avLst/>
          </a:prstGeom>
          <a:solidFill>
            <a:schemeClr val="accent3"/>
          </a:solidFill>
          <a:ln w="19050">
            <a:noFill/>
            <a:round/>
          </a:ln>
        </p:spPr>
        <p:txBody>
          <a:bodyPr rot="0" spcFirstLastPara="0" vert="horz" wrap="none" lIns="91440" tIns="45720" rIns="91440" bIns="45720" anchor="ctr" anchorCtr="1" forceAA="0" compatLnSpc="1">
            <a:normAutofit/>
          </a:bodyPr>
          <a:lstStyle/>
          <a:p>
            <a:pPr algn="ctr"/>
            <a:r>
              <a:rPr lang="en-US" altLang="zh-CN" sz="280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75" name="PA-îṥliḑé"/>
          <p:cNvSpPr/>
          <p:nvPr>
            <p:custDataLst>
              <p:tags r:id="rId16"/>
            </p:custDataLst>
          </p:nvPr>
        </p:nvSpPr>
        <p:spPr bwMode="auto">
          <a:xfrm>
            <a:off x="7167112" y="3292446"/>
            <a:ext cx="2108063" cy="90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100" dirty="0"/>
              <a:t>Comparation with ordinary decoding algorithm and some way to improve</a:t>
            </a:r>
          </a:p>
        </p:txBody>
      </p:sp>
      <p:sp>
        <p:nvSpPr>
          <p:cNvPr id="76" name="PA-iṩḻiḍê"/>
          <p:cNvSpPr txBox="1"/>
          <p:nvPr>
            <p:custDataLst>
              <p:tags r:id="rId17"/>
            </p:custDataLst>
          </p:nvPr>
        </p:nvSpPr>
        <p:spPr bwMode="auto">
          <a:xfrm>
            <a:off x="7167112" y="2904849"/>
            <a:ext cx="210806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效率对比及改进</a:t>
            </a:r>
            <a:endParaRPr lang="en-US" altLang="zh-CN" sz="1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2776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凯撒密码</a:t>
            </a:r>
          </a:p>
        </p:txBody>
      </p:sp>
      <p:sp>
        <p:nvSpPr>
          <p:cNvPr id="6" name="PA-TextPlaceholder 5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2400" dirty="0"/>
              <a:t>Introduction of the Caesar Cipher</a:t>
            </a:r>
          </a:p>
        </p:txBody>
      </p: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753604" y="190862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225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A-图片 43">
            <a:extLst>
              <a:ext uri="{FF2B5EF4-FFF2-40B4-BE49-F238E27FC236}">
                <a16:creationId xmlns:a16="http://schemas.microsoft.com/office/drawing/2014/main" id="{904ECA5C-D64D-42B5-9262-89CCE7707FA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" t="-3498" r="18249" b="79923"/>
          <a:stretch/>
        </p:blipFill>
        <p:spPr>
          <a:xfrm>
            <a:off x="3191069" y="3609203"/>
            <a:ext cx="4249637" cy="514562"/>
          </a:xfrm>
          <a:prstGeom prst="rect">
            <a:avLst/>
          </a:prstGeom>
        </p:spPr>
      </p:pic>
      <p:sp>
        <p:nvSpPr>
          <p:cNvPr id="2" name="PA-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</a:p>
        </p:txBody>
      </p:sp>
      <p:sp>
        <p:nvSpPr>
          <p:cNvPr id="4" name="PA-SlideNumber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9" name="PA-i$ḷïďè"/>
          <p:cNvSpPr txBox="1"/>
          <p:nvPr>
            <p:custDataLst>
              <p:tags r:id="rId4"/>
            </p:custDataLst>
          </p:nvPr>
        </p:nvSpPr>
        <p:spPr>
          <a:xfrm>
            <a:off x="551804" y="1331572"/>
            <a:ext cx="7108632" cy="235402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zh-CN" altLang="en-US" sz="1200" dirty="0"/>
              <a:t>罗马史上第一位独裁者、罗马帝国之父、攻无不克的名将、日历发明家、拉丁语文学家</a:t>
            </a:r>
            <a:r>
              <a:rPr lang="en-US" altLang="zh-CN" sz="1200" dirty="0"/>
              <a:t>…</a:t>
            </a:r>
            <a:r>
              <a:rPr lang="zh-CN" altLang="en-US" sz="1200" dirty="0"/>
              <a:t>除了这些声名赫赫的传奇事迹，凯撒大帝还有一个鲜为人知的技能点：密码学。其实，大帝并不是历史上第一个想出加密算法的人。根据我朝姜子牙在</a:t>
            </a:r>
            <a:r>
              <a:rPr lang="en-US" altLang="zh-CN" sz="1200" dirty="0"/>
              <a:t>3000</a:t>
            </a:r>
            <a:r>
              <a:rPr lang="zh-CN" altLang="en-US" sz="1200" dirty="0"/>
              <a:t>年前就发明了古装版密码本</a:t>
            </a:r>
            <a:r>
              <a:rPr lang="en-US" altLang="zh-CN" sz="1200" dirty="0"/>
              <a:t>《</a:t>
            </a:r>
            <a:r>
              <a:rPr lang="zh-CN" altLang="en-US" sz="1200" dirty="0"/>
              <a:t>阴书</a:t>
            </a:r>
            <a:r>
              <a:rPr lang="en-US" altLang="zh-CN" sz="1200" dirty="0"/>
              <a:t>》</a:t>
            </a:r>
            <a:r>
              <a:rPr lang="zh-CN" altLang="en-US" sz="1200" dirty="0"/>
              <a:t>。公元前四世纪，古希腊人发明了卷轴式密码本</a:t>
            </a:r>
            <a:r>
              <a:rPr lang="en-US" altLang="zh-CN" sz="1200" dirty="0"/>
              <a:t>《</a:t>
            </a:r>
            <a:r>
              <a:rPr lang="zh-CN" altLang="en-US" sz="1200" dirty="0"/>
              <a:t>天书</a:t>
            </a:r>
            <a:r>
              <a:rPr lang="en-US" altLang="zh-CN" sz="1200" dirty="0"/>
              <a:t>》</a:t>
            </a:r>
            <a:r>
              <a:rPr lang="zh-CN" altLang="en-US" sz="1200" dirty="0"/>
              <a:t>；公元前五世纪的斯巴达汉子，也会把皮带卷在一根木棒上，只有特定直径的“密码棒”，才能把皮带上的字还原成明文。但今天我们仍旧把密码学归功于凯撒，是因为凯撒密码，很可能是首个广泛运用到军事通信领域的加密技术。凯撒密码的原理，说白了就是一个词：替换！如果心里想的是字母</a:t>
            </a:r>
            <a:r>
              <a:rPr lang="en-US" altLang="zh-CN" sz="1200" dirty="0"/>
              <a:t>A</a:t>
            </a:r>
            <a:r>
              <a:rPr lang="zh-CN" altLang="en-US" sz="1200" dirty="0"/>
              <a:t>，纸上就写</a:t>
            </a:r>
            <a:r>
              <a:rPr lang="en-US" altLang="zh-CN" sz="1200" dirty="0"/>
              <a:t>B</a:t>
            </a:r>
            <a:r>
              <a:rPr lang="zh-CN" altLang="en-US" sz="1200" dirty="0"/>
              <a:t>；要写</a:t>
            </a:r>
            <a:r>
              <a:rPr lang="en-US" altLang="zh-CN" sz="1200" dirty="0"/>
              <a:t>B</a:t>
            </a:r>
            <a:r>
              <a:rPr lang="zh-CN" altLang="en-US" sz="1200" dirty="0"/>
              <a:t>，就用</a:t>
            </a:r>
            <a:r>
              <a:rPr lang="en-US" altLang="zh-CN" sz="1200" dirty="0"/>
              <a:t>C</a:t>
            </a:r>
            <a:r>
              <a:rPr lang="zh-CN" altLang="en-US" sz="1200" dirty="0"/>
              <a:t>代替。当然，我也可以用</a:t>
            </a:r>
            <a:r>
              <a:rPr lang="en-US" altLang="zh-CN" sz="1200" dirty="0"/>
              <a:t>D</a:t>
            </a:r>
            <a:r>
              <a:rPr lang="zh-CN" altLang="en-US" sz="1200" dirty="0"/>
              <a:t>替换</a:t>
            </a:r>
            <a:r>
              <a:rPr lang="en-US" altLang="zh-CN" sz="1200" dirty="0"/>
              <a:t>A</a:t>
            </a:r>
            <a:r>
              <a:rPr lang="zh-CN" altLang="en-US" sz="1200" dirty="0"/>
              <a:t>、用</a:t>
            </a:r>
            <a:r>
              <a:rPr lang="en-US" altLang="zh-CN" sz="1200" dirty="0"/>
              <a:t>E</a:t>
            </a:r>
            <a:r>
              <a:rPr lang="zh-CN" altLang="en-US" sz="1200" dirty="0"/>
              <a:t>替换</a:t>
            </a:r>
            <a:r>
              <a:rPr lang="en-US" altLang="zh-CN" sz="1200" dirty="0"/>
              <a:t>B</a:t>
            </a:r>
            <a:r>
              <a:rPr lang="zh-CN" altLang="en-US" sz="1200" dirty="0"/>
              <a:t>，以此类推。</a:t>
            </a:r>
          </a:p>
        </p:txBody>
      </p:sp>
    </p:spTree>
    <p:extLst>
      <p:ext uri="{BB962C8B-B14F-4D97-AF65-F5344CB8AC3E}">
        <p14:creationId xmlns:p14="http://schemas.microsoft.com/office/powerpoint/2010/main" val="1214145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A-图片 43">
            <a:extLst>
              <a:ext uri="{FF2B5EF4-FFF2-40B4-BE49-F238E27FC236}">
                <a16:creationId xmlns:a16="http://schemas.microsoft.com/office/drawing/2014/main" id="{904ECA5C-D64D-42B5-9262-89CCE7707FA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" t="-3499" r="88" b="325"/>
          <a:stretch/>
        </p:blipFill>
        <p:spPr>
          <a:xfrm>
            <a:off x="3191069" y="3609203"/>
            <a:ext cx="5197797" cy="2251892"/>
          </a:xfrm>
          <a:prstGeom prst="rect">
            <a:avLst/>
          </a:prstGeom>
        </p:spPr>
      </p:pic>
      <p:sp>
        <p:nvSpPr>
          <p:cNvPr id="2" name="PA-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</a:p>
        </p:txBody>
      </p:sp>
      <p:sp>
        <p:nvSpPr>
          <p:cNvPr id="4" name="PA-SlideNumber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9" name="PA-i$ḷïďè"/>
          <p:cNvSpPr txBox="1"/>
          <p:nvPr>
            <p:custDataLst>
              <p:tags r:id="rId4"/>
            </p:custDataLst>
          </p:nvPr>
        </p:nvSpPr>
        <p:spPr>
          <a:xfrm>
            <a:off x="551804" y="1331572"/>
            <a:ext cx="7108632" cy="235402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zh-CN" altLang="en-US" sz="1200" dirty="0"/>
              <a:t>罗马史上第一位独裁者、罗马帝国之父、攻无不克的名将、日历发明家、拉丁语文学家</a:t>
            </a:r>
            <a:r>
              <a:rPr lang="en-US" altLang="zh-CN" sz="1200" dirty="0"/>
              <a:t>…</a:t>
            </a:r>
            <a:r>
              <a:rPr lang="zh-CN" altLang="en-US" sz="1200" dirty="0"/>
              <a:t>除了这些声名赫赫的传奇事迹，凯撒大帝还有一个鲜为人知的技能点：密码学。其实，大帝并不是历史上第一个想出加密算法的人。根据我朝姜子牙在</a:t>
            </a:r>
            <a:r>
              <a:rPr lang="en-US" altLang="zh-CN" sz="1200" dirty="0"/>
              <a:t>3000</a:t>
            </a:r>
            <a:r>
              <a:rPr lang="zh-CN" altLang="en-US" sz="1200" dirty="0"/>
              <a:t>年前就发明了古装版密码本</a:t>
            </a:r>
            <a:r>
              <a:rPr lang="en-US" altLang="zh-CN" sz="1200" dirty="0"/>
              <a:t>《</a:t>
            </a:r>
            <a:r>
              <a:rPr lang="zh-CN" altLang="en-US" sz="1200" dirty="0"/>
              <a:t>阴书</a:t>
            </a:r>
            <a:r>
              <a:rPr lang="en-US" altLang="zh-CN" sz="1200" dirty="0"/>
              <a:t>》</a:t>
            </a:r>
            <a:r>
              <a:rPr lang="zh-CN" altLang="en-US" sz="1200" dirty="0"/>
              <a:t>。公元前四世纪，古希腊人发明了卷轴式密码本</a:t>
            </a:r>
            <a:r>
              <a:rPr lang="en-US" altLang="zh-CN" sz="1200" dirty="0"/>
              <a:t>《</a:t>
            </a:r>
            <a:r>
              <a:rPr lang="zh-CN" altLang="en-US" sz="1200" dirty="0"/>
              <a:t>天书</a:t>
            </a:r>
            <a:r>
              <a:rPr lang="en-US" altLang="zh-CN" sz="1200" dirty="0"/>
              <a:t>》</a:t>
            </a:r>
            <a:r>
              <a:rPr lang="zh-CN" altLang="en-US" sz="1200" dirty="0"/>
              <a:t>；公元前五世纪的斯巴达汉子，也会把皮带卷在一根木棒上，只有特定直径的“密码棒”，才能把皮带上的字还原成明文。但今天我们仍旧把密码学归功于凯撒，是因为凯撒密码，很可能是首个广泛运用到军事通信领域的加密技术。凯撒密码的原理，说白了就是一个词：替换！如果心里想的是字母</a:t>
            </a:r>
            <a:r>
              <a:rPr lang="en-US" altLang="zh-CN" sz="1200" dirty="0"/>
              <a:t>A</a:t>
            </a:r>
            <a:r>
              <a:rPr lang="zh-CN" altLang="en-US" sz="1200" dirty="0"/>
              <a:t>，纸上就写</a:t>
            </a:r>
            <a:r>
              <a:rPr lang="en-US" altLang="zh-CN" sz="1200" dirty="0"/>
              <a:t>B</a:t>
            </a:r>
            <a:r>
              <a:rPr lang="zh-CN" altLang="en-US" sz="1200" dirty="0"/>
              <a:t>；要写</a:t>
            </a:r>
            <a:r>
              <a:rPr lang="en-US" altLang="zh-CN" sz="1200" dirty="0"/>
              <a:t>B</a:t>
            </a:r>
            <a:r>
              <a:rPr lang="zh-CN" altLang="en-US" sz="1200" dirty="0"/>
              <a:t>，就用</a:t>
            </a:r>
            <a:r>
              <a:rPr lang="en-US" altLang="zh-CN" sz="1200" dirty="0"/>
              <a:t>C</a:t>
            </a:r>
            <a:r>
              <a:rPr lang="zh-CN" altLang="en-US" sz="1200" dirty="0"/>
              <a:t>代替。当然，我也可以用</a:t>
            </a:r>
            <a:r>
              <a:rPr lang="en-US" altLang="zh-CN" sz="1200" dirty="0"/>
              <a:t>D</a:t>
            </a:r>
            <a:r>
              <a:rPr lang="zh-CN" altLang="en-US" sz="1200" dirty="0"/>
              <a:t>替换</a:t>
            </a:r>
            <a:r>
              <a:rPr lang="en-US" altLang="zh-CN" sz="1200" dirty="0"/>
              <a:t>A</a:t>
            </a:r>
            <a:r>
              <a:rPr lang="zh-CN" altLang="en-US" sz="1200" dirty="0"/>
              <a:t>、用</a:t>
            </a:r>
            <a:r>
              <a:rPr lang="en-US" altLang="zh-CN" sz="1200" dirty="0"/>
              <a:t>E</a:t>
            </a:r>
            <a:r>
              <a:rPr lang="zh-CN" altLang="en-US" sz="1200" dirty="0"/>
              <a:t>替换</a:t>
            </a:r>
            <a:r>
              <a:rPr lang="en-US" altLang="zh-CN" sz="1200" dirty="0"/>
              <a:t>B</a:t>
            </a:r>
            <a:r>
              <a:rPr lang="zh-CN" altLang="en-US" sz="1200" dirty="0"/>
              <a:t>，以此类推。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PA-文本框 45">
                <a:extLst>
                  <a:ext uri="{FF2B5EF4-FFF2-40B4-BE49-F238E27FC236}">
                    <a16:creationId xmlns:a16="http://schemas.microsoft.com/office/drawing/2014/main" id="{53A7ABFD-D273-480F-9CFA-6EFDEE71AB24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7030611" y="4250093"/>
                <a:ext cx="29338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%26 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≤26)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PA-文本框 45">
                <a:extLst>
                  <a:ext uri="{FF2B5EF4-FFF2-40B4-BE49-F238E27FC236}">
                    <a16:creationId xmlns:a16="http://schemas.microsoft.com/office/drawing/2014/main" id="{53A7ABFD-D273-480F-9CFA-6EFDEE71A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7030611" y="4250093"/>
                <a:ext cx="2933880" cy="276999"/>
              </a:xfrm>
              <a:prstGeom prst="rect">
                <a:avLst/>
              </a:prstGeom>
              <a:blipFill>
                <a:blip r:embed="rId9"/>
                <a:stretch>
                  <a:fillRect r="-207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04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算法一</a:t>
            </a:r>
          </a:p>
        </p:txBody>
      </p:sp>
      <p:sp>
        <p:nvSpPr>
          <p:cNvPr id="6" name="PA-TextPlaceholder 5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2400" dirty="0"/>
              <a:t>The first algorithm</a:t>
            </a:r>
            <a:endParaRPr lang="zh-CN" altLang="en-US" sz="2400" dirty="0"/>
          </a:p>
        </p:txBody>
      </p: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753604" y="190862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理论基础</a:t>
            </a:r>
          </a:p>
        </p:txBody>
      </p:sp>
      <p:sp>
        <p:nvSpPr>
          <p:cNvPr id="4" name="PA-SlideNumber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 dirty="0"/>
          </a:p>
        </p:txBody>
      </p:sp>
      <p:grpSp>
        <p:nvGrpSpPr>
          <p:cNvPr id="5" name="PA-21202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673099" y="1428749"/>
            <a:ext cx="7574430" cy="1395466"/>
            <a:chOff x="673099" y="1147503"/>
            <a:chExt cx="5070476" cy="2803398"/>
          </a:xfrm>
        </p:grpSpPr>
        <p:sp>
          <p:nvSpPr>
            <p:cNvPr id="6" name="PA-îšļïḓê"/>
            <p:cNvSpPr txBox="1"/>
            <p:nvPr>
              <p:custDataLst>
                <p:tags r:id="rId6"/>
              </p:custDataLst>
            </p:nvPr>
          </p:nvSpPr>
          <p:spPr>
            <a:xfrm>
              <a:off x="673099" y="2084856"/>
              <a:ext cx="5070476" cy="18660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英语字母的出现频率</a:t>
              </a:r>
              <a:endParaRPr kumimoji="0" lang="en-US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" name="PA-îsḻîḋè"/>
            <p:cNvSpPr/>
            <p:nvPr>
              <p:custDataLst>
                <p:tags r:id="rId7"/>
              </p:custDataLst>
            </p:nvPr>
          </p:nvSpPr>
          <p:spPr bwMode="auto">
            <a:xfrm>
              <a:off x="673100" y="1147503"/>
              <a:ext cx="5070475" cy="93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400" dirty="0"/>
                <a:t>这个算法有一个最基本的理论基础：</a:t>
              </a:r>
              <a:endParaRPr lang="en-US" altLang="zh-CN" sz="1400" dirty="0"/>
            </a:p>
          </p:txBody>
        </p:sp>
      </p:grp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4" name="PA-Chart 33">
                <a:extLst>
                  <a:ext uri="{FF2B5EF4-FFF2-40B4-BE49-F238E27FC236}">
                    <a16:creationId xmlns:a16="http://schemas.microsoft.com/office/drawing/2014/main" id="{1428FD82-9EE8-4441-B52A-F1C54D9CAB89}"/>
                  </a:ext>
                </a:extLst>
              </p:cNvPr>
              <p:cNvGraphicFramePr/>
              <p:nvPr>
                <p:custDataLst>
                  <p:tags r:id="rId4"/>
                </p:custDataLst>
                <p:extLst/>
              </p:nvPr>
            </p:nvGraphicFramePr>
            <p:xfrm flipH="1">
              <a:off x="10159999" y="6064898"/>
              <a:ext cx="45719" cy="7343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9"/>
              </a:graphicData>
            </a:graphic>
          </p:graphicFrame>
        </mc:Choice>
        <mc:Fallback xmlns="">
          <p:pic>
            <p:nvPicPr>
              <p:cNvPr id="34" name="PA-Chart 33">
                <a:extLst>
                  <a:ext uri="{FF2B5EF4-FFF2-40B4-BE49-F238E27FC236}">
                    <a16:creationId xmlns:a16="http://schemas.microsoft.com/office/drawing/2014/main" id="{1428FD82-9EE8-4441-B52A-F1C54D9CAB8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159999" y="6064898"/>
                <a:ext cx="45719" cy="73435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2" name="PA-Chart 41">
            <a:extLst>
              <a:ext uri="{FF2B5EF4-FFF2-40B4-BE49-F238E27FC236}">
                <a16:creationId xmlns:a16="http://schemas.microsoft.com/office/drawing/2014/main" id="{2DDB6886-9521-48E2-909C-88B4CF41AB3D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848089810"/>
              </p:ext>
            </p:extLst>
          </p:nvPr>
        </p:nvGraphicFramePr>
        <p:xfrm>
          <a:off x="294480" y="2555601"/>
          <a:ext cx="11601450" cy="3684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</p:spTree>
    <p:extLst>
      <p:ext uri="{BB962C8B-B14F-4D97-AF65-F5344CB8AC3E}">
        <p14:creationId xmlns:p14="http://schemas.microsoft.com/office/powerpoint/2010/main" val="1819031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</a:p>
        </p:txBody>
      </p:sp>
      <p:sp>
        <p:nvSpPr>
          <p:cNvPr id="4" name="PA-SlideNumber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PA-isliḍe"/>
          <p:cNvSpPr/>
          <p:nvPr>
            <p:custDataLst>
              <p:tags r:id="rId3"/>
            </p:custDataLst>
          </p:nvPr>
        </p:nvSpPr>
        <p:spPr>
          <a:xfrm>
            <a:off x="7300380" y="1309821"/>
            <a:ext cx="2189629" cy="109542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PA-îṣlíḑê"/>
          <p:cNvSpPr/>
          <p:nvPr>
            <p:custDataLst>
              <p:tags r:id="rId4"/>
            </p:custDataLst>
          </p:nvPr>
        </p:nvSpPr>
        <p:spPr>
          <a:xfrm rot="10800000">
            <a:off x="2805205" y="3785187"/>
            <a:ext cx="2189629" cy="109542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PA-iṣḻîḑè"/>
          <p:cNvSpPr/>
          <p:nvPr>
            <p:custDataLst>
              <p:tags r:id="rId5"/>
            </p:custDataLst>
          </p:nvPr>
        </p:nvSpPr>
        <p:spPr>
          <a:xfrm rot="10800000">
            <a:off x="2805206" y="1309821"/>
            <a:ext cx="2189629" cy="1095423"/>
          </a:xfrm>
          <a:prstGeom prst="triangle">
            <a:avLst/>
          </a:prstGeom>
          <a:solidFill>
            <a:srgbClr val="3A1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PA-îṥḷïḓe"/>
          <p:cNvSpPr/>
          <p:nvPr>
            <p:custDataLst>
              <p:tags r:id="rId6"/>
            </p:custDataLst>
          </p:nvPr>
        </p:nvSpPr>
        <p:spPr>
          <a:xfrm>
            <a:off x="7300379" y="3785187"/>
            <a:ext cx="2189629" cy="109542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0C63E8-34E4-4384-9F34-978318A707B2}"/>
              </a:ext>
            </a:extLst>
          </p:cNvPr>
          <p:cNvSpPr/>
          <p:nvPr/>
        </p:nvSpPr>
        <p:spPr>
          <a:xfrm>
            <a:off x="0" y="1114697"/>
            <a:ext cx="12192000" cy="5643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79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64e60e19-ac22-4c65-9c19-a99ce673054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801460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418893;#184382;#184381;#184394;#184382;#184394;#184412;#184422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887"/>
  <p:tag name="PA" val="v5.2.1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418893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2021"/>
  <p:tag name="PA" val="v5.2.1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418893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86588"/>
  <p:tag name="PA" val="v5.2.1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F0D65"/>
      </a:accent1>
      <a:accent2>
        <a:srgbClr val="FF0068"/>
      </a:accent2>
      <a:accent3>
        <a:srgbClr val="0CCDFF"/>
      </a:accent3>
      <a:accent4>
        <a:srgbClr val="1AD785"/>
      </a:accent4>
      <a:accent5>
        <a:srgbClr val="EBC311"/>
      </a:accent5>
      <a:accent6>
        <a:srgbClr val="525252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F0D65"/>
    </a:accent1>
    <a:accent2>
      <a:srgbClr val="FF0068"/>
    </a:accent2>
    <a:accent3>
      <a:srgbClr val="0CCDFF"/>
    </a:accent3>
    <a:accent4>
      <a:srgbClr val="1AD785"/>
    </a:accent4>
    <a:accent5>
      <a:srgbClr val="EBC311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F0D65"/>
    </a:accent1>
    <a:accent2>
      <a:srgbClr val="FF0068"/>
    </a:accent2>
    <a:accent3>
      <a:srgbClr val="0CCDFF"/>
    </a:accent3>
    <a:accent4>
      <a:srgbClr val="1AD785"/>
    </a:accent4>
    <a:accent5>
      <a:srgbClr val="EBC311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F0D65"/>
    </a:accent1>
    <a:accent2>
      <a:srgbClr val="FF0068"/>
    </a:accent2>
    <a:accent3>
      <a:srgbClr val="0CCDFF"/>
    </a:accent3>
    <a:accent4>
      <a:srgbClr val="1AD785"/>
    </a:accent4>
    <a:accent5>
      <a:srgbClr val="EBC311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F0D65"/>
    </a:accent1>
    <a:accent2>
      <a:srgbClr val="FF0068"/>
    </a:accent2>
    <a:accent3>
      <a:srgbClr val="0CCDFF"/>
    </a:accent3>
    <a:accent4>
      <a:srgbClr val="1AD785"/>
    </a:accent4>
    <a:accent5>
      <a:srgbClr val="EBC311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F0D65"/>
    </a:accent1>
    <a:accent2>
      <a:srgbClr val="FF0068"/>
    </a:accent2>
    <a:accent3>
      <a:srgbClr val="0CCDFF"/>
    </a:accent3>
    <a:accent4>
      <a:srgbClr val="1AD785"/>
    </a:accent4>
    <a:accent5>
      <a:srgbClr val="EBC311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F0D65"/>
    </a:accent1>
    <a:accent2>
      <a:srgbClr val="FF0068"/>
    </a:accent2>
    <a:accent3>
      <a:srgbClr val="0CCDFF"/>
    </a:accent3>
    <a:accent4>
      <a:srgbClr val="1AD785"/>
    </a:accent4>
    <a:accent5>
      <a:srgbClr val="EBC311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F0D65"/>
    </a:accent1>
    <a:accent2>
      <a:srgbClr val="FF0068"/>
    </a:accent2>
    <a:accent3>
      <a:srgbClr val="0CCDFF"/>
    </a:accent3>
    <a:accent4>
      <a:srgbClr val="1AD785"/>
    </a:accent4>
    <a:accent5>
      <a:srgbClr val="EBC311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F0D65"/>
    </a:accent1>
    <a:accent2>
      <a:srgbClr val="FF0068"/>
    </a:accent2>
    <a:accent3>
      <a:srgbClr val="0CCDFF"/>
    </a:accent3>
    <a:accent4>
      <a:srgbClr val="1AD785"/>
    </a:accent4>
    <a:accent5>
      <a:srgbClr val="EBC311"/>
    </a:accent5>
    <a:accent6>
      <a:srgbClr val="525252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3830</TotalTime>
  <Words>1054</Words>
  <Application>Microsoft Office PowerPoint</Application>
  <PresentationFormat>宽屏</PresentationFormat>
  <Paragraphs>141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宋体</vt:lpstr>
      <vt:lpstr>微软雅黑</vt:lpstr>
      <vt:lpstr>Arial</vt:lpstr>
      <vt:lpstr>Calibri</vt:lpstr>
      <vt:lpstr>Cambria Math</vt:lpstr>
      <vt:lpstr>Impact</vt:lpstr>
      <vt:lpstr>主题5</vt:lpstr>
      <vt:lpstr>凯撒密码的新解密算法</vt:lpstr>
      <vt:lpstr>凯撒密码的新解密算法</vt:lpstr>
      <vt:lpstr>PowerPoint 演示文稿</vt:lpstr>
      <vt:lpstr>凯撒密码</vt:lpstr>
      <vt:lpstr>介绍</vt:lpstr>
      <vt:lpstr>介绍</vt:lpstr>
      <vt:lpstr>算法一</vt:lpstr>
      <vt:lpstr>理论基础</vt:lpstr>
      <vt:lpstr>算法</vt:lpstr>
      <vt:lpstr>算法</vt:lpstr>
      <vt:lpstr>算法二</vt:lpstr>
      <vt:lpstr>理论基础</vt:lpstr>
      <vt:lpstr>效率对比及改进</vt:lpstr>
      <vt:lpstr>性能对比(长度为10的字符串解密)</vt:lpstr>
      <vt:lpstr>各测试点耗时</vt:lpstr>
      <vt:lpstr>C++ 源代码</vt:lpstr>
      <vt:lpstr>改进方法</vt:lpstr>
      <vt:lpstr>参考文献</vt:lpstr>
      <vt:lpstr>参考资料</vt:lpstr>
      <vt:lpstr>谢谢观看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Huang,Yinsheng (YFHQ,Shanghai,CN)</cp:lastModifiedBy>
  <cp:revision>175</cp:revision>
  <cp:lastPrinted>2018-05-15T16:00:00Z</cp:lastPrinted>
  <dcterms:created xsi:type="dcterms:W3CDTF">2018-05-15T16:00:00Z</dcterms:created>
  <dcterms:modified xsi:type="dcterms:W3CDTF">2022-06-17T08:25:49Z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2052-11.1.0.9584</vt:lpwstr>
  </property>
</Properties>
</file>