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59" r:id="rId8"/>
    <p:sldId id="266" r:id="rId9"/>
    <p:sldId id="267" r:id="rId10"/>
    <p:sldId id="261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lusov/AsyncAwaitPitfal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jj991977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jj991977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172632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their pitfalls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83481" y="5595582"/>
            <a:ext cx="6449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code: </a:t>
            </a:r>
            <a:r>
              <a:rPr lang="en-US" sz="2000" dirty="0">
                <a:hlinkClick r:id="rId2"/>
              </a:rPr>
              <a:t>https://github.com/sflusov/AsyncAwaitPitfalls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74" y="46175"/>
            <a:ext cx="10018713" cy="625764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at last you “await”?</a:t>
            </a:r>
            <a:r>
              <a:rPr lang="ru-RU" dirty="0"/>
              <a:t> (</a:t>
            </a:r>
            <a:r>
              <a:rPr lang="en-US" dirty="0"/>
              <a:t>Part 1)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17" y="906688"/>
            <a:ext cx="5882047" cy="5410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8812" y="1026758"/>
            <a:ext cx="343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mix asynchronous and synchronous methods for better performance</a:t>
            </a:r>
            <a:endParaRPr lang="ru-RU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does this code contains?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8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74" y="46175"/>
            <a:ext cx="10018713" cy="625764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at last you “await”?</a:t>
            </a:r>
            <a:r>
              <a:rPr lang="ru-RU" dirty="0"/>
              <a:t> (</a:t>
            </a:r>
            <a:r>
              <a:rPr lang="en-US" dirty="0"/>
              <a:t>Part 2)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478812" y="1026758"/>
            <a:ext cx="343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mix asynchronous and synchronous methods for better performance</a:t>
            </a:r>
            <a:endParaRPr lang="ru-RU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does this code contains?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77" y="779978"/>
            <a:ext cx="4823182" cy="59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16348"/>
            <a:ext cx="10018713" cy="690418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 can’t use “await”?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53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16348"/>
            <a:ext cx="10018713" cy="6904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I combining "await" and loop.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229010"/>
            <a:ext cx="4648200" cy="517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8157" y="1229010"/>
            <a:ext cx="361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the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happens when I change </a:t>
            </a:r>
            <a:r>
              <a:rPr lang="en-US" dirty="0" err="1"/>
              <a:t>Task.Delay</a:t>
            </a:r>
            <a:r>
              <a:rPr lang="en-US" dirty="0"/>
              <a:t> on </a:t>
            </a:r>
            <a:r>
              <a:rPr lang="en-US" dirty="0" err="1"/>
              <a:t>HttpClient.Post</a:t>
            </a:r>
            <a:r>
              <a:rPr lang="en-US" dirty="0"/>
              <a:t> and set </a:t>
            </a:r>
            <a:r>
              <a:rPr lang="en-US" dirty="0" err="1"/>
              <a:t>maxCount</a:t>
            </a:r>
            <a:r>
              <a:rPr lang="en-US" dirty="0"/>
              <a:t> = 1000? (What problems)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51001"/>
            <a:ext cx="10018713" cy="4140200"/>
          </a:xfrm>
        </p:spPr>
        <p:txBody>
          <a:bodyPr>
            <a:normAutofit/>
          </a:bodyPr>
          <a:lstStyle/>
          <a:p>
            <a:r>
              <a:rPr lang="en-US" dirty="0"/>
              <a:t>What does the “await” keyword do?  How does “await” relate to the current </a:t>
            </a:r>
            <a:r>
              <a:rPr lang="en-US" dirty="0" err="1"/>
              <a:t>SynchronizationContext</a:t>
            </a:r>
            <a:r>
              <a:rPr lang="en-US" dirty="0"/>
              <a:t>?</a:t>
            </a:r>
          </a:p>
          <a:p>
            <a:r>
              <a:rPr lang="en-US" dirty="0"/>
              <a:t>When at last you “await”? </a:t>
            </a:r>
          </a:p>
          <a:p>
            <a:r>
              <a:rPr lang="en-US" dirty="0"/>
              <a:t>Where I can’t use “await”?</a:t>
            </a:r>
          </a:p>
          <a:p>
            <a:r>
              <a:rPr lang="en-US" dirty="0"/>
              <a:t>What happens when I combining "await" and loop. Implementing a simple. </a:t>
            </a:r>
            <a:r>
              <a:rPr lang="en-US" dirty="0" err="1"/>
              <a:t>ForEachAsync</a:t>
            </a:r>
            <a:r>
              <a:rPr lang="en-US" dirty="0"/>
              <a:t>. </a:t>
            </a:r>
          </a:p>
          <a:p>
            <a:r>
              <a:rPr lang="en-US" dirty="0"/>
              <a:t>What happens when I combining "await" and synchronization primitives.</a:t>
            </a:r>
          </a:p>
          <a:p>
            <a:r>
              <a:rPr lang="en-US" dirty="0"/>
              <a:t>Why I should prefer </a:t>
            </a:r>
            <a:r>
              <a:rPr lang="en-US" dirty="0" err="1"/>
              <a:t>Task.Run</a:t>
            </a:r>
            <a:r>
              <a:rPr lang="en-US" dirty="0"/>
              <a:t> vs </a:t>
            </a:r>
            <a:r>
              <a:rPr lang="en-US" dirty="0" err="1"/>
              <a:t>Task.Factory.StartNew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07115"/>
            <a:ext cx="10018713" cy="5864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simplest example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16" y="1582036"/>
            <a:ext cx="5785861" cy="407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4158" y="935564"/>
            <a:ext cx="3439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write the simplest and the fastest implementation of API method.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Should I always use "</a:t>
            </a:r>
            <a:r>
              <a:rPr lang="en-US" dirty="0" err="1"/>
              <a:t>async</a:t>
            </a:r>
            <a:r>
              <a:rPr lang="en-US" dirty="0"/>
              <a:t> await" for creation </a:t>
            </a:r>
            <a:r>
              <a:rPr lang="en-US" dirty="0" err="1"/>
              <a:t>async</a:t>
            </a:r>
            <a:r>
              <a:rPr lang="en-US" dirty="0"/>
              <a:t>-method of controller?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the methods return task, when they doesn't contain return keyword.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difference between this method by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method will faster on high load?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2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965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50999"/>
            <a:ext cx="10018713" cy="3124201"/>
          </a:xfrm>
        </p:spPr>
        <p:txBody>
          <a:bodyPr/>
          <a:lstStyle/>
          <a:p>
            <a:r>
              <a:rPr lang="en-US" dirty="0"/>
              <a:t>You can create asynchronous method based on "Task" without use keyword "</a:t>
            </a:r>
            <a:r>
              <a:rPr lang="en-US" dirty="0" err="1"/>
              <a:t>async</a:t>
            </a:r>
            <a:r>
              <a:rPr lang="en-US" dirty="0"/>
              <a:t> await" on top level.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9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55341"/>
          </a:xfrm>
        </p:spPr>
        <p:txBody>
          <a:bodyPr>
            <a:normAutofit/>
          </a:bodyPr>
          <a:lstStyle/>
          <a:p>
            <a:r>
              <a:rPr lang="en-US" dirty="0"/>
              <a:t>The simplest example with </a:t>
            </a:r>
            <a:r>
              <a:rPr lang="en-US" dirty="0" err="1"/>
              <a:t>Async</a:t>
            </a:r>
            <a:r>
              <a:rPr lang="en-US" dirty="0"/>
              <a:t> void method</a:t>
            </a:r>
            <a:br>
              <a:rPr lang="en-US" dirty="0"/>
            </a:br>
            <a:r>
              <a:rPr lang="en-US" sz="2800" dirty="0"/>
              <a:t>Where I can’t use “await”?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414158" y="1686187"/>
            <a:ext cx="343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call the BL method and expect that execution time will increase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state machine doesn't wait  for the completion of first </a:t>
            </a:r>
            <a:r>
              <a:rPr lang="en-US" dirty="0" err="1"/>
              <a:t>awaiter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40" y="1403904"/>
            <a:ext cx="5097347" cy="52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537690"/>
            <a:ext cx="10018713" cy="2182092"/>
          </a:xfrm>
        </p:spPr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async</a:t>
            </a:r>
            <a:r>
              <a:rPr lang="en-US" dirty="0"/>
              <a:t> void. Prefer </a:t>
            </a:r>
            <a:r>
              <a:rPr lang="en-US" dirty="0" err="1"/>
              <a:t>async</a:t>
            </a:r>
            <a:r>
              <a:rPr lang="en-US" dirty="0"/>
              <a:t> Task methods over </a:t>
            </a:r>
            <a:r>
              <a:rPr lang="en-US" dirty="0" err="1"/>
              <a:t>async</a:t>
            </a:r>
            <a:r>
              <a:rPr lang="en-US" dirty="0"/>
              <a:t> void methods.</a:t>
            </a:r>
          </a:p>
          <a:p>
            <a:r>
              <a:rPr lang="en-US" dirty="0"/>
              <a:t>Exception: Event handlers (fire &amp; forget)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62578" y="5890595"/>
            <a:ext cx="68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https://msdn.microsoft.com/en-us/magazine/jj991977.aspx</a:t>
            </a:r>
            <a:endParaRPr lang="en-US" dirty="0"/>
          </a:p>
          <a:p>
            <a:r>
              <a:rPr lang="en-US" dirty="0"/>
              <a:t>Paragraph: Avoid </a:t>
            </a:r>
            <a:r>
              <a:rPr lang="en-US" dirty="0" err="1"/>
              <a:t>Async</a:t>
            </a:r>
            <a:r>
              <a:rPr lang="en-US" dirty="0"/>
              <a:t> Void</a:t>
            </a:r>
          </a:p>
        </p:txBody>
      </p:sp>
    </p:spTree>
    <p:extLst>
      <p:ext uri="{BB962C8B-B14F-4D97-AF65-F5344CB8AC3E}">
        <p14:creationId xmlns:p14="http://schemas.microsoft.com/office/powerpoint/2010/main" val="40799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1689"/>
            <a:ext cx="10018713" cy="1309256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Modification </a:t>
            </a:r>
            <a:r>
              <a:rPr lang="en-US" dirty="0" err="1"/>
              <a:t>HttpContext</a:t>
            </a:r>
            <a:r>
              <a:rPr lang="en-US" dirty="0"/>
              <a:t> &amp; </a:t>
            </a:r>
            <a:r>
              <a:rPr lang="en-US" dirty="0" err="1"/>
              <a:t>Async</a:t>
            </a:r>
            <a:r>
              <a:rPr lang="en-US" dirty="0"/>
              <a:t> Await (Part 1)</a:t>
            </a:r>
            <a:br>
              <a:rPr lang="en-US" dirty="0"/>
            </a:br>
            <a:r>
              <a:rPr lang="en-US" sz="3100" dirty="0"/>
              <a:t>How does “await” relate to the current </a:t>
            </a:r>
            <a:r>
              <a:rPr lang="en-US" sz="3100" dirty="0" err="1"/>
              <a:t>SynchronizationContext</a:t>
            </a:r>
            <a:r>
              <a:rPr lang="en-US" sz="3100" dirty="0"/>
              <a:t>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14158" y="1686187"/>
            <a:ext cx="3439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this case I want to write custom header in http message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difference between this method by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we will get in those cases?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does </a:t>
            </a:r>
            <a:r>
              <a:rPr lang="en-US" dirty="0" err="1"/>
              <a:t>ConfigureAwait</a:t>
            </a:r>
            <a:r>
              <a:rPr lang="en-US" dirty="0"/>
              <a:t>(false) do?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63" y="1686187"/>
            <a:ext cx="5410310" cy="46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8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537690"/>
            <a:ext cx="10018713" cy="21820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should not use </a:t>
            </a:r>
            <a:r>
              <a:rPr lang="en-US" dirty="0" err="1"/>
              <a:t>ConfigureAwait</a:t>
            </a:r>
            <a:r>
              <a:rPr lang="en-US" dirty="0"/>
              <a:t> when you have code after the await in the method that needs the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For GUI apps, this includes any code that manipulates GUI elements, writes data-bound properties or depends on a GUI-specific type such as Dispatcher/</a:t>
            </a:r>
            <a:r>
              <a:rPr lang="en-US" sz="1400" dirty="0" err="1"/>
              <a:t>CoreDispatcher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For ASP.NET apps, this includes any code that uses </a:t>
            </a:r>
            <a:r>
              <a:rPr lang="en-US" sz="1400" dirty="0" err="1"/>
              <a:t>HttpContext.Current</a:t>
            </a:r>
            <a:r>
              <a:rPr lang="en-US" sz="1400" dirty="0"/>
              <a:t> or builds an ASP.NET response, including return statements in controller actions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62578" y="5890595"/>
            <a:ext cx="68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https://msdn.microsoft.com/en-us/magazine/jj991977.aspx</a:t>
            </a:r>
            <a:endParaRPr lang="en-US" dirty="0"/>
          </a:p>
          <a:p>
            <a:r>
              <a:rPr lang="en-US" dirty="0"/>
              <a:t>Paragraph: Configure Context</a:t>
            </a:r>
          </a:p>
        </p:txBody>
      </p:sp>
    </p:spTree>
    <p:extLst>
      <p:ext uri="{BB962C8B-B14F-4D97-AF65-F5344CB8AC3E}">
        <p14:creationId xmlns:p14="http://schemas.microsoft.com/office/powerpoint/2010/main" val="39474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1689"/>
            <a:ext cx="10018713" cy="1309256"/>
          </a:xfrm>
        </p:spPr>
        <p:txBody>
          <a:bodyPr>
            <a:normAutofit/>
          </a:bodyPr>
          <a:lstStyle/>
          <a:p>
            <a:r>
              <a:rPr lang="en-US" sz="3600" dirty="0"/>
              <a:t>Modification </a:t>
            </a:r>
            <a:r>
              <a:rPr lang="en-US" sz="3600" dirty="0" err="1"/>
              <a:t>HttpContext</a:t>
            </a:r>
            <a:r>
              <a:rPr lang="en-US" sz="3600" dirty="0"/>
              <a:t> &amp; </a:t>
            </a:r>
            <a:r>
              <a:rPr lang="en-US" sz="3600" dirty="0" err="1"/>
              <a:t>Async</a:t>
            </a:r>
            <a:r>
              <a:rPr lang="en-US" sz="3600" dirty="0"/>
              <a:t> Await (Part 2)</a:t>
            </a:r>
            <a:br>
              <a:rPr lang="en-US" sz="3600" dirty="0"/>
            </a:br>
            <a:r>
              <a:rPr lang="en-US" sz="2800" dirty="0"/>
              <a:t>Examples context switch without "await"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1" y="1560945"/>
            <a:ext cx="5438775" cy="4857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52" y="1560945"/>
            <a:ext cx="5695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5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523</TotalTime>
  <Words>586</Words>
  <Application>Microsoft Office PowerPoint</Application>
  <PresentationFormat>Широкоэкранный</PresentationFormat>
  <Paragraphs>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Corbel</vt:lpstr>
      <vt:lpstr>Параллакс</vt:lpstr>
      <vt:lpstr>Async Await and their pitfalls</vt:lpstr>
      <vt:lpstr>Agenda</vt:lpstr>
      <vt:lpstr>The simplest example of Async Await</vt:lpstr>
      <vt:lpstr>Conclusion from slide</vt:lpstr>
      <vt:lpstr>The simplest example with Async void method Where I can’t use “await”?</vt:lpstr>
      <vt:lpstr>Conclusion from slide</vt:lpstr>
      <vt:lpstr>Modification HttpContext &amp; Async Await (Part 1) How does “await” relate to the current SynchronizationContext?</vt:lpstr>
      <vt:lpstr>Conclusion from slide</vt:lpstr>
      <vt:lpstr>Modification HttpContext &amp; Async Await (Part 2) Examples context switch without "await"</vt:lpstr>
      <vt:lpstr>When at last you “await”? (Part 1) </vt:lpstr>
      <vt:lpstr>When at last you “await”? (Part 2) </vt:lpstr>
      <vt:lpstr>Where I can’t use “await”?</vt:lpstr>
      <vt:lpstr>What happens when I combining "await" and loop.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vaio.admin</cp:lastModifiedBy>
  <cp:revision>45</cp:revision>
  <dcterms:created xsi:type="dcterms:W3CDTF">2016-12-21T06:09:09Z</dcterms:created>
  <dcterms:modified xsi:type="dcterms:W3CDTF">2017-03-28T07:21:03Z</dcterms:modified>
</cp:coreProperties>
</file>