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335" autoAdjust="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100" y="1380069"/>
            <a:ext cx="9432923" cy="1172632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and their pitfalls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75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651001"/>
            <a:ext cx="10018713" cy="4140200"/>
          </a:xfrm>
        </p:spPr>
        <p:txBody>
          <a:bodyPr>
            <a:normAutofit/>
          </a:bodyPr>
          <a:lstStyle/>
          <a:p>
            <a:r>
              <a:rPr lang="en-US" dirty="0"/>
              <a:t>What does the “await” keyword do?  How does “await” relate to the current </a:t>
            </a:r>
            <a:r>
              <a:rPr lang="en-US" dirty="0" err="1"/>
              <a:t>SynchronizationContext</a:t>
            </a:r>
            <a:r>
              <a:rPr lang="en-US" dirty="0"/>
              <a:t>?</a:t>
            </a:r>
          </a:p>
          <a:p>
            <a:r>
              <a:rPr lang="en-US" dirty="0"/>
              <a:t>When at last you “await”? </a:t>
            </a:r>
          </a:p>
          <a:p>
            <a:r>
              <a:rPr lang="en-US" dirty="0"/>
              <a:t>Where I can’t use “await”?</a:t>
            </a:r>
          </a:p>
          <a:p>
            <a:r>
              <a:rPr lang="en-US" dirty="0"/>
              <a:t>What happens when I combining "await" and loop. Implementing a simple. </a:t>
            </a:r>
            <a:r>
              <a:rPr lang="en-US" dirty="0" err="1"/>
              <a:t>ForEachAsync</a:t>
            </a:r>
            <a:r>
              <a:rPr lang="en-US" dirty="0"/>
              <a:t>. </a:t>
            </a:r>
          </a:p>
          <a:p>
            <a:r>
              <a:rPr lang="en-US" dirty="0"/>
              <a:t>What happens when I combining "await" and synchronization primitives.</a:t>
            </a:r>
          </a:p>
          <a:p>
            <a:r>
              <a:rPr lang="en-US" dirty="0"/>
              <a:t>Why I should prefer </a:t>
            </a:r>
            <a:r>
              <a:rPr lang="en-US" dirty="0" err="1"/>
              <a:t>Task.Run</a:t>
            </a:r>
            <a:r>
              <a:rPr lang="en-US" dirty="0"/>
              <a:t> vs </a:t>
            </a:r>
            <a:r>
              <a:rPr lang="en-US" dirty="0" err="1"/>
              <a:t>Task.Factory.StartNew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85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307115"/>
            <a:ext cx="10018713" cy="586409"/>
          </a:xfrm>
        </p:spPr>
        <p:txBody>
          <a:bodyPr>
            <a:normAutofit fontScale="90000"/>
          </a:bodyPr>
          <a:lstStyle/>
          <a:p>
            <a:r>
              <a:rPr lang="en-US" dirty="0"/>
              <a:t>The simplest example of </a:t>
            </a:r>
            <a:r>
              <a:rPr lang="en-US" dirty="0" err="1"/>
              <a:t>Async</a:t>
            </a:r>
            <a:r>
              <a:rPr lang="en-US" dirty="0"/>
              <a:t> Await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16" y="1582036"/>
            <a:ext cx="5785861" cy="407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14158" y="1686187"/>
            <a:ext cx="34394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want to write the simplest and the fastest implementation of API method.</a:t>
            </a:r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the methods return task, when they doesn't contain return keyword.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difference between this method by execution?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long the methods will execution?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Which method will faster on high load?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27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88643"/>
            <a:ext cx="10018713" cy="586409"/>
          </a:xfrm>
        </p:spPr>
        <p:txBody>
          <a:bodyPr>
            <a:normAutofit fontScale="90000"/>
          </a:bodyPr>
          <a:lstStyle/>
          <a:p>
            <a:r>
              <a:rPr lang="en-US" dirty="0"/>
              <a:t>The simplest example with </a:t>
            </a:r>
            <a:r>
              <a:rPr lang="en-US" dirty="0" err="1"/>
              <a:t>Async</a:t>
            </a:r>
            <a:r>
              <a:rPr lang="en-US" dirty="0"/>
              <a:t> void method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414158" y="1686187"/>
            <a:ext cx="3439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want to call the BL method and expect that execution time will increase</a:t>
            </a:r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long the methods will execution?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Why state machine doesn't wait  for the completion of first </a:t>
            </a:r>
            <a:r>
              <a:rPr lang="en-US" dirty="0" err="1"/>
              <a:t>awaiter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we should resolve this problem?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40" y="1403904"/>
            <a:ext cx="5097347" cy="526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9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51689"/>
            <a:ext cx="10018713" cy="586409"/>
          </a:xfrm>
        </p:spPr>
        <p:txBody>
          <a:bodyPr>
            <a:normAutofit fontScale="90000"/>
          </a:bodyPr>
          <a:lstStyle/>
          <a:p>
            <a:r>
              <a:rPr lang="en-US" dirty="0"/>
              <a:t>Modification </a:t>
            </a:r>
            <a:r>
              <a:rPr lang="en-US" dirty="0" err="1"/>
              <a:t>HttpContext</a:t>
            </a:r>
            <a:r>
              <a:rPr lang="en-US" dirty="0"/>
              <a:t> &amp; </a:t>
            </a:r>
            <a:r>
              <a:rPr lang="en-US" dirty="0" err="1"/>
              <a:t>Async</a:t>
            </a:r>
            <a:r>
              <a:rPr lang="en-US" dirty="0"/>
              <a:t> Await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414158" y="1686187"/>
            <a:ext cx="3439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this case I want to write custom header in http message</a:t>
            </a:r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difference between this method by execution?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problems we will get in those cases?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does </a:t>
            </a:r>
            <a:r>
              <a:rPr lang="en-US" dirty="0" err="1"/>
              <a:t>ConfigureAwait</a:t>
            </a:r>
            <a:r>
              <a:rPr lang="en-US" dirty="0"/>
              <a:t>(false) do?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we should resolve this problem?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363" y="1686187"/>
            <a:ext cx="5410310" cy="469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8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1674" y="46175"/>
            <a:ext cx="10018713" cy="625764"/>
          </a:xfrm>
        </p:spPr>
        <p:txBody>
          <a:bodyPr>
            <a:normAutofit fontScale="90000"/>
          </a:bodyPr>
          <a:lstStyle/>
          <a:p>
            <a:r>
              <a:rPr lang="en-US" dirty="0"/>
              <a:t>When at last you “await”?</a:t>
            </a:r>
            <a:r>
              <a:rPr lang="ru-RU" dirty="0"/>
              <a:t> (</a:t>
            </a:r>
            <a:r>
              <a:rPr lang="en-US" dirty="0"/>
              <a:t>Part 1)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17" y="906688"/>
            <a:ext cx="5882047" cy="54101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78812" y="1026758"/>
            <a:ext cx="343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want to mix asynchronous and synchronous methods for better performance</a:t>
            </a:r>
            <a:endParaRPr lang="ru-RU" dirty="0"/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problems does this code contains?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we should resolve this problem?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48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1674" y="46175"/>
            <a:ext cx="10018713" cy="625764"/>
          </a:xfrm>
        </p:spPr>
        <p:txBody>
          <a:bodyPr>
            <a:normAutofit fontScale="90000"/>
          </a:bodyPr>
          <a:lstStyle/>
          <a:p>
            <a:r>
              <a:rPr lang="en-US" dirty="0"/>
              <a:t>When at last you “await”?</a:t>
            </a:r>
            <a:r>
              <a:rPr lang="ru-RU" dirty="0"/>
              <a:t> (</a:t>
            </a:r>
            <a:r>
              <a:rPr lang="en-US" dirty="0"/>
              <a:t>Part 2)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478812" y="1026758"/>
            <a:ext cx="343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want to mix asynchronous and synchronous methods for better performance</a:t>
            </a:r>
            <a:endParaRPr lang="ru-RU" dirty="0"/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problems does this code contains?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we should resolve this problem?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77" y="779978"/>
            <a:ext cx="4823182" cy="596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02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348</TotalTime>
  <Words>325</Words>
  <Application>Microsoft Office PowerPoint</Application>
  <PresentationFormat>Широкоэкранный</PresentationFormat>
  <Paragraphs>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Corbel</vt:lpstr>
      <vt:lpstr>Параллакс</vt:lpstr>
      <vt:lpstr>Async Await and their pitfalls</vt:lpstr>
      <vt:lpstr>Agenda</vt:lpstr>
      <vt:lpstr>The simplest example of Async Await</vt:lpstr>
      <vt:lpstr>The simplest example with Async void method</vt:lpstr>
      <vt:lpstr>Modification HttpContext &amp; Async Await</vt:lpstr>
      <vt:lpstr>When at last you “await”? (Part 1) </vt:lpstr>
      <vt:lpstr>When at last you “await”? (Part 2)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Stanislav Flusov</dc:creator>
  <cp:lastModifiedBy>vaio.admin</cp:lastModifiedBy>
  <cp:revision>30</cp:revision>
  <dcterms:created xsi:type="dcterms:W3CDTF">2016-12-21T06:09:09Z</dcterms:created>
  <dcterms:modified xsi:type="dcterms:W3CDTF">2017-03-23T23:53:38Z</dcterms:modified>
</cp:coreProperties>
</file>