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6" r:id="rId9"/>
    <p:sldId id="284" r:id="rId10"/>
    <p:sldId id="28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lusov/IISSharingAssembli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flusov/IISSharingAssemblies" TargetMode="External"/><Relationship Id="rId4" Type="http://schemas.openxmlformats.org/officeDocument/2006/relationships/hyperlink" Target="http://www.apress.com/us/book/97814302445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6086765"/>
            <a:ext cx="10018713" cy="498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Source code: </a:t>
            </a:r>
            <a:r>
              <a:rPr lang="fr-FR">
                <a:hlinkClick r:id="rId2"/>
              </a:rPr>
              <a:t>https://github.com/sflusov/IISSharingAssemblies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692073"/>
            <a:ext cx="10018713" cy="18565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err="1"/>
              <a:t>Recommend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:</a:t>
            </a:r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Source code: </a:t>
            </a:r>
            <a:r>
              <a:rPr lang="fr-FR" dirty="0">
                <a:hlinkClick r:id="rId5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r>
              <a:rPr lang="en-US" dirty="0"/>
              <a:t>What is the memory structure of our application?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8344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1484311" y="1764145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VMMap</a:t>
            </a:r>
            <a:r>
              <a:rPr lang="en-US" dirty="0"/>
              <a:t> and have a look of application structure.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525254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981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Table - memory associated with the process’ page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39B81-8AE1-4508-B536-3B1B49E5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18" y="2198132"/>
            <a:ext cx="5187077" cy="33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00B4-DA4D-46C3-836C-DAB8881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0163"/>
            <a:ext cx="10018713" cy="1069109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F7C2-5B65-462F-9B06-BD681893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3059"/>
            <a:ext cx="10018713" cy="19964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61/158 – Image (loaded assembly)</a:t>
            </a:r>
          </a:p>
          <a:p>
            <a:r>
              <a:rPr lang="en-US" dirty="0"/>
              <a:t>40/158 – Page files (memory associated with process)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27BB-6FF2-4DCC-94EB-D7B040BB9F83}"/>
              </a:ext>
            </a:extLst>
          </p:cNvPr>
          <p:cNvSpPr txBox="1"/>
          <p:nvPr/>
        </p:nvSpPr>
        <p:spPr>
          <a:xfrm>
            <a:off x="1484310" y="4800600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JIT code included in Managed Heap, you can calculate them size as Managed Heap minus GC.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3834-47F0-477B-9AF3-DEF3AA62FE69}"/>
              </a:ext>
            </a:extLst>
          </p:cNvPr>
          <p:cNvSpPr txBox="1"/>
          <p:nvPr/>
        </p:nvSpPr>
        <p:spPr>
          <a:xfrm>
            <a:off x="1484310" y="3764280"/>
            <a:ext cx="91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try to optimize them</a:t>
            </a:r>
          </a:p>
        </p:txBody>
      </p:sp>
    </p:spTree>
    <p:extLst>
      <p:ext uri="{BB962C8B-B14F-4D97-AF65-F5344CB8AC3E}">
        <p14:creationId xmlns:p14="http://schemas.microsoft.com/office/powerpoint/2010/main" val="35616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1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An assembly can be domain neutral if and only if it is in GAC, and all the assemblies in its transitive binding closure are all in GAC.</a:t>
            </a:r>
          </a:p>
          <a:p>
            <a:pPr marL="0" indent="0">
              <a:buNone/>
            </a:pPr>
            <a:r>
              <a:rPr lang="en-US" i="1" dirty="0"/>
              <a:t>It has an unfortunate consequence that you can never update strongly named assemblies once it is loaded in domain. Remember all the </a:t>
            </a:r>
            <a:r>
              <a:rPr lang="en-US" i="1" dirty="0" err="1"/>
              <a:t>jitted</a:t>
            </a:r>
            <a:r>
              <a:rPr lang="en-US" i="1" dirty="0"/>
              <a:t> code and runtime data structures are shared between </a:t>
            </a:r>
            <a:r>
              <a:rPr lang="en-US" i="1" dirty="0" err="1"/>
              <a:t>appdomains</a:t>
            </a:r>
            <a:r>
              <a:rPr lang="en-US" i="1" dirty="0"/>
              <a:t>. This can only be done if the same native code is valid for all the </a:t>
            </a:r>
            <a:r>
              <a:rPr lang="en-US" i="1" dirty="0" err="1"/>
              <a:t>appdomains</a:t>
            </a:r>
            <a:r>
              <a:rPr lang="en-US" i="1" dirty="0"/>
              <a:t>. This is not always true. Specifically, the two </a:t>
            </a:r>
            <a:r>
              <a:rPr lang="en-US" i="1" dirty="0" err="1"/>
              <a:t>appdomains</a:t>
            </a:r>
            <a:r>
              <a:rPr lang="en-US" i="1" dirty="0"/>
              <a:t> may have different binding policies and security polices, as well as other differences.</a:t>
            </a:r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2127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Strong Named Assemblies Belong in the GAC </a:t>
            </a:r>
          </a:p>
          <a:p>
            <a:pPr marL="0" indent="0">
              <a:buNone/>
            </a:pPr>
            <a:r>
              <a:rPr lang="en-US" dirty="0"/>
              <a:t>If your assemblies have strong names, make sure to place them in the global assembly cache (GAC). </a:t>
            </a:r>
          </a:p>
          <a:p>
            <a:pPr marL="0" indent="0">
              <a:buNone/>
            </a:pPr>
            <a:r>
              <a:rPr lang="en-US" dirty="0"/>
              <a:t>Otherwise, loading the assembly requires touching almost every page to verify its digital signature. </a:t>
            </a:r>
          </a:p>
          <a:p>
            <a:pPr marL="0" indent="0">
              <a:buNone/>
            </a:pPr>
            <a:r>
              <a:rPr lang="en-US" dirty="0"/>
              <a:t>Verification of strong names when the assembly is not placed in the GAC will also diminish any performance gains from </a:t>
            </a:r>
            <a:r>
              <a:rPr lang="en-US" dirty="0" err="1"/>
              <a:t>NGen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2A8CC-7366-4646-9717-10016A06F742}"/>
              </a:ext>
            </a:extLst>
          </p:cNvPr>
          <p:cNvSpPr txBox="1"/>
          <p:nvPr/>
        </p:nvSpPr>
        <p:spPr>
          <a:xfrm>
            <a:off x="4494070" y="5855854"/>
            <a:ext cx="70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 .NET Performance: Optimize Your C# Applications. Page 289</a:t>
            </a:r>
          </a:p>
        </p:txBody>
      </p:sp>
    </p:spTree>
    <p:extLst>
      <p:ext uri="{BB962C8B-B14F-4D97-AF65-F5344CB8AC3E}">
        <p14:creationId xmlns:p14="http://schemas.microsoft.com/office/powerpoint/2010/main" val="323313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processes.</a:t>
            </a:r>
          </a:p>
          <a:p>
            <a:r>
              <a:rPr lang="en-US" dirty="0"/>
              <a:t>Native images require a smaller initial working set because there is no need for the JIT compiler.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1125</TotalTime>
  <Words>673</Words>
  <Application>Microsoft Office PowerPoint</Application>
  <PresentationFormat>Widescreen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Why our applications use too much memory?   What is the memory structure of our application? </vt:lpstr>
      <vt:lpstr>Why our applications use too much memory?   What is the memory structure of our application?</vt:lpstr>
      <vt:lpstr>Sharing assemblies between application domains.  Concept domain neutral assembly. </vt:lpstr>
      <vt:lpstr>Sharing assemblies between application domains.  Concept domain neutral assembly. </vt:lpstr>
      <vt:lpstr>Sharing assemblies between application domains.  Concept domain neutral assembly. </vt:lpstr>
      <vt:lpstr>Sharing assemblies between processes.  Concept native images.</vt:lpstr>
      <vt:lpstr>Sharing assemblies between processes.  Concept native images.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108</cp:revision>
  <dcterms:created xsi:type="dcterms:W3CDTF">2016-12-21T06:09:09Z</dcterms:created>
  <dcterms:modified xsi:type="dcterms:W3CDTF">2017-09-25T20:58:18Z</dcterms:modified>
</cp:coreProperties>
</file>