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80" r:id="rId5"/>
    <p:sldId id="288" r:id="rId6"/>
    <p:sldId id="287" r:id="rId7"/>
    <p:sldId id="296" r:id="rId8"/>
    <p:sldId id="294" r:id="rId9"/>
    <p:sldId id="298" r:id="rId10"/>
    <p:sldId id="282" r:id="rId11"/>
    <p:sldId id="292" r:id="rId12"/>
    <p:sldId id="293" r:id="rId13"/>
    <p:sldId id="283" r:id="rId14"/>
    <p:sldId id="284" r:id="rId15"/>
    <p:sldId id="285" r:id="rId16"/>
    <p:sldId id="297" r:id="rId17"/>
    <p:sldId id="299" r:id="rId18"/>
    <p:sldId id="291" r:id="rId19"/>
    <p:sldId id="300" r:id="rId20"/>
    <p:sldId id="301" r:id="rId21"/>
    <p:sldId id="277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133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23ee76bbcd4997c199472a95a9d01f1a74f98e94/docs/faq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23ee76bbcd4997c199472a95a9d01f1a74f98e94/docs/faq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www.apress.com/us/book/978143024458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stanislav_flus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icrosoft.co.il/sasha/2016/01/05/windows-process-memory-usage-demystifi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740330"/>
            <a:ext cx="5506355" cy="5987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6096000" y="5804429"/>
            <a:ext cx="579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6198409" y="2090172"/>
            <a:ext cx="5580196" cy="269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It lives across multiple </a:t>
            </a:r>
            <a:r>
              <a:rPr lang="en-US" altLang="en-US" sz="2400" dirty="0" err="1"/>
              <a:t>appdomains</a:t>
            </a:r>
            <a:endParaRPr lang="en-US" altLang="en-US" sz="2400" dirty="0"/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It will be </a:t>
            </a:r>
            <a:r>
              <a:rPr lang="en-US" altLang="en-US" sz="2400" dirty="0" err="1"/>
              <a:t>jitted</a:t>
            </a:r>
            <a:r>
              <a:rPr lang="en-US" altLang="en-US" sz="2400" dirty="0"/>
              <a:t> only once</a:t>
            </a: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jitted</a:t>
            </a:r>
            <a:r>
              <a:rPr lang="en-US" altLang="en-US" sz="2400" dirty="0"/>
              <a:t> code will be shared across </a:t>
            </a:r>
            <a:r>
              <a:rPr lang="en-US" altLang="en-US" sz="2400" dirty="0" err="1"/>
              <a:t>appdomains</a:t>
            </a:r>
            <a:r>
              <a:rPr lang="en-US" alt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6646246" y="1412986"/>
            <a:ext cx="451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8" y="56218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582"/>
            <a:ext cx="9743128" cy="695748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8783"/>
            <a:ext cx="10018713" cy="506961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038853-9C03-46CC-ABDA-F256C64726AE}"/>
              </a:ext>
            </a:extLst>
          </p:cNvPr>
          <p:cNvGrpSpPr/>
          <p:nvPr/>
        </p:nvGrpSpPr>
        <p:grpSpPr>
          <a:xfrm>
            <a:off x="7240555" y="867747"/>
            <a:ext cx="4818075" cy="5766318"/>
            <a:chOff x="7539229" y="1206500"/>
            <a:chExt cx="4470323" cy="5234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08515-CBC8-47DA-9CD2-02270134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9229" y="1206500"/>
              <a:ext cx="4470323" cy="52346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566708-760B-4075-B89E-A34E4A8CC2D9}"/>
                </a:ext>
              </a:extLst>
            </p:cNvPr>
            <p:cNvSpPr/>
            <p:nvPr/>
          </p:nvSpPr>
          <p:spPr>
            <a:xfrm>
              <a:off x="7833360" y="2369820"/>
              <a:ext cx="2695738" cy="365760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E1009-2D6C-42BF-85B8-A2121DD1A0AC}"/>
              </a:ext>
            </a:extLst>
          </p:cNvPr>
          <p:cNvGrpSpPr/>
          <p:nvPr/>
        </p:nvGrpSpPr>
        <p:grpSpPr>
          <a:xfrm>
            <a:off x="133370" y="1375420"/>
            <a:ext cx="6995218" cy="4107160"/>
            <a:chOff x="182448" y="1825079"/>
            <a:chExt cx="7157323" cy="39975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B70047-3E58-4A82-A6D9-470C4600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448" y="1825079"/>
              <a:ext cx="7157323" cy="399751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E07320-1E6D-420D-9CA6-32F9C9BDD166}"/>
                </a:ext>
              </a:extLst>
            </p:cNvPr>
            <p:cNvSpPr/>
            <p:nvPr/>
          </p:nvSpPr>
          <p:spPr>
            <a:xfrm>
              <a:off x="472440" y="3353934"/>
              <a:ext cx="868680" cy="463685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69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3305"/>
            <a:ext cx="10018713" cy="52251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2596" y="6357722"/>
            <a:ext cx="381592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1264F-1BF5-41C1-9FD6-523159C51B9A}"/>
              </a:ext>
            </a:extLst>
          </p:cNvPr>
          <p:cNvSpPr txBox="1"/>
          <p:nvPr/>
        </p:nvSpPr>
        <p:spPr>
          <a:xfrm>
            <a:off x="2616942" y="6426141"/>
            <a:ext cx="1826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site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F291E-6807-4219-B1E7-0F67F2397E13}"/>
              </a:ext>
            </a:extLst>
          </p:cNvPr>
          <p:cNvSpPr txBox="1"/>
          <p:nvPr/>
        </p:nvSpPr>
        <p:spPr>
          <a:xfrm>
            <a:off x="7578313" y="6426141"/>
            <a:ext cx="20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Three sites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CA55C0-82E3-4D89-A271-C8B6D7570BB4}"/>
              </a:ext>
            </a:extLst>
          </p:cNvPr>
          <p:cNvGrpSpPr/>
          <p:nvPr/>
        </p:nvGrpSpPr>
        <p:grpSpPr>
          <a:xfrm>
            <a:off x="1259632" y="727788"/>
            <a:ext cx="4655975" cy="5629934"/>
            <a:chOff x="1484309" y="1035698"/>
            <a:chExt cx="4214025" cy="5322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5EFA50-462A-4C5C-85F3-C7B28AB5F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309" y="1035698"/>
              <a:ext cx="4214025" cy="53220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3227FD-6B69-463F-922B-70693F3B268E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319278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58318-23C4-4BCB-AAF7-2598FE76F7DB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448056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EC3F56-168C-4943-A393-58C5AE3AC812}"/>
                </a:ext>
              </a:extLst>
            </p:cNvPr>
            <p:cNvCxnSpPr>
              <a:cxnSpLocks/>
            </p:cNvCxnSpPr>
            <p:nvPr/>
          </p:nvCxnSpPr>
          <p:spPr>
            <a:xfrm>
              <a:off x="1988820" y="4655820"/>
              <a:ext cx="1325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B1C2FD-FC63-4B96-A12C-C1F9F9A04518}"/>
              </a:ext>
            </a:extLst>
          </p:cNvPr>
          <p:cNvGrpSpPr/>
          <p:nvPr/>
        </p:nvGrpSpPr>
        <p:grpSpPr>
          <a:xfrm>
            <a:off x="6493665" y="727788"/>
            <a:ext cx="4438702" cy="5629934"/>
            <a:chOff x="6493665" y="1035698"/>
            <a:chExt cx="4214025" cy="5322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796848-7E7D-47B3-AAF9-7C53E5BC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3665" y="1035698"/>
              <a:ext cx="4214025" cy="5322024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BBE0E8-EBF1-4E5F-86BF-808945E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33" y="319278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00DB0D-D5B7-4AA3-9EC2-90EA5AFA3894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33" y="448056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AC3BCB-C99D-4143-8E38-5F64144EE0D2}"/>
                </a:ext>
              </a:extLst>
            </p:cNvPr>
            <p:cNvCxnSpPr>
              <a:cxnSpLocks/>
            </p:cNvCxnSpPr>
            <p:nvPr/>
          </p:nvCxnSpPr>
          <p:spPr>
            <a:xfrm>
              <a:off x="7006813" y="4655820"/>
              <a:ext cx="1325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6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700" dirty="0"/>
              <a:t>Installing assemblies to GAC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C92F-7C8A-41A4-B86F-D562F1FA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76487"/>
            <a:ext cx="1180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9226"/>
            <a:ext cx="10018713" cy="751224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04781"/>
            <a:ext cx="9996490" cy="212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 </a:t>
            </a:r>
            <a:r>
              <a:rPr lang="en-US" b="1" dirty="0"/>
              <a:t>NGEN</a:t>
            </a:r>
          </a:p>
          <a:p>
            <a:r>
              <a:rPr lang="en-US" dirty="0"/>
              <a:t>Enable code sharing between processes</a:t>
            </a:r>
          </a:p>
          <a:p>
            <a:r>
              <a:rPr lang="en-US" dirty="0"/>
              <a:t>Require a smaller initial working set</a:t>
            </a:r>
          </a:p>
          <a:p>
            <a:r>
              <a:rPr lang="en-US" dirty="0"/>
              <a:t>Load faster than MSIL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E29863-79EE-4E16-ABA3-BB5D5436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" y="635000"/>
            <a:ext cx="11765485" cy="591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12701"/>
            <a:ext cx="10018713" cy="62229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Sharing assemblies between processes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445" y="636752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6699"/>
            <a:ext cx="10018713" cy="679579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4" y="632459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4265-D748-4239-8728-75B2E05A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42" y="1317171"/>
            <a:ext cx="7943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17</a:t>
            </a:fld>
            <a:endParaRPr lang="en-US" sz="1400" dirty="0"/>
          </a:p>
        </p:txBody>
      </p:sp>
      <p:pic>
        <p:nvPicPr>
          <p:cNvPr id="1026" name="Picture 2" descr="https://docs.newrelic.com/sites/default/files/styles/full_size/public/thumbnails/image/screen-dotnet-overview-page_0.png?itok=KgP33kt1">
            <a:extLst>
              <a:ext uri="{FF2B5EF4-FFF2-40B4-BE49-F238E27FC236}">
                <a16:creationId xmlns:a16="http://schemas.microsoft.com/office/drawing/2014/main" id="{FF485114-DF57-47DE-8E1F-CB0FDC72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73" y="721360"/>
            <a:ext cx="9269835" cy="60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EF8F1A-F346-45E3-AF34-081F08E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11" y="30150"/>
            <a:ext cx="10739625" cy="640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New Relic: Digital Performance Monitoring and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3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2C-CC82-4A24-BD6F-63900F58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2575"/>
            <a:ext cx="10018713" cy="4595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16E3-BFCB-48D8-8196-45581CC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7113C-51FB-4630-9731-3458D64F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86977"/>
              </p:ext>
            </p:extLst>
          </p:nvPr>
        </p:nvGraphicFramePr>
        <p:xfrm>
          <a:off x="1484310" y="1008000"/>
          <a:ext cx="10159415" cy="462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846">
                  <a:extLst>
                    <a:ext uri="{9D8B030D-6E8A-4147-A177-3AD203B41FA5}">
                      <a16:colId xmlns:a16="http://schemas.microsoft.com/office/drawing/2014/main" val="1362541165"/>
                    </a:ext>
                  </a:extLst>
                </a:gridCol>
                <a:gridCol w="2412861">
                  <a:extLst>
                    <a:ext uri="{9D8B030D-6E8A-4147-A177-3AD203B41FA5}">
                      <a16:colId xmlns:a16="http://schemas.microsoft.com/office/drawing/2014/main" val="3332368562"/>
                    </a:ext>
                  </a:extLst>
                </a:gridCol>
                <a:gridCol w="2539854">
                  <a:extLst>
                    <a:ext uri="{9D8B030D-6E8A-4147-A177-3AD203B41FA5}">
                      <a16:colId xmlns:a16="http://schemas.microsoft.com/office/drawing/2014/main" val="3248028998"/>
                    </a:ext>
                  </a:extLst>
                </a:gridCol>
                <a:gridCol w="2539854">
                  <a:extLst>
                    <a:ext uri="{9D8B030D-6E8A-4147-A177-3AD203B41FA5}">
                      <a16:colId xmlns:a16="http://schemas.microsoft.com/office/drawing/2014/main" val="1079149305"/>
                    </a:ext>
                  </a:extLst>
                </a:gridCol>
              </a:tblGrid>
              <a:tr h="80794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Warming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Total memory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Average memory usage per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219376"/>
                  </a:ext>
                </a:extLst>
              </a:tr>
              <a:tr h="468092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Initial conditions 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 min 43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 GB / 47 = 152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01758"/>
                  </a:ext>
                </a:extLst>
              </a:tr>
              <a:tr h="150046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1. App pools combining </a:t>
                      </a:r>
                    </a:p>
                    <a:p>
                      <a:pPr algn="l"/>
                      <a:r>
                        <a:rPr lang="en-US" sz="1900" dirty="0"/>
                        <a:t>2. Load lib to GAC 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 min 20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3.5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2.5 GB / 47 = 54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69157"/>
                  </a:ext>
                </a:extLst>
              </a:tr>
              <a:tr h="184672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1. App pools combining </a:t>
                      </a:r>
                    </a:p>
                    <a:p>
                      <a:pPr algn="l"/>
                      <a:r>
                        <a:rPr lang="en-US" sz="1900" dirty="0"/>
                        <a:t>2. Load lib to GAC</a:t>
                      </a:r>
                    </a:p>
                    <a:p>
                      <a:pPr algn="l"/>
                      <a:r>
                        <a:rPr lang="en-US" sz="1900" dirty="0"/>
                        <a:t>3. Make native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 min 57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1.0 GB </a:t>
                      </a:r>
                      <a:r>
                        <a:rPr lang="en-US" sz="1900" dirty="0"/>
                        <a:t>/ 47 </a:t>
                      </a:r>
                      <a:r>
                        <a:rPr lang="en-US" sz="1900"/>
                        <a:t>= 22 </a:t>
                      </a:r>
                      <a:r>
                        <a:rPr lang="en-US" sz="1900" dirty="0"/>
                        <a:t>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33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D8F670-9D30-415A-85C7-463E12F13B68}"/>
              </a:ext>
            </a:extLst>
          </p:cNvPr>
          <p:cNvSpPr txBox="1"/>
          <p:nvPr/>
        </p:nvSpPr>
        <p:spPr>
          <a:xfrm>
            <a:off x="2525759" y="5867131"/>
            <a:ext cx="722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</a:p>
          <a:p>
            <a:r>
              <a:rPr lang="en-US" sz="1600" i="1" dirty="0"/>
              <a:t>*    There are some deviations in values, because screenshot was made at different time</a:t>
            </a:r>
          </a:p>
          <a:p>
            <a:r>
              <a:rPr lang="en-US" sz="1600" i="1" dirty="0"/>
              <a:t>**  </a:t>
            </a:r>
            <a:r>
              <a:rPr lang="en-US" sz="1600" i="1" dirty="0" err="1"/>
              <a:t>NewRelic</a:t>
            </a:r>
            <a:r>
              <a:rPr lang="en-US" sz="1600" i="1" dirty="0"/>
              <a:t> agent installed</a:t>
            </a:r>
          </a:p>
        </p:txBody>
      </p:sp>
    </p:spTree>
    <p:extLst>
      <p:ext uri="{BB962C8B-B14F-4D97-AF65-F5344CB8AC3E}">
        <p14:creationId xmlns:p14="http://schemas.microsoft.com/office/powerpoint/2010/main" val="125274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632" y="635175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582"/>
            <a:ext cx="9743128" cy="695748"/>
          </a:xfrm>
        </p:spPr>
        <p:txBody>
          <a:bodyPr>
            <a:normAutofit fontScale="90000"/>
          </a:bodyPr>
          <a:lstStyle/>
          <a:p>
            <a:r>
              <a:rPr lang="en-US" dirty="0"/>
              <a:t>.NET Core &amp; .NET Standard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D97B-DEC5-4073-B473-7716BCF62A3C}"/>
              </a:ext>
            </a:extLst>
          </p:cNvPr>
          <p:cNvSpPr txBox="1"/>
          <p:nvPr/>
        </p:nvSpPr>
        <p:spPr>
          <a:xfrm>
            <a:off x="2048089" y="5890088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https://github.com/dotnet/standard/blob/23ee76bbcd4997c199472a95a9d01f1a74f98e94/docs/faq.md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A109A-D425-414D-86EF-6C5B1C640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1" y="3928203"/>
            <a:ext cx="11791527" cy="1126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25682-FBB6-4F76-89FD-96695DC90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1" y="1164056"/>
            <a:ext cx="11791527" cy="15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0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550183"/>
            <a:ext cx="10018713" cy="5622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458102"/>
            <a:ext cx="10018713" cy="1316854"/>
          </a:xfrm>
        </p:spPr>
        <p:txBody>
          <a:bodyPr>
            <a:normAutofit/>
          </a:bodyPr>
          <a:lstStyle/>
          <a:p>
            <a:r>
              <a:rPr lang="en-US" sz="3000" dirty="0"/>
              <a:t>Optimization path</a:t>
            </a:r>
            <a:endParaRPr lang="ru-RU" sz="3000" dirty="0"/>
          </a:p>
          <a:p>
            <a:r>
              <a:rPr lang="en-US" sz="3000" dirty="0"/>
              <a:t>Tools for analyzing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06" y="3176446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Used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484306" y="4233654"/>
            <a:ext cx="975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hlinkClick r:id="rId2"/>
              </a:rPr>
              <a:t>Sysinternals</a:t>
            </a:r>
            <a:r>
              <a:rPr lang="en-US" sz="3000" dirty="0">
                <a:hlinkClick r:id="rId2"/>
              </a:rPr>
              <a:t> Process Explorer v16.21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hlinkClick r:id="rId3"/>
              </a:rPr>
              <a:t>Sysinternals</a:t>
            </a:r>
            <a:r>
              <a:rPr lang="en-US" sz="3000" dirty="0">
                <a:hlinkClick r:id="rId3"/>
              </a:rPr>
              <a:t> </a:t>
            </a:r>
            <a:r>
              <a:rPr lang="en-US" sz="3000" dirty="0" err="1">
                <a:hlinkClick r:id="rId3"/>
              </a:rPr>
              <a:t>VMMap</a:t>
            </a:r>
            <a:r>
              <a:rPr lang="en-US" sz="3000" dirty="0">
                <a:hlinkClick r:id="rId3"/>
              </a:rPr>
              <a:t> v3.21 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632" y="635175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20</a:t>
            </a:fld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582"/>
            <a:ext cx="9743128" cy="695748"/>
          </a:xfrm>
        </p:spPr>
        <p:txBody>
          <a:bodyPr>
            <a:normAutofit fontScale="90000"/>
          </a:bodyPr>
          <a:lstStyle/>
          <a:p>
            <a:r>
              <a:rPr lang="en-US" dirty="0"/>
              <a:t>.NET Core &amp; .NET Standard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D97B-DEC5-4073-B473-7716BCF62A3C}"/>
              </a:ext>
            </a:extLst>
          </p:cNvPr>
          <p:cNvSpPr txBox="1"/>
          <p:nvPr/>
        </p:nvSpPr>
        <p:spPr>
          <a:xfrm>
            <a:off x="2048089" y="5890088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https://github.com/dotnet/standard/blob/23ee76bbcd4997c199472a95a9d01f1a74f98e94/docs/faq.md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CBB54-CA20-46E7-A805-9349DF6B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01" y="829531"/>
            <a:ext cx="9554200" cy="48714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241BDA-E1E7-4592-8FCB-8043517CC2F5}"/>
              </a:ext>
            </a:extLst>
          </p:cNvPr>
          <p:cNvCxnSpPr/>
          <p:nvPr/>
        </p:nvCxnSpPr>
        <p:spPr>
          <a:xfrm>
            <a:off x="3387012" y="4049486"/>
            <a:ext cx="67740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3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9418"/>
            <a:ext cx="10018713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Books recommended for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5422898"/>
            <a:ext cx="10018713" cy="11256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21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3F7BD-77CB-4686-96F6-C93A553A6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61" y="1166666"/>
            <a:ext cx="3328595" cy="4059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AD877-A7A1-4F4E-A535-1055AA5D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2" y="1166666"/>
            <a:ext cx="3322593" cy="4059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246FC-F05D-4F1B-BEB2-145633429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899" y="1166666"/>
            <a:ext cx="3270990" cy="40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63" y="5327780"/>
            <a:ext cx="10018713" cy="1074839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Article: </a:t>
            </a:r>
            <a:r>
              <a:rPr lang="fr-FR" dirty="0">
                <a:hlinkClick r:id="rId2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  <a:p>
            <a:r>
              <a:rPr lang="en-US" dirty="0"/>
              <a:t>VK: </a:t>
            </a:r>
            <a:r>
              <a:rPr lang="en-US" dirty="0">
                <a:hlinkClick r:id="rId4"/>
              </a:rPr>
              <a:t>https://vk.com/stanislav_flusov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493239"/>
            <a:ext cx="10018713" cy="3160785"/>
          </a:xfrm>
        </p:spPr>
        <p:txBody>
          <a:bodyPr>
            <a:normAutofit/>
          </a:bodyPr>
          <a:lstStyle/>
          <a:p>
            <a:r>
              <a:rPr lang="en-US" sz="3000" dirty="0"/>
              <a:t>Memory structure and types</a:t>
            </a:r>
          </a:p>
          <a:p>
            <a:r>
              <a:rPr lang="en-US" sz="3000" dirty="0"/>
              <a:t>Sharing assemblies between application domains</a:t>
            </a:r>
          </a:p>
          <a:p>
            <a:r>
              <a:rPr lang="en-US" sz="3000" dirty="0"/>
              <a:t>Sharing assemblies between processes</a:t>
            </a:r>
          </a:p>
          <a:p>
            <a:r>
              <a:rPr lang="en-US" sz="3000" dirty="0"/>
              <a:t>Real example</a:t>
            </a:r>
            <a:endParaRPr lang="ru-RU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7203626" y="2171928"/>
            <a:ext cx="389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74" y="738231"/>
            <a:ext cx="3380592" cy="53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9433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28" y="63912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 rot="5400000">
            <a:off x="11078088" y="324433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2F8024-DBB8-472A-87FA-74FBA2497CB2}"/>
              </a:ext>
            </a:extLst>
          </p:cNvPr>
          <p:cNvGrpSpPr/>
          <p:nvPr/>
        </p:nvGrpSpPr>
        <p:grpSpPr>
          <a:xfrm>
            <a:off x="222998" y="1085317"/>
            <a:ext cx="6121193" cy="5226774"/>
            <a:chOff x="484447" y="1072971"/>
            <a:chExt cx="5445420" cy="47120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F1F1F5-1E04-4A9A-AA0C-79C40C8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447" y="1072971"/>
              <a:ext cx="5445420" cy="471205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88BB4D-6CCE-42FA-947A-9F786F1BF6DC}"/>
                </a:ext>
              </a:extLst>
            </p:cNvPr>
            <p:cNvCxnSpPr/>
            <p:nvPr/>
          </p:nvCxnSpPr>
          <p:spPr>
            <a:xfrm>
              <a:off x="2035076" y="2499919"/>
              <a:ext cx="46978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147CC1-CE12-4DD5-AD43-5570A0C0BD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3249" y="2495920"/>
              <a:ext cx="55432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352379-F038-41AC-A6D3-7CBC332FAE0C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65" y="2499919"/>
              <a:ext cx="554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12B18-7A3D-4747-B277-534DE79163B5}"/>
                </a:ext>
              </a:extLst>
            </p:cNvPr>
            <p:cNvCxnSpPr>
              <a:cxnSpLocks/>
            </p:cNvCxnSpPr>
            <p:nvPr/>
          </p:nvCxnSpPr>
          <p:spPr>
            <a:xfrm>
              <a:off x="4364589" y="2499919"/>
              <a:ext cx="55432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90B96-42EF-4A97-B0DF-6C1E40563007}"/>
              </a:ext>
            </a:extLst>
          </p:cNvPr>
          <p:cNvGrpSpPr/>
          <p:nvPr/>
        </p:nvGrpSpPr>
        <p:grpSpPr>
          <a:xfrm>
            <a:off x="6523582" y="665018"/>
            <a:ext cx="5186648" cy="6091373"/>
            <a:chOff x="6786990" y="781091"/>
            <a:chExt cx="4643038" cy="56059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8E2697-4847-4434-A68B-B27C31B9A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990" y="781091"/>
              <a:ext cx="4643038" cy="560596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2B9C01-040A-49C9-8537-D123B15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7147249" y="4406475"/>
              <a:ext cx="15675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E5F632-8318-46FD-B139-49078282F1CE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87" y="3062866"/>
              <a:ext cx="1567543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9D14FC-EBEB-4B34-BAFE-7AF95BB6C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0945" y="4602417"/>
              <a:ext cx="14345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8143CA-1BD4-439C-9892-20C8A7D74103}"/>
                </a:ext>
              </a:extLst>
            </p:cNvPr>
            <p:cNvCxnSpPr>
              <a:cxnSpLocks/>
            </p:cNvCxnSpPr>
            <p:nvPr/>
          </p:nvCxnSpPr>
          <p:spPr>
            <a:xfrm>
              <a:off x="7270945" y="4788739"/>
              <a:ext cx="144384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D8D263-5469-4E20-A6FE-475C41264ACA}"/>
                </a:ext>
              </a:extLst>
            </p:cNvPr>
            <p:cNvSpPr txBox="1"/>
            <p:nvPr/>
          </p:nvSpPr>
          <p:spPr>
            <a:xfrm>
              <a:off x="7335106" y="5396141"/>
              <a:ext cx="3404665" cy="325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i="1" dirty="0"/>
                <a:t>Working Set = WS Private + WS Shareable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0CFF4-571F-4028-8121-1F7574D0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1" y="663608"/>
            <a:ext cx="9380719" cy="553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766201" y="5916203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17" y="632691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67755"/>
            <a:ext cx="10018712" cy="557396"/>
          </a:xfrm>
        </p:spPr>
        <p:txBody>
          <a:bodyPr>
            <a:noAutofit/>
          </a:bodyPr>
          <a:lstStyle/>
          <a:p>
            <a:r>
              <a:rPr lang="en-US" sz="3600" dirty="0"/>
              <a:t>What do you really mean by memory?</a:t>
            </a:r>
          </a:p>
        </p:txBody>
      </p:sp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90992" y="5885981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760513"/>
          </a:xfrm>
        </p:spPr>
        <p:txBody>
          <a:bodyPr>
            <a:normAutofit/>
          </a:bodyPr>
          <a:lstStyle/>
          <a:p>
            <a:r>
              <a:rPr lang="en-US" sz="3600" dirty="0"/>
              <a:t>What do you really mean by memory?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93C1B-37AD-4106-A293-7476DA67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6" y="1317491"/>
            <a:ext cx="11698948" cy="3323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B2895-638F-4A20-A84F-14DAF863E3E8}"/>
              </a:ext>
            </a:extLst>
          </p:cNvPr>
          <p:cNvSpPr/>
          <p:nvPr/>
        </p:nvSpPr>
        <p:spPr>
          <a:xfrm>
            <a:off x="245176" y="1331745"/>
            <a:ext cx="11698948" cy="123528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18132-6DC8-4F4D-8C7E-16CBF935E917}"/>
              </a:ext>
            </a:extLst>
          </p:cNvPr>
          <p:cNvSpPr/>
          <p:nvPr/>
        </p:nvSpPr>
        <p:spPr>
          <a:xfrm>
            <a:off x="245176" y="2700650"/>
            <a:ext cx="962839" cy="15903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7202-1B31-464A-A971-6E84305A32B4}"/>
              </a:ext>
            </a:extLst>
          </p:cNvPr>
          <p:cNvSpPr/>
          <p:nvPr/>
        </p:nvSpPr>
        <p:spPr>
          <a:xfrm>
            <a:off x="4531915" y="2668325"/>
            <a:ext cx="3806742" cy="16226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41B64-6621-486B-A528-7386D8FA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1" y="81133"/>
            <a:ext cx="10761002" cy="66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30032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typical application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532B2-0DBF-4DFC-97B6-4A8B1251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3" y="1250199"/>
            <a:ext cx="11707455" cy="47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2477</TotalTime>
  <Words>650</Words>
  <Application>Microsoft Office PowerPoint</Application>
  <PresentationFormat>Widescreen</PresentationFormat>
  <Paragraphs>129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What do you really mean by memory?</vt:lpstr>
      <vt:lpstr>What do you really mean by memory?</vt:lpstr>
      <vt:lpstr>What do you really mean by memory?</vt:lpstr>
      <vt:lpstr>What do you really mean by memory?</vt:lpstr>
      <vt:lpstr>PowerPoint Presentation</vt:lpstr>
      <vt:lpstr>The structure of typical application</vt:lpstr>
      <vt:lpstr>Sharing assemblies between application domains </vt:lpstr>
      <vt:lpstr>Sharing assemblies between application domains </vt:lpstr>
      <vt:lpstr>Sharing assemblies between application domains </vt:lpstr>
      <vt:lpstr>Sharing assemblies between application domains  Installing assemblies to GAC</vt:lpstr>
      <vt:lpstr>Sharing assemblies between processes</vt:lpstr>
      <vt:lpstr>Sharing assemblies between processes </vt:lpstr>
      <vt:lpstr>Sharing assemblies between processes </vt:lpstr>
      <vt:lpstr>New Relic: Digital Performance Monitoring and Management</vt:lpstr>
      <vt:lpstr>Summary</vt:lpstr>
      <vt:lpstr>.NET Core &amp; .NET Standard</vt:lpstr>
      <vt:lpstr>.NET Core &amp; .NET Standard</vt:lpstr>
      <vt:lpstr>Books recommended for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242</cp:revision>
  <dcterms:created xsi:type="dcterms:W3CDTF">2016-12-21T06:09:09Z</dcterms:created>
  <dcterms:modified xsi:type="dcterms:W3CDTF">2018-02-24T12:52:01Z</dcterms:modified>
</cp:coreProperties>
</file>