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7" r:id="rId4"/>
    <p:sldId id="280" r:id="rId5"/>
    <p:sldId id="288" r:id="rId6"/>
    <p:sldId id="287" r:id="rId7"/>
    <p:sldId id="290" r:id="rId8"/>
    <p:sldId id="294" r:id="rId9"/>
    <p:sldId id="282" r:id="rId10"/>
    <p:sldId id="292" r:id="rId11"/>
    <p:sldId id="293" r:id="rId12"/>
    <p:sldId id="283" r:id="rId13"/>
    <p:sldId id="284" r:id="rId14"/>
    <p:sldId id="285" r:id="rId15"/>
    <p:sldId id="29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133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05-Feb-18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05-Feb-18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flusov/IISSharingAssemblies" TargetMode="External"/><Relationship Id="rId5" Type="http://schemas.openxmlformats.org/officeDocument/2006/relationships/hyperlink" Target="https://habrahabr.ru/post/341950/" TargetMode="External"/><Relationship Id="rId4" Type="http://schemas.openxmlformats.org/officeDocument/2006/relationships/hyperlink" Target="http://www.apress.com/us/book/97814302445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70047-3E58-4A82-A6D9-470C4600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3" y="2208349"/>
            <a:ext cx="6754758" cy="3772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08515-CBC8-47DA-9CD2-02270134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396" y="1542175"/>
            <a:ext cx="4130351" cy="4836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FAA7C2-5B36-4360-9470-EA20DC3FBA7D}"/>
              </a:ext>
            </a:extLst>
          </p:cNvPr>
          <p:cNvSpPr txBox="1"/>
          <p:nvPr/>
        </p:nvSpPr>
        <p:spPr>
          <a:xfrm>
            <a:off x="1484310" y="1676399"/>
            <a:ext cx="562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combine 3 instance of the same API to one app pools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6D8E-58F2-45EB-A3F2-AA5BFCD14A9D}"/>
              </a:ext>
            </a:extLst>
          </p:cNvPr>
          <p:cNvSpPr txBox="1"/>
          <p:nvPr/>
        </p:nvSpPr>
        <p:spPr>
          <a:xfrm>
            <a:off x="8818718" y="6441179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 Explorer</a:t>
            </a:r>
          </a:p>
        </p:txBody>
      </p:sp>
    </p:spTree>
    <p:extLst>
      <p:ext uri="{BB962C8B-B14F-4D97-AF65-F5344CB8AC3E}">
        <p14:creationId xmlns:p14="http://schemas.microsoft.com/office/powerpoint/2010/main" val="230769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AA7C2-5B36-4360-9470-EA20DC3FBA7D}"/>
              </a:ext>
            </a:extLst>
          </p:cNvPr>
          <p:cNvSpPr txBox="1"/>
          <p:nvPr/>
        </p:nvSpPr>
        <p:spPr>
          <a:xfrm>
            <a:off x="2520252" y="1659375"/>
            <a:ext cx="843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combine 3 instance of the same API to one app pools and compare memory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EFA50-462A-4C5C-85F3-C7B28AB5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58" y="2124205"/>
            <a:ext cx="3219276" cy="406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96848-7E7D-47B3-AAF9-7C53E5BC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2124205"/>
            <a:ext cx="3219276" cy="4065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1264F-1BF5-41C1-9FD6-523159C51B9A}"/>
              </a:ext>
            </a:extLst>
          </p:cNvPr>
          <p:cNvSpPr txBox="1"/>
          <p:nvPr/>
        </p:nvSpPr>
        <p:spPr>
          <a:xfrm>
            <a:off x="3064729" y="6285427"/>
            <a:ext cx="1826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site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F291E-6807-4219-B1E7-0F67F2397E13}"/>
              </a:ext>
            </a:extLst>
          </p:cNvPr>
          <p:cNvSpPr txBox="1"/>
          <p:nvPr/>
        </p:nvSpPr>
        <p:spPr>
          <a:xfrm>
            <a:off x="7080940" y="6285427"/>
            <a:ext cx="20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Three sites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786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700" dirty="0"/>
              <a:t>Concept domain neutral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811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 from a previous slide:</a:t>
            </a:r>
          </a:p>
          <a:p>
            <a:r>
              <a:rPr lang="en-US" dirty="0"/>
              <a:t>An assembly can be domain neutral if and only if it is in GAC, </a:t>
            </a:r>
            <a:br>
              <a:rPr lang="en-US" dirty="0"/>
            </a:br>
            <a:r>
              <a:rPr lang="en-US" dirty="0"/>
              <a:t>and all the assemblies in its transitive binding closure are all in GAC.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</a:t>
            </a:r>
            <a:br>
              <a:rPr lang="en-US" dirty="0"/>
            </a:br>
            <a:r>
              <a:rPr lang="en-US" sz="2700" dirty="0"/>
              <a:t>Concept native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</a:t>
            </a:r>
          </a:p>
          <a:p>
            <a:r>
              <a:rPr lang="en-US" dirty="0"/>
              <a:t>Native images require a smaller initial working set because there is no need for the JIT compiler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2C-CC82-4A24-BD6F-63900F58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95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16E3-BFCB-48D8-8196-45581CC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7113C-51FB-4630-9731-3458D64F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37218"/>
              </p:ext>
            </p:extLst>
          </p:nvPr>
        </p:nvGraphicFramePr>
        <p:xfrm>
          <a:off x="2032000" y="1606357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6254116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332368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8028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914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Warming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memory usage per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2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conditions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min 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GB / 47 = 152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0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GB / 47 = 67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</a:t>
                      </a:r>
                    </a:p>
                    <a:p>
                      <a:r>
                        <a:rPr lang="en-US" dirty="0"/>
                        <a:t>3. make native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GB / 47 = 26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3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D8F670-9D30-415A-85C7-463E12F13B68}"/>
              </a:ext>
            </a:extLst>
          </p:cNvPr>
          <p:cNvSpPr txBox="1"/>
          <p:nvPr/>
        </p:nvSpPr>
        <p:spPr>
          <a:xfrm>
            <a:off x="2525759" y="5867131"/>
            <a:ext cx="722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</a:p>
          <a:p>
            <a:r>
              <a:rPr lang="en-US" sz="1600" i="1" dirty="0"/>
              <a:t>*    There are some deviations in values, because screenshot was made at different time</a:t>
            </a:r>
          </a:p>
          <a:p>
            <a:r>
              <a:rPr lang="en-US" sz="1600" i="1" dirty="0"/>
              <a:t>**  </a:t>
            </a:r>
            <a:r>
              <a:rPr lang="en-US" sz="1600" i="1" dirty="0" err="1"/>
              <a:t>NewRelic</a:t>
            </a:r>
            <a:r>
              <a:rPr lang="en-US" sz="1600" i="1" dirty="0"/>
              <a:t> agent installed</a:t>
            </a:r>
          </a:p>
        </p:txBody>
      </p:sp>
    </p:spTree>
    <p:extLst>
      <p:ext uri="{BB962C8B-B14F-4D97-AF65-F5344CB8AC3E}">
        <p14:creationId xmlns:p14="http://schemas.microsoft.com/office/powerpoint/2010/main" val="125274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331855"/>
            <a:ext cx="10018713" cy="22167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Article: </a:t>
            </a:r>
            <a:r>
              <a:rPr lang="fr-FR" dirty="0">
                <a:hlinkClick r:id="rId5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6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What do you really mean by memory? Memory structure and types.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6659420" y="1357736"/>
            <a:ext cx="298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40" y="1357736"/>
            <a:ext cx="2744241" cy="4351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F18AD-9519-4EA3-928B-E6C09A7812C9}"/>
              </a:ext>
            </a:extLst>
          </p:cNvPr>
          <p:cNvSpPr txBox="1"/>
          <p:nvPr/>
        </p:nvSpPr>
        <p:spPr>
          <a:xfrm>
            <a:off x="2688368" y="798534"/>
            <a:ext cx="72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and physical memory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93ECE-D13C-4C84-9662-5EA0C604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77" y="1529294"/>
            <a:ext cx="4521839" cy="377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689F6-0FA8-43C3-BA8D-52B7CC29FB2C}"/>
              </a:ext>
            </a:extLst>
          </p:cNvPr>
          <p:cNvSpPr txBox="1"/>
          <p:nvPr/>
        </p:nvSpPr>
        <p:spPr>
          <a:xfrm>
            <a:off x="9029414" y="1529294"/>
            <a:ext cx="290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Physical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= Private + Shared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1F22C-B886-4F74-9D2A-64FAA2178232}"/>
              </a:ext>
            </a:extLst>
          </p:cNvPr>
          <p:cNvSpPr txBox="1"/>
          <p:nvPr/>
        </p:nvSpPr>
        <p:spPr>
          <a:xfrm>
            <a:off x="2873502" y="838089"/>
            <a:ext cx="681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on application through </a:t>
            </a:r>
            <a:r>
              <a:rPr lang="en-US" i="1" dirty="0"/>
              <a:t>Task Manager </a:t>
            </a:r>
            <a:r>
              <a:rPr lang="en-US" dirty="0"/>
              <a:t>and</a:t>
            </a:r>
            <a:r>
              <a:rPr lang="en-US" i="1" dirty="0"/>
              <a:t> Process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94DB-D1B8-4F23-908B-D126F176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94" y="1529294"/>
            <a:ext cx="3673230" cy="4410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1EC85-E9D3-453C-A0C5-ABAAE2F52365}"/>
              </a:ext>
            </a:extLst>
          </p:cNvPr>
          <p:cNvSpPr txBox="1"/>
          <p:nvPr/>
        </p:nvSpPr>
        <p:spPr>
          <a:xfrm>
            <a:off x="2615708" y="6389272"/>
            <a:ext cx="791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  <a:r>
              <a:rPr lang="en-US" sz="1600" i="1" dirty="0"/>
              <a:t>* There are some deviations in values, because screenshot was made at different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7D7C0-4350-4738-AF1B-CA9098270786}"/>
              </a:ext>
            </a:extLst>
          </p:cNvPr>
          <p:cNvSpPr txBox="1"/>
          <p:nvPr/>
        </p:nvSpPr>
        <p:spPr>
          <a:xfrm>
            <a:off x="1857776" y="5384224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>
            <a:off x="6199977" y="594899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90992" y="5885981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Committed – virtual memory, which allocated memory, but not used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memory, which already use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456E4B-3CB4-49BE-AE7E-947E5B6E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5" y="1557676"/>
            <a:ext cx="7433860" cy="39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398713" y="5861251"/>
            <a:ext cx="918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– memory represents an executable files: EXE or DLL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4455-CBDA-4BA6-86D1-7704D41A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7" y="1557676"/>
            <a:ext cx="7443984" cy="39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8196045" y="1682413"/>
            <a:ext cx="3383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Remarks</a:t>
            </a:r>
            <a:br>
              <a:rPr lang="en-US" sz="1600" dirty="0"/>
            </a:br>
            <a:r>
              <a:rPr lang="en-US" sz="1600" dirty="0"/>
              <a:t> 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</a:t>
            </a:r>
            <a:r>
              <a:rPr lang="en-US" sz="1600" dirty="0"/>
              <a:t>JIT code included in Managed Heap, you can calculate them size as Managed Heap minus GC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41B64-6621-486B-A528-7386D8FA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664697"/>
            <a:ext cx="7047316" cy="43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0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A38BC-F36B-4A6E-9033-05AFC1CDE3D6}"/>
              </a:ext>
            </a:extLst>
          </p:cNvPr>
          <p:cNvSpPr txBox="1"/>
          <p:nvPr/>
        </p:nvSpPr>
        <p:spPr>
          <a:xfrm>
            <a:off x="1965039" y="64888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 Explorer</a:t>
            </a:r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1677</TotalTime>
  <Words>844</Words>
  <Application>Microsoft Office PowerPoint</Application>
  <PresentationFormat>Widescreen</PresentationFormat>
  <Paragraphs>145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What do you really mean by memory?</vt:lpstr>
      <vt:lpstr>What do you really mean by memory?</vt:lpstr>
      <vt:lpstr>What do you really mean by memory? Memory types</vt:lpstr>
      <vt:lpstr>What do you really mean by memory? Memory types</vt:lpstr>
      <vt:lpstr>What do you really mean by memory? Memory types</vt:lpstr>
      <vt:lpstr>Sharing assemblies between application domains  Concept domain neutral assembly</vt:lpstr>
      <vt:lpstr>Sharing assemblies between application domains  Concept domain neutral assembly</vt:lpstr>
      <vt:lpstr>Sharing assemblies between application domains  Concept domain neutral assembly</vt:lpstr>
      <vt:lpstr>Sharing assemblies between application domains  Concept domain neutral assembly</vt:lpstr>
      <vt:lpstr>Sharing assemblies between processes Concept native images</vt:lpstr>
      <vt:lpstr>Sharing assemblies between processes.  Concept native images.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 Flusov</cp:lastModifiedBy>
  <cp:revision>164</cp:revision>
  <dcterms:created xsi:type="dcterms:W3CDTF">2016-12-21T06:09:09Z</dcterms:created>
  <dcterms:modified xsi:type="dcterms:W3CDTF">2018-02-05T13:20:43Z</dcterms:modified>
</cp:coreProperties>
</file>