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7" r:id="rId4"/>
    <p:sldId id="298" r:id="rId5"/>
    <p:sldId id="280" r:id="rId6"/>
    <p:sldId id="288" r:id="rId7"/>
    <p:sldId id="287" r:id="rId8"/>
    <p:sldId id="296" r:id="rId9"/>
    <p:sldId id="294" r:id="rId10"/>
    <p:sldId id="282" r:id="rId11"/>
    <p:sldId id="292" r:id="rId12"/>
    <p:sldId id="293" r:id="rId13"/>
    <p:sldId id="283" r:id="rId14"/>
    <p:sldId id="284" r:id="rId15"/>
    <p:sldId id="285" r:id="rId16"/>
    <p:sldId id="297" r:id="rId17"/>
    <p:sldId id="291" r:id="rId18"/>
    <p:sldId id="277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1335" autoAdjust="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apress.com/us/book/978143024458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01" y="1244555"/>
            <a:ext cx="4737887" cy="5151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6096000" y="5804429"/>
            <a:ext cx="579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6870700" y="2531573"/>
            <a:ext cx="46323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It lives across multiple </a:t>
            </a:r>
            <a:r>
              <a:rPr lang="en-US" altLang="en-US" sz="2200" dirty="0" err="1"/>
              <a:t>appdomains</a:t>
            </a:r>
            <a:endParaRPr lang="en-US" altLang="en-US" sz="2200" dirty="0"/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It will be </a:t>
            </a:r>
            <a:r>
              <a:rPr lang="en-US" altLang="en-US" sz="2200" dirty="0" err="1"/>
              <a:t>jitted</a:t>
            </a:r>
            <a:r>
              <a:rPr lang="en-US" altLang="en-US" sz="2200" dirty="0"/>
              <a:t> only once</a:t>
            </a: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/>
              <a:t>The </a:t>
            </a:r>
            <a:r>
              <a:rPr lang="en-US" altLang="en-US" sz="2200" dirty="0" err="1"/>
              <a:t>jitted</a:t>
            </a:r>
            <a:r>
              <a:rPr lang="en-US" altLang="en-US" sz="2200" dirty="0"/>
              <a:t> code will be shared across </a:t>
            </a:r>
            <a:r>
              <a:rPr lang="en-US" altLang="en-US" sz="2200" dirty="0" err="1"/>
              <a:t>appdomains</a:t>
            </a:r>
            <a:r>
              <a:rPr lang="en-US" altLang="en-US" sz="2200" dirty="0"/>
              <a:t>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6985000" y="1906743"/>
            <a:ext cx="4518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8" y="56218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A38BC-F36B-4A6E-9033-05AFC1CDE3D6}"/>
              </a:ext>
            </a:extLst>
          </p:cNvPr>
          <p:cNvSpPr txBox="1"/>
          <p:nvPr/>
        </p:nvSpPr>
        <p:spPr>
          <a:xfrm>
            <a:off x="2761892" y="6412210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 Explorer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5261"/>
            <a:ext cx="10018713" cy="1053463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8783"/>
            <a:ext cx="10018713" cy="1087717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70047-3E58-4A82-A6D9-470C4600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8" y="1825079"/>
            <a:ext cx="7157323" cy="39975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08515-CBC8-47DA-9CD2-02270134A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229" y="1206500"/>
            <a:ext cx="4470323" cy="523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CA6D8E-58F2-45EB-A3F2-AA5BFCD14A9D}"/>
              </a:ext>
            </a:extLst>
          </p:cNvPr>
          <p:cNvSpPr txBox="1"/>
          <p:nvPr/>
        </p:nvSpPr>
        <p:spPr>
          <a:xfrm>
            <a:off x="8935392" y="6441179"/>
            <a:ext cx="159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Process Explorer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566708-760B-4075-B89E-A34E4A8CC2D9}"/>
              </a:ext>
            </a:extLst>
          </p:cNvPr>
          <p:cNvSpPr/>
          <p:nvPr/>
        </p:nvSpPr>
        <p:spPr>
          <a:xfrm>
            <a:off x="7833360" y="2369820"/>
            <a:ext cx="2695738" cy="36576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7320-1E6D-420D-9CA6-32F9C9BDD166}"/>
              </a:ext>
            </a:extLst>
          </p:cNvPr>
          <p:cNvSpPr/>
          <p:nvPr/>
        </p:nvSpPr>
        <p:spPr>
          <a:xfrm>
            <a:off x="472440" y="3353934"/>
            <a:ext cx="868680" cy="46368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4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3305"/>
            <a:ext cx="10018713" cy="817673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400" dirty="0"/>
              <a:t>Concept 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2596" y="6357722"/>
            <a:ext cx="381592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EFA50-462A-4C5C-85F3-C7B28AB5F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09" y="1035698"/>
            <a:ext cx="4214025" cy="5322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796848-7E7D-47B3-AAF9-7C53E5BC8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5" y="1035698"/>
            <a:ext cx="4214025" cy="53220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A1264F-1BF5-41C1-9FD6-523159C51B9A}"/>
              </a:ext>
            </a:extLst>
          </p:cNvPr>
          <p:cNvSpPr txBox="1"/>
          <p:nvPr/>
        </p:nvSpPr>
        <p:spPr>
          <a:xfrm>
            <a:off x="2677961" y="6426141"/>
            <a:ext cx="1826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site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F291E-6807-4219-B1E7-0F67F2397E13}"/>
              </a:ext>
            </a:extLst>
          </p:cNvPr>
          <p:cNvSpPr txBox="1"/>
          <p:nvPr/>
        </p:nvSpPr>
        <p:spPr>
          <a:xfrm>
            <a:off x="7578313" y="6426141"/>
            <a:ext cx="20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Three sites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3227FD-6B69-463F-922B-70693F3B268E}"/>
              </a:ext>
            </a:extLst>
          </p:cNvPr>
          <p:cNvCxnSpPr>
            <a:cxnSpLocks/>
          </p:cNvCxnSpPr>
          <p:nvPr/>
        </p:nvCxnSpPr>
        <p:spPr>
          <a:xfrm>
            <a:off x="1805940" y="3192780"/>
            <a:ext cx="15087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BE0E8-EBF1-4E5F-86BF-808945E25A16}"/>
              </a:ext>
            </a:extLst>
          </p:cNvPr>
          <p:cNvCxnSpPr>
            <a:cxnSpLocks/>
          </p:cNvCxnSpPr>
          <p:nvPr/>
        </p:nvCxnSpPr>
        <p:spPr>
          <a:xfrm>
            <a:off x="6823933" y="3192780"/>
            <a:ext cx="15087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C58318-23C4-4BCB-AAF7-2598FE76F7DB}"/>
              </a:ext>
            </a:extLst>
          </p:cNvPr>
          <p:cNvCxnSpPr>
            <a:cxnSpLocks/>
          </p:cNvCxnSpPr>
          <p:nvPr/>
        </p:nvCxnSpPr>
        <p:spPr>
          <a:xfrm>
            <a:off x="1805940" y="4480560"/>
            <a:ext cx="15087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00DB0D-D5B7-4AA3-9EC2-90EA5AFA3894}"/>
              </a:ext>
            </a:extLst>
          </p:cNvPr>
          <p:cNvCxnSpPr>
            <a:cxnSpLocks/>
          </p:cNvCxnSpPr>
          <p:nvPr/>
        </p:nvCxnSpPr>
        <p:spPr>
          <a:xfrm>
            <a:off x="6823933" y="4480560"/>
            <a:ext cx="15087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EC3F56-168C-4943-A393-58C5AE3AC812}"/>
              </a:ext>
            </a:extLst>
          </p:cNvPr>
          <p:cNvCxnSpPr>
            <a:cxnSpLocks/>
          </p:cNvCxnSpPr>
          <p:nvPr/>
        </p:nvCxnSpPr>
        <p:spPr>
          <a:xfrm>
            <a:off x="1988820" y="4655820"/>
            <a:ext cx="13258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AC3BCB-C99D-4143-8E38-5F64144EE0D2}"/>
              </a:ext>
            </a:extLst>
          </p:cNvPr>
          <p:cNvCxnSpPr>
            <a:cxnSpLocks/>
          </p:cNvCxnSpPr>
          <p:nvPr/>
        </p:nvCxnSpPr>
        <p:spPr>
          <a:xfrm>
            <a:off x="7006813" y="4655820"/>
            <a:ext cx="132588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86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700" dirty="0"/>
              <a:t>Installing assemblies to Native Images Cache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C92F-7C8A-41A4-B86F-D562F1FA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76487"/>
            <a:ext cx="1180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2392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processes</a:t>
            </a:r>
            <a:br>
              <a:rPr lang="en-US" dirty="0"/>
            </a:br>
            <a:r>
              <a:rPr lang="en-US" sz="2700" dirty="0"/>
              <a:t>Concept native images. 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95549"/>
            <a:ext cx="9996490" cy="212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</a:t>
            </a:r>
          </a:p>
          <a:p>
            <a:r>
              <a:rPr lang="en-US" dirty="0"/>
              <a:t>Enable code sharing between processes</a:t>
            </a:r>
          </a:p>
          <a:p>
            <a:r>
              <a:rPr lang="en-US" dirty="0"/>
              <a:t>Require a smaller initial working set</a:t>
            </a:r>
          </a:p>
          <a:p>
            <a:r>
              <a:rPr lang="en-US" dirty="0"/>
              <a:t>Load faster than MSIL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12701"/>
            <a:ext cx="10018713" cy="1257299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 </a:t>
            </a:r>
            <a:br>
              <a:rPr lang="en-US" sz="3600" dirty="0"/>
            </a:br>
            <a:r>
              <a:rPr lang="en-US" sz="2400" dirty="0"/>
              <a:t>Concept native 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4" y="632459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29863-79EE-4E16-ABA3-BB5D5436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53" y="1270000"/>
            <a:ext cx="985182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3401"/>
            <a:ext cx="10018713" cy="1257299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 </a:t>
            </a:r>
            <a:br>
              <a:rPr lang="en-US" sz="3600" dirty="0"/>
            </a:br>
            <a:r>
              <a:rPr lang="en-US" sz="2400" dirty="0"/>
              <a:t>Concept native images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4" y="632459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B82EB-A5C3-4A57-B408-2D822B86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533649"/>
            <a:ext cx="11744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2C-CC82-4A24-BD6F-63900F58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595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16E3-BFCB-48D8-8196-45581CC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7113C-51FB-4630-9731-3458D64F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37218"/>
              </p:ext>
            </p:extLst>
          </p:nvPr>
        </p:nvGraphicFramePr>
        <p:xfrm>
          <a:off x="2032000" y="1606357"/>
          <a:ext cx="81280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362541165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33323685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80289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9149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Warming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memory usage per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21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conditions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min 43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GB / 47 = 152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01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33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GB / 47 = 67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6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App pools combining </a:t>
                      </a:r>
                    </a:p>
                    <a:p>
                      <a:r>
                        <a:rPr lang="en-US" dirty="0"/>
                        <a:t>2. load lib to GAC</a:t>
                      </a:r>
                    </a:p>
                    <a:p>
                      <a:r>
                        <a:rPr lang="en-US" dirty="0"/>
                        <a:t>3. make native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 12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 GB / 47 = 26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3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D8F670-9D30-415A-85C7-463E12F13B68}"/>
              </a:ext>
            </a:extLst>
          </p:cNvPr>
          <p:cNvSpPr txBox="1"/>
          <p:nvPr/>
        </p:nvSpPr>
        <p:spPr>
          <a:xfrm>
            <a:off x="2525759" y="5867131"/>
            <a:ext cx="722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</a:p>
          <a:p>
            <a:r>
              <a:rPr lang="en-US" sz="1600" i="1" dirty="0"/>
              <a:t>*    There are some deviations in values, because screenshot was made at different time</a:t>
            </a:r>
          </a:p>
          <a:p>
            <a:r>
              <a:rPr lang="en-US" sz="1600" i="1" dirty="0"/>
              <a:t>**  </a:t>
            </a:r>
            <a:r>
              <a:rPr lang="en-US" sz="1600" i="1" dirty="0" err="1"/>
              <a:t>NewRelic</a:t>
            </a:r>
            <a:r>
              <a:rPr lang="en-US" sz="1600" i="1" dirty="0"/>
              <a:t> agent installed</a:t>
            </a:r>
          </a:p>
        </p:txBody>
      </p:sp>
    </p:spTree>
    <p:extLst>
      <p:ext uri="{BB962C8B-B14F-4D97-AF65-F5344CB8AC3E}">
        <p14:creationId xmlns:p14="http://schemas.microsoft.com/office/powerpoint/2010/main" val="1252742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9418"/>
            <a:ext cx="10018713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Books recommended for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5422898"/>
            <a:ext cx="10018713" cy="11256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18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3F7BD-77CB-4686-96F6-C93A553A6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61" y="1166666"/>
            <a:ext cx="3328595" cy="4059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AD877-A7A1-4F4E-A535-1055AA5D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2" y="1166666"/>
            <a:ext cx="3322593" cy="4059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246FC-F05D-4F1B-BEB2-145633429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899" y="1166666"/>
            <a:ext cx="3270990" cy="40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63" y="5696768"/>
            <a:ext cx="10018713" cy="70585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Article: </a:t>
            </a:r>
            <a:r>
              <a:rPr lang="fr-FR" dirty="0">
                <a:hlinkClick r:id="rId2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19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46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413327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0802"/>
            <a:ext cx="10018713" cy="1893454"/>
          </a:xfrm>
        </p:spPr>
        <p:txBody>
          <a:bodyPr/>
          <a:lstStyle/>
          <a:p>
            <a:r>
              <a:rPr lang="en-US" dirty="0"/>
              <a:t>Show the optimization path for your applications</a:t>
            </a:r>
            <a:endParaRPr lang="ru-RU" dirty="0"/>
          </a:p>
          <a:p>
            <a:r>
              <a:rPr lang="en-US" dirty="0"/>
              <a:t>Show a few tools for analyzing optimization paths and their impact on your 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10" y="3805382"/>
            <a:ext cx="1001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Tools used in presentation.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745674" y="4765840"/>
            <a:ext cx="5073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2"/>
              </a:rPr>
              <a:t>Sysinternals</a:t>
            </a:r>
            <a:r>
              <a:rPr lang="en-US" sz="2400" dirty="0">
                <a:hlinkClick r:id="rId2"/>
              </a:rPr>
              <a:t> Process Explorer v16.21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hlinkClick r:id="rId3"/>
              </a:rPr>
              <a:t>Sysinternals</a:t>
            </a:r>
            <a:r>
              <a:rPr lang="en-US" sz="2400" dirty="0">
                <a:hlinkClick r:id="rId3"/>
              </a:rPr>
              <a:t> </a:t>
            </a:r>
            <a:r>
              <a:rPr lang="en-US" sz="2400" dirty="0" err="1">
                <a:hlinkClick r:id="rId3"/>
              </a:rPr>
              <a:t>VMMap</a:t>
            </a:r>
            <a:r>
              <a:rPr lang="en-US" sz="2400" dirty="0">
                <a:hlinkClick r:id="rId3"/>
              </a:rPr>
              <a:t> v3.21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237674"/>
            <a:ext cx="10018713" cy="4959926"/>
          </a:xfrm>
        </p:spPr>
        <p:txBody>
          <a:bodyPr>
            <a:normAutofit/>
          </a:bodyPr>
          <a:lstStyle/>
          <a:p>
            <a:r>
              <a:rPr lang="en-US" dirty="0"/>
              <a:t>What do you really mean by memory? Memory structure and types.</a:t>
            </a:r>
          </a:p>
          <a:p>
            <a:r>
              <a:rPr lang="en-US" dirty="0"/>
              <a:t>Sharing assemblies between application domains. Concept domain neutral assembly. </a:t>
            </a:r>
          </a:p>
          <a:p>
            <a:r>
              <a:rPr lang="en-US" dirty="0"/>
              <a:t>Sharing assemblies between processes. Concept native images.</a:t>
            </a:r>
          </a:p>
          <a:p>
            <a:r>
              <a:rPr lang="en-US" dirty="0"/>
              <a:t>Real example based on Marketplace development server</a:t>
            </a:r>
          </a:p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97144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typical application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532B2-0DBF-4DFC-97B6-4A8B1251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78" y="1492250"/>
            <a:ext cx="98583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9714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  <a:br>
              <a:rPr lang="en-US" dirty="0"/>
            </a:br>
            <a:r>
              <a:rPr lang="en-US" sz="2700" dirty="0"/>
              <a:t>Virtual and physical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7203626" y="1796274"/>
            <a:ext cx="298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226" y="1228394"/>
            <a:ext cx="3071440" cy="48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801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28" y="63912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7D7C0-4350-4738-AF1B-CA9098270786}"/>
              </a:ext>
            </a:extLst>
          </p:cNvPr>
          <p:cNvSpPr txBox="1"/>
          <p:nvPr/>
        </p:nvSpPr>
        <p:spPr>
          <a:xfrm>
            <a:off x="2615358" y="5972407"/>
            <a:ext cx="151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>
            <a:off x="8436693" y="6389162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1F1F5-1E04-4A9A-AA0C-79C40C8A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0" y="1072971"/>
            <a:ext cx="5445420" cy="4712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8E2697-4847-4434-A68B-B27C31B9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90" y="781091"/>
            <a:ext cx="4643038" cy="5605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8BB4D-6CCE-42FA-947A-9F786F1BF6DC}"/>
              </a:ext>
            </a:extLst>
          </p:cNvPr>
          <p:cNvCxnSpPr/>
          <p:nvPr/>
        </p:nvCxnSpPr>
        <p:spPr>
          <a:xfrm>
            <a:off x="2223083" y="2499919"/>
            <a:ext cx="46978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2B9C01-040A-49C9-8537-D123B15E4682}"/>
              </a:ext>
            </a:extLst>
          </p:cNvPr>
          <p:cNvCxnSpPr>
            <a:cxnSpLocks/>
          </p:cNvCxnSpPr>
          <p:nvPr/>
        </p:nvCxnSpPr>
        <p:spPr>
          <a:xfrm>
            <a:off x="7147249" y="4406475"/>
            <a:ext cx="156754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147CC1-CE12-4DD5-AD43-5570A0C0BDBD}"/>
              </a:ext>
            </a:extLst>
          </p:cNvPr>
          <p:cNvCxnSpPr>
            <a:cxnSpLocks/>
          </p:cNvCxnSpPr>
          <p:nvPr/>
        </p:nvCxnSpPr>
        <p:spPr>
          <a:xfrm>
            <a:off x="5239981" y="2499919"/>
            <a:ext cx="554329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E5F632-8318-46FD-B139-49078282F1CE}"/>
              </a:ext>
            </a:extLst>
          </p:cNvPr>
          <p:cNvCxnSpPr>
            <a:cxnSpLocks/>
          </p:cNvCxnSpPr>
          <p:nvPr/>
        </p:nvCxnSpPr>
        <p:spPr>
          <a:xfrm>
            <a:off x="7128587" y="3062866"/>
            <a:ext cx="1567543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352379-F038-41AC-A6D3-7CBC332FAE0C}"/>
              </a:ext>
            </a:extLst>
          </p:cNvPr>
          <p:cNvCxnSpPr>
            <a:cxnSpLocks/>
          </p:cNvCxnSpPr>
          <p:nvPr/>
        </p:nvCxnSpPr>
        <p:spPr>
          <a:xfrm>
            <a:off x="3507598" y="2499919"/>
            <a:ext cx="554329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9D14FC-EBEB-4B34-BAFE-7AF95BB6CFEA}"/>
              </a:ext>
            </a:extLst>
          </p:cNvPr>
          <p:cNvCxnSpPr>
            <a:cxnSpLocks/>
          </p:cNvCxnSpPr>
          <p:nvPr/>
        </p:nvCxnSpPr>
        <p:spPr>
          <a:xfrm>
            <a:off x="7270945" y="4602417"/>
            <a:ext cx="1434516" cy="0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E12B18-7A3D-4747-B277-534DE79163B5}"/>
              </a:ext>
            </a:extLst>
          </p:cNvPr>
          <p:cNvCxnSpPr>
            <a:cxnSpLocks/>
          </p:cNvCxnSpPr>
          <p:nvPr/>
        </p:nvCxnSpPr>
        <p:spPr>
          <a:xfrm>
            <a:off x="4518414" y="2499919"/>
            <a:ext cx="554329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8143CA-1BD4-439C-9892-20C8A7D74103}"/>
              </a:ext>
            </a:extLst>
          </p:cNvPr>
          <p:cNvCxnSpPr>
            <a:cxnSpLocks/>
          </p:cNvCxnSpPr>
          <p:nvPr/>
        </p:nvCxnSpPr>
        <p:spPr>
          <a:xfrm>
            <a:off x="7270945" y="4966311"/>
            <a:ext cx="1443847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D8D263-5469-4E20-A6FE-475C41264ACA}"/>
              </a:ext>
            </a:extLst>
          </p:cNvPr>
          <p:cNvSpPr txBox="1"/>
          <p:nvPr/>
        </p:nvSpPr>
        <p:spPr>
          <a:xfrm>
            <a:off x="7335106" y="5396141"/>
            <a:ext cx="354680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i="1" dirty="0"/>
              <a:t>Working Set = WS Private + WS Shared</a:t>
            </a:r>
          </a:p>
        </p:txBody>
      </p: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90992" y="5885981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7605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Welcome to </a:t>
            </a:r>
            <a:r>
              <a:rPr lang="en-US" sz="2400" dirty="0" err="1"/>
              <a:t>VMMap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0CFF4-571F-4028-8121-1F7574D0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92" y="1004977"/>
            <a:ext cx="8278634" cy="48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90992" y="5885981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76051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93C1B-37AD-4106-A293-7476DA67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6" y="1317491"/>
            <a:ext cx="11698948" cy="3323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B2895-638F-4A20-A84F-14DAF863E3E8}"/>
              </a:ext>
            </a:extLst>
          </p:cNvPr>
          <p:cNvSpPr/>
          <p:nvPr/>
        </p:nvSpPr>
        <p:spPr>
          <a:xfrm>
            <a:off x="245176" y="1331745"/>
            <a:ext cx="11698948" cy="1235286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18132-6DC8-4F4D-8C7E-16CBF935E917}"/>
              </a:ext>
            </a:extLst>
          </p:cNvPr>
          <p:cNvSpPr/>
          <p:nvPr/>
        </p:nvSpPr>
        <p:spPr>
          <a:xfrm>
            <a:off x="245176" y="2700650"/>
            <a:ext cx="962839" cy="159032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7202-1B31-464A-A971-6E84305A32B4}"/>
              </a:ext>
            </a:extLst>
          </p:cNvPr>
          <p:cNvSpPr/>
          <p:nvPr/>
        </p:nvSpPr>
        <p:spPr>
          <a:xfrm>
            <a:off x="4531915" y="2668325"/>
            <a:ext cx="3806742" cy="162264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92333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do you really mean by memory?</a:t>
            </a:r>
            <a:br>
              <a:rPr lang="en-US" sz="3600" dirty="0"/>
            </a:br>
            <a:r>
              <a:rPr lang="en-US" sz="2400" dirty="0"/>
              <a:t>Memory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B1192-740A-4D97-9E58-807554BC8C71}"/>
              </a:ext>
            </a:extLst>
          </p:cNvPr>
          <p:cNvSpPr txBox="1"/>
          <p:nvPr/>
        </p:nvSpPr>
        <p:spPr>
          <a:xfrm>
            <a:off x="2021747" y="6232256"/>
            <a:ext cx="842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Remarks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i="1" dirty="0"/>
              <a:t> </a:t>
            </a:r>
            <a:r>
              <a:rPr lang="en-US" sz="1600" dirty="0"/>
              <a:t>JIT code included in Managed Heap, you can calculate them size as Managed Heap minus GC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41B64-6621-486B-A528-7386D8FA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80" y="1071748"/>
            <a:ext cx="8321879" cy="51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2233</TotalTime>
  <Words>602</Words>
  <Application>Microsoft Office PowerPoint</Application>
  <PresentationFormat>Widescreen</PresentationFormat>
  <Paragraphs>117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The structure of typical application</vt:lpstr>
      <vt:lpstr>What do you really mean by memory? Virtual and physical memory</vt:lpstr>
      <vt:lpstr>What do you really mean by memory?</vt:lpstr>
      <vt:lpstr>What do you really mean by memory? Welcome to VMMap</vt:lpstr>
      <vt:lpstr>What do you really mean by memory? Memory types</vt:lpstr>
      <vt:lpstr>What do you really mean by memory? Memory types</vt:lpstr>
      <vt:lpstr>Sharing assemblies between application domains  Concept domain neutral assembly</vt:lpstr>
      <vt:lpstr>Sharing assemblies between application domains  Concept domain neutral assembly</vt:lpstr>
      <vt:lpstr>Sharing assemblies between application domains  Concept domain neutral assembly</vt:lpstr>
      <vt:lpstr>Sharing assemblies between application domains  Installing assemblies to Native Images Cache</vt:lpstr>
      <vt:lpstr>Sharing assemblies between processes Concept native images. NGEN</vt:lpstr>
      <vt:lpstr>Sharing assemblies between processes  Concept native images</vt:lpstr>
      <vt:lpstr>Sharing assemblies between processes  Concept native images</vt:lpstr>
      <vt:lpstr>Summary</vt:lpstr>
      <vt:lpstr>Books recommended for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201</cp:revision>
  <dcterms:created xsi:type="dcterms:W3CDTF">2016-12-21T06:09:09Z</dcterms:created>
  <dcterms:modified xsi:type="dcterms:W3CDTF">2018-02-11T18:48:55Z</dcterms:modified>
</cp:coreProperties>
</file>