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2640" cy="6860520"/>
            <a:chOff x="546120" y="-4680"/>
            <a:chExt cx="5012640" cy="68605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1640" cy="27806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2840" cy="26712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1720" cy="42728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0000" cy="41634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4520" cy="41680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2360" cy="42778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sflusov/Presentations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confluence.monopoly.su/pages/viewpage.action?pageId=33456732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070000" y="1380240"/>
            <a:ext cx="9430920" cy="17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  <a:ea typeface="DejaVu Sans"/>
              </a:rPr>
              <a:t>Тестирование  API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484280" y="5763600"/>
            <a:ext cx="100166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Исходный код: </a:t>
            </a:r>
            <a:r>
              <a:rPr b="0" lang="en-US" sz="21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  <a:hlinkClick r:id="rId1"/>
              </a:rPr>
              <a:t>https://github.com/sflusov/Presentations</a:t>
            </a:r>
            <a:r>
              <a:rPr b="0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1503080" y="6220440"/>
            <a:ext cx="5490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965103F-2172-4CB5-9F4A-3189018F165D}" type="slidenum">
              <a:rPr b="0" lang="en-US" sz="1400" spc="-1" strike="noStrike">
                <a:solidFill>
                  <a:srgbClr val="000000"/>
                </a:solidFill>
                <a:latin typeface="Corbel"/>
                <a:ea typeface="DejaVu Sans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754880" y="328680"/>
            <a:ext cx="48610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Требования к REST API (swagger ui)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704960" y="822960"/>
            <a:ext cx="9723600" cy="594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554480" y="914400"/>
            <a:ext cx="1001664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1503360" y="732960"/>
            <a:ext cx="100166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Время для небольшой презентации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566160" y="2013840"/>
            <a:ext cx="45432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NSwag</a:t>
            </a:r>
            <a:endParaRPr b="0" lang="en-US" sz="3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Postman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0951920" y="5867280"/>
            <a:ext cx="5490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7F014F9-69D5-4D7D-93CD-25550EDF1A0E}" type="slidenum">
              <a:rPr b="0" lang="en-US" sz="1400" spc="-1" strike="noStrike">
                <a:solidFill>
                  <a:srgbClr val="000000"/>
                </a:solidFill>
                <a:latin typeface="Corbel"/>
                <a:ea typeface="DejaVu Sans"/>
              </a:rPr>
              <a:t>&lt;номер&gt;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468520" y="5577840"/>
            <a:ext cx="94680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See also: 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  <a:hlinkClick r:id="rId1"/>
              </a:rPr>
              <a:t>https://confluence.monopoly.su/pages/viewpage.action?pageId=33456732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https://confluence.monopoly.su/pages/viewpage.action?pageId=31787669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377440" y="3659040"/>
            <a:ext cx="94680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Postman bug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https://github.com/postmanlabs/postman-app-support/issues/2617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65160" y="331920"/>
            <a:ext cx="56613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Интеграционные тесты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417680" y="2905560"/>
            <a:ext cx="10211400" cy="18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 marL="285840" indent="-283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Зависимость от инфраструктуры</a:t>
            </a:r>
            <a:endParaRPr b="0" lang="en-US" sz="3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Зависимость от консистености энвайромента</a:t>
            </a:r>
            <a:endParaRPr b="0" lang="en-US" sz="3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Большое потребление ресурсов</a:t>
            </a:r>
            <a:endParaRPr b="0" lang="en-US" sz="3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Долгое время выполнения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713400" y="1533600"/>
            <a:ext cx="58201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Проблемы при эксплуатации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733760" y="1490400"/>
            <a:ext cx="5123520" cy="429480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3598920" y="360720"/>
            <a:ext cx="56613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Тестовая инфраструктура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223760" y="1798920"/>
            <a:ext cx="33825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k - экземпляров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223760" y="2926080"/>
            <a:ext cx="33825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 – экземпляров, где l &gt; 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223760" y="4176360"/>
            <a:ext cx="33825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m – экземпляров, где m &gt; 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990720" y="1376280"/>
            <a:ext cx="10229040" cy="410472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3598920" y="360720"/>
            <a:ext cx="56613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Пример интеграционного теста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Спасибо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84280" y="550080"/>
            <a:ext cx="1001664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Цель презентации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484280" y="1458000"/>
            <a:ext cx="1001664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 marL="285840" indent="-283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Показать подход, облегчающий тестирование API в коде</a:t>
            </a:r>
            <a:endParaRPr b="0" lang="en-US" sz="3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Показать инструменты, облегчающие мануальное тестирование API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484280" y="3176280"/>
            <a:ext cx="100166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DejaVu Sans"/>
              </a:rPr>
              <a:t>Используемые инструменты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484280" y="4233600"/>
            <a:ext cx="975528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Swagger</a:t>
            </a:r>
            <a:endParaRPr b="0" lang="en-US" sz="3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Postman</a:t>
            </a:r>
            <a:endParaRPr b="0" lang="en-US" sz="3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Visual Studio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10951920" y="5867280"/>
            <a:ext cx="5490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FEEFCA6-AD60-4551-8207-5329C075BFA6}" type="slidenum">
              <a:rPr b="0" lang="en-US" sz="1400" spc="-1" strike="noStrike">
                <a:solidFill>
                  <a:srgbClr val="000000"/>
                </a:solidFill>
                <a:latin typeface="Corbel"/>
                <a:ea typeface="DejaVu Sans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484280" y="685800"/>
            <a:ext cx="10016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5000"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orbel"/>
                <a:ea typeface="DejaVu Sans"/>
              </a:rPr>
              <a:t>Повестка дня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84280" y="1493280"/>
            <a:ext cx="10016640" cy="31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Вводная часть с определениями</a:t>
            </a:r>
            <a:endParaRPr b="0" lang="en-US" sz="3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Автогенерация клиентов на основе Swagger (OAS 3)</a:t>
            </a:r>
            <a:endParaRPr b="0" lang="en-US" sz="3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Автоматическое тестирование API через Postman</a:t>
            </a:r>
            <a:endParaRPr b="0" lang="en-US" sz="3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Написание интеграционных тестов для aspnet core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0951920" y="5867280"/>
            <a:ext cx="5490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DC26019-DEA7-4505-B65B-B98A23E29E6C}" type="slidenum">
              <a:rPr b="0" lang="en-US" sz="1400" spc="-1" strike="noStrike">
                <a:solidFill>
                  <a:srgbClr val="000000"/>
                </a:solidFill>
                <a:latin typeface="Corbel"/>
                <a:ea typeface="DejaVu Sans"/>
              </a:rPr>
              <a:t>3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269800" y="2268360"/>
            <a:ext cx="7723440" cy="208440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3455280" y="731520"/>
            <a:ext cx="56678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Вводная часть с определениями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434960" y="1608120"/>
            <a:ext cx="2769840" cy="36939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4937760" y="2560320"/>
            <a:ext cx="6504120" cy="181800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5394960" y="2011680"/>
            <a:ext cx="338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Рассмотри внутринности HttpClient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371600" y="1097280"/>
            <a:ext cx="292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Коммуникация клиент - сервер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9440" y="2449440"/>
            <a:ext cx="4753440" cy="23040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901760" y="1097280"/>
            <a:ext cx="7218000" cy="47034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4546800" y="365760"/>
            <a:ext cx="458208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Request / Response description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291840" y="328680"/>
            <a:ext cx="70189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Автогенерация клиентов на основе Swagger (OAS 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468520" y="5852160"/>
            <a:ext cx="94680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See also: 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https://github.com/OAI/OpenAPI-Specification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91440" y="1844280"/>
            <a:ext cx="2177640" cy="21776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2560320" y="1828800"/>
            <a:ext cx="9568800" cy="219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754880" y="328680"/>
            <a:ext cx="48625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Требования к REST API (confluence)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350000" y="914400"/>
            <a:ext cx="10352880" cy="502776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2468520" y="6062760"/>
            <a:ext cx="94680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See also: 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https://confluence.monopoly.su/pages/viewpage.action?pageId=31787669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754880" y="328680"/>
            <a:ext cx="49708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Требования к REST API (aspnet core)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76280" y="1211400"/>
            <a:ext cx="11409480" cy="12560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822960" y="2981160"/>
            <a:ext cx="10761840" cy="204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6540</TotalTime>
  <Application>LibreOffice/6.1.1.2$Windows_X86_64 LibreOffice_project/5d19a1bfa650b796764388cd8b33a5af1f5baa1b</Application>
  <Words>650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2016-12-21T06:09:09Z</dcterms:created>
  <dc:creator>Stanislav Flusov</dc:creator>
  <dc:description/>
  <dc:language>en-US</dc:language>
  <cp:lastModifiedBy/>
  <dcterms:modified xsi:type="dcterms:W3CDTF">2019-02-18T11:17:59Z</dcterms:modified>
  <cp:revision>296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