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080" cy="6861960"/>
            <a:chOff x="546120" y="-4680"/>
            <a:chExt cx="5014080" cy="686196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080" cy="278208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280" cy="267264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160" cy="427428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440" cy="416484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5960" cy="416952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3800" cy="427932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080" cy="17517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Для правки текста заглавия щёлкните мышью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50840" y="0"/>
            <a:ext cx="2436120" cy="6857280"/>
            <a:chOff x="150840" y="0"/>
            <a:chExt cx="2436120" cy="6857280"/>
          </a:xfrm>
        </p:grpSpPr>
        <p:sp>
          <p:nvSpPr>
            <p:cNvPr id="98" name="CustomShape 2"/>
            <p:cNvSpPr/>
            <p:nvPr/>
          </p:nvSpPr>
          <p:spPr>
            <a:xfrm>
              <a:off x="457200" y="0"/>
              <a:ext cx="1121760" cy="532836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50840" y="0"/>
              <a:ext cx="1116720" cy="527616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50840" y="5238720"/>
              <a:ext cx="1227960" cy="161856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57200" y="5291280"/>
              <a:ext cx="1494720" cy="156600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57200" y="5286240"/>
              <a:ext cx="2129760" cy="157104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150840" y="5238720"/>
              <a:ext cx="1694880" cy="161856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Для правки текста заглавия щёлкните мышью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Второй уровень структуры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Третий уровень структуры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Четвёртый уровень структуры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Пятый уровень структуры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Шестой уровень структуры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Седьмой уровень структуры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sflusov/Presentations" TargetMode="External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confluence.monopoly.su/pages/viewpage.action?pageId=33456732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2070000" y="1380240"/>
            <a:ext cx="9432360" cy="174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Тестирование  API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484280" y="5763600"/>
            <a:ext cx="100180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Исходный код: </a:t>
            </a:r>
            <a:r>
              <a:rPr b="0" lang="en-US" sz="21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  <a:hlinkClick r:id="rId1"/>
              </a:rPr>
              <a:t>https://github.com/sflusov/Presentations</a:t>
            </a:r>
            <a:r>
              <a:rPr b="0" lang="en-U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1503080" y="6220440"/>
            <a:ext cx="55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A8EE25B-EE8B-4F09-A5DD-F5E688302F2C}" type="slidenum">
              <a:rPr b="0" lang="en-US" sz="14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754880" y="328680"/>
            <a:ext cx="48625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Требования к REST API (swagger ui)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704960" y="822960"/>
            <a:ext cx="9725040" cy="5943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554480" y="914400"/>
            <a:ext cx="1001808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1503360" y="732960"/>
            <a:ext cx="10018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Время для небольшой презентации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566160" y="2013840"/>
            <a:ext cx="454464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NSwag</a:t>
            </a:r>
            <a:endParaRPr b="0" lang="en-US" sz="3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Postman</a:t>
            </a:r>
            <a:endParaRPr b="0" lang="en-US" sz="3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0951920" y="5867280"/>
            <a:ext cx="55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5F8362A7-6426-4EEC-B965-226B869FEC41}" type="slidenum">
              <a:rPr b="0" lang="en-US" sz="1400" spc="-1" strike="noStrike">
                <a:solidFill>
                  <a:srgbClr val="000000"/>
                </a:solidFill>
                <a:latin typeface="Corbel"/>
              </a:rPr>
              <a:t>3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2468520" y="5577840"/>
            <a:ext cx="94694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See also: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  <a:hlinkClick r:id="rId1"/>
              </a:rPr>
              <a:t>https://confluence.monopoly.su/pages/viewpage.action?pageId=33456732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https://confluence.monopoly.su/pages/viewpage.action?pageId=31787669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2377440" y="3659040"/>
            <a:ext cx="94694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Postman bug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https://github.com/postmanlabs/postman-app-support/issues/2617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84280" y="685800"/>
            <a:ext cx="10018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Thank you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TextShape 4"/>
          <p:cNvSpPr txBox="1"/>
          <p:nvPr/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TextShape 5"/>
          <p:cNvSpPr txBox="1"/>
          <p:nvPr/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TextShape 6"/>
          <p:cNvSpPr txBox="1"/>
          <p:nvPr/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TextShape 7"/>
          <p:cNvSpPr txBox="1"/>
          <p:nvPr/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84280" y="550080"/>
            <a:ext cx="10018080" cy="5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Цель презентации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1484280" y="1458000"/>
            <a:ext cx="10018080" cy="13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1000"/>
          </a:bodyPr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Показать подход, облегчающий тестирование API в коде</a:t>
            </a:r>
            <a:endParaRPr b="0" lang="en-US" sz="3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Показать инструменты, облегчающие мануальное тестирование API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484280" y="3176280"/>
            <a:ext cx="100180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orbel"/>
                <a:ea typeface="DejaVu Sans"/>
              </a:rPr>
              <a:t>Используемые инструменты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1484280" y="4233600"/>
            <a:ext cx="9756720" cy="100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Swagger</a:t>
            </a:r>
            <a:endParaRPr b="0" lang="en-US" sz="3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Postman</a:t>
            </a:r>
            <a:endParaRPr b="0" lang="en-US" sz="3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0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Visual Studio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10951920" y="5867280"/>
            <a:ext cx="55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24B94999-78A3-4AAB-BB17-EDB1BA75546E}" type="slidenum">
              <a:rPr b="0" lang="en-US" sz="1400" spc="-1" strike="noStrike">
                <a:solidFill>
                  <a:srgbClr val="000000"/>
                </a:solidFill>
                <a:latin typeface="Corbel"/>
              </a:rPr>
              <a:t>2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484280" y="685800"/>
            <a:ext cx="10018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45000"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orbel"/>
              </a:rPr>
              <a:t>Повестка дня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84280" y="1493280"/>
            <a:ext cx="10018080" cy="316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Вводная часть с определениями</a:t>
            </a:r>
            <a:endParaRPr b="0" lang="en-US" sz="3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Автогенерация клиентов на основе Swagger (OAS 3)</a:t>
            </a:r>
            <a:endParaRPr b="0" lang="en-US" sz="3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Автоматическое тестирование API через Postman</a:t>
            </a:r>
            <a:endParaRPr b="0" lang="en-US" sz="30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b96c11"/>
              </a:buClr>
              <a:buSzPct val="145000"/>
              <a:buFont typeface="Arial"/>
              <a:buChar char="•"/>
            </a:pP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Corbel"/>
              </a:rPr>
              <a:t>Написание интеграционных тестов для aspnet core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0951920" y="5867280"/>
            <a:ext cx="550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ED126D6A-E2AA-4213-A58C-C731FDFC03B6}" type="slidenum">
              <a:rPr b="0" lang="en-US" sz="1400" spc="-1" strike="noStrike">
                <a:solidFill>
                  <a:srgbClr val="000000"/>
                </a:solidFill>
                <a:latin typeface="Corbel"/>
              </a:rPr>
              <a:t>3</a:t>
            </a:fld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2269800" y="2268360"/>
            <a:ext cx="7724880" cy="2085840"/>
          </a:xfrm>
          <a:prstGeom prst="rect">
            <a:avLst/>
          </a:prstGeom>
          <a:ln>
            <a:noFill/>
          </a:ln>
        </p:spPr>
      </p:pic>
      <p:sp>
        <p:nvSpPr>
          <p:cNvPr id="154" name="TextShape 1"/>
          <p:cNvSpPr txBox="1"/>
          <p:nvPr/>
        </p:nvSpPr>
        <p:spPr>
          <a:xfrm>
            <a:off x="3455280" y="731520"/>
            <a:ext cx="5669280" cy="8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Вводная часть с определениями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434960" y="1608120"/>
            <a:ext cx="2771280" cy="369540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4937760" y="2560320"/>
            <a:ext cx="6505560" cy="1819440"/>
          </a:xfrm>
          <a:prstGeom prst="rect">
            <a:avLst/>
          </a:prstGeom>
          <a:ln>
            <a:noFill/>
          </a:ln>
        </p:spPr>
      </p:pic>
      <p:sp>
        <p:nvSpPr>
          <p:cNvPr id="157" name="TextShape 1"/>
          <p:cNvSpPr txBox="1"/>
          <p:nvPr/>
        </p:nvSpPr>
        <p:spPr>
          <a:xfrm>
            <a:off x="5394960" y="2011680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Рассмотри внутринности HttpClient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1371600" y="1097280"/>
            <a:ext cx="292608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/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Коммуникация клиент - сервер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19440" y="2449440"/>
            <a:ext cx="4754880" cy="23054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4901760" y="1097280"/>
            <a:ext cx="7219440" cy="4704840"/>
          </a:xfrm>
          <a:prstGeom prst="rect">
            <a:avLst/>
          </a:prstGeom>
          <a:ln>
            <a:noFill/>
          </a:ln>
        </p:spPr>
      </p:pic>
      <p:sp>
        <p:nvSpPr>
          <p:cNvPr id="161" name="TextShape 1"/>
          <p:cNvSpPr txBox="1"/>
          <p:nvPr/>
        </p:nvSpPr>
        <p:spPr>
          <a:xfrm>
            <a:off x="4546800" y="365760"/>
            <a:ext cx="4583520" cy="43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400" spc="-1" strike="noStrike">
                <a:latin typeface="Arial"/>
              </a:rPr>
              <a:t>Request / Response description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3291840" y="328680"/>
            <a:ext cx="70203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Автогенерация клиентов на основе Swagger (OAS 3)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2468520" y="5852160"/>
            <a:ext cx="94694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See also: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https://github.com/OAI/OpenAPI-Specification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91440" y="1844280"/>
            <a:ext cx="2179080" cy="2179080"/>
          </a:xfrm>
          <a:prstGeom prst="rect">
            <a:avLst/>
          </a:prstGeom>
          <a:ln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2560320" y="1828800"/>
            <a:ext cx="9570240" cy="2194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754880" y="328680"/>
            <a:ext cx="486396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Требования к REST API (confluence)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350000" y="914400"/>
            <a:ext cx="10354320" cy="5029200"/>
          </a:xfrm>
          <a:prstGeom prst="rect">
            <a:avLst/>
          </a:prstGeom>
          <a:ln>
            <a:noFill/>
          </a:ln>
        </p:spPr>
      </p:pic>
      <p:sp>
        <p:nvSpPr>
          <p:cNvPr id="168" name="CustomShape 2"/>
          <p:cNvSpPr/>
          <p:nvPr/>
        </p:nvSpPr>
        <p:spPr>
          <a:xfrm>
            <a:off x="2468520" y="6062760"/>
            <a:ext cx="94694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See also: 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ec7220"/>
                </a:solidFill>
                <a:uFillTx/>
                <a:latin typeface="Corbel"/>
                <a:ea typeface="DejaVu Sans"/>
              </a:rPr>
              <a:t>https://confluence.monopoly.su/pages/viewpage.action?pageId=31787669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754880" y="328680"/>
            <a:ext cx="49723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200" spc="-1" strike="noStrike">
                <a:latin typeface="Arial"/>
              </a:rPr>
              <a:t>Требования к REST API (aspnet core)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476280" y="1211400"/>
            <a:ext cx="11410920" cy="125748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822960" y="2981160"/>
            <a:ext cx="10763280" cy="2048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TM03457496[[fn=Параллакс]]</Template>
  <TotalTime>2625</TotalTime>
  <Application>LibreOffice/6.1.1.2$Windows_X86_64 LibreOffice_project/5d19a1bfa650b796764388cd8b33a5af1f5baa1b</Application>
  <Words>650</Words>
  <Paragraphs>129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2016-12-21T06:09:09Z</dcterms:created>
  <dc:creator>Stanislav Flusov</dc:creator>
  <dc:description/>
  <dc:language>en-US</dc:language>
  <cp:lastModifiedBy/>
  <dcterms:modified xsi:type="dcterms:W3CDTF">2019-02-15T14:47:40Z</dcterms:modified>
  <cp:revision>286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