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3720" cy="6861600"/>
            <a:chOff x="546120" y="-4680"/>
            <a:chExt cx="5013720" cy="686160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2720" cy="278172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3920" cy="267228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2800" cy="427392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080" cy="416448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5600" cy="416916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3440" cy="427896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Для правки текста заглавия щёлкните мышью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Второй уровень структуры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Третий уровень структуры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Четвёртый уровень структуры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Пятый уровень структуры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Шестой уровень структуры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Седьмой уровень структуры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53" name="CustomShape 2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3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98" name="CustomShape 2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3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6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7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143" name="CustomShape 2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3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4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5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6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7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9" name="PlaceHolder 8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Для правки текста заглавия щёлкните мышью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Второй уровень структуры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Третий уровень структуры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Четвёртый уровень структуры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Пятый уровень структуры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Шестой уровень структуры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Седьмой уровень структуры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PlaceHolder 10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Второй уровень структуры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Третий уровень структуры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Четвёртый уровень структуры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Пятый уровень структуры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Шестой уровень структуры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Седьмой уровень структуры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PlaceHolder 11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Второй уровень структуры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Третий уровень структуры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Четвёртый уровень структуры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Пятый уровень структуры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Шестой уровень структуры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Седьмой уровень структуры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PlaceHolder 12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Второй уровень структуры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Третий уровень структуры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Четвёртый уровень структуры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Пятый уровень структуры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Шестой уровень структуры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Седьмой уровень структуры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PlaceHolder 13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Второй уровень структуры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Третий уровень структуры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Четвёртый уровень структуры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Пятый уровень структуры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Шестой уровень структуры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Седьмой уровень структуры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PlaceHolder 14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Второй уровень структуры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Третий уровень структуры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Четвёртый уровень структуры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Пятый уровень структуры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Шестой уровень структуры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Седьмой уровень структуры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sflusov/Presentations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confluence.monopoly.su/pages/viewpage.action?pageId=33456732" TargetMode="External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070000" y="1380240"/>
            <a:ext cx="9432000" cy="17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  <a:ea typeface="DejaVu Sans"/>
              </a:rPr>
              <a:t>Тестирование  API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484280" y="5763600"/>
            <a:ext cx="100177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  <a:ea typeface="DejaVu Sans"/>
              </a:rPr>
              <a:t>Исходный код: </a:t>
            </a:r>
            <a:r>
              <a:rPr b="0" lang="en-US" sz="21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  <a:hlinkClick r:id="rId1"/>
              </a:rPr>
              <a:t>https://github.com/sflusov/Presentations</a:t>
            </a:r>
            <a:r>
              <a:rPr b="0" lang="en-US" sz="21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1503080" y="6220440"/>
            <a:ext cx="550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1226F5E-3A9A-45CE-BEAA-096EDD4F0338}" type="slidenum">
              <a:rPr b="0" lang="en-US" sz="1400" spc="-1" strike="noStrike">
                <a:solidFill>
                  <a:srgbClr val="000000"/>
                </a:solidFill>
                <a:latin typeface="Corbel"/>
                <a:ea typeface="DejaVu Sans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754880" y="328680"/>
            <a:ext cx="486216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Требования к REST API (swagger ui)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1704960" y="822960"/>
            <a:ext cx="9724680" cy="594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554480" y="914400"/>
            <a:ext cx="1001772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"/>
          <p:cNvSpPr/>
          <p:nvPr/>
        </p:nvSpPr>
        <p:spPr>
          <a:xfrm>
            <a:off x="1503360" y="732960"/>
            <a:ext cx="10017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Время для небольшой презентации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566160" y="2013840"/>
            <a:ext cx="454428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NSwag</a:t>
            </a:r>
            <a:endParaRPr b="0" lang="en-US" sz="3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Postman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0951920" y="5867280"/>
            <a:ext cx="550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71F3157-2AC3-4484-8C8C-D3D75C2CFE8C}" type="slidenum">
              <a:rPr b="0" lang="en-US" sz="1400" spc="-1" strike="noStrike">
                <a:solidFill>
                  <a:srgbClr val="000000"/>
                </a:solidFill>
                <a:latin typeface="Corbel"/>
                <a:ea typeface="DejaVu Sans"/>
              </a:rPr>
              <a:t>3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2468520" y="5577840"/>
            <a:ext cx="9469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See also: 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  <a:hlinkClick r:id="rId1"/>
              </a:rPr>
              <a:t>https://confluence.monopoly.su/pages/viewpage.action?pageId=33456732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https://confluence.monopoly.su/pages/viewpage.action?pageId=31787669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2377440" y="3659040"/>
            <a:ext cx="9469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Postman bug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https://github.com/postmanlabs/postman-app-support/issues/2617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665160" y="331920"/>
            <a:ext cx="5662440" cy="48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Интеграционные тесты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417680" y="2905560"/>
            <a:ext cx="10212480" cy="18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0000"/>
          </a:bodyPr>
          <a:p>
            <a:pPr marL="285840" indent="-284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Зависимость от инфраструктуры</a:t>
            </a:r>
            <a:endParaRPr b="0" lang="en-US" sz="3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Зависимость от консистености энвайромента</a:t>
            </a:r>
            <a:endParaRPr b="0" lang="en-US" sz="3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Большое потребление ресурсов</a:t>
            </a:r>
            <a:endParaRPr b="0" lang="en-US" sz="3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Долгое время выполнения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3713400" y="1533600"/>
            <a:ext cx="5821200" cy="53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Проблемы при эксплуатации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3638160" y="1490400"/>
            <a:ext cx="5124600" cy="4295880"/>
          </a:xfrm>
          <a:prstGeom prst="rect">
            <a:avLst/>
          </a:prstGeom>
          <a:ln>
            <a:noFill/>
          </a:ln>
        </p:spPr>
      </p:pic>
      <p:sp>
        <p:nvSpPr>
          <p:cNvPr id="234" name="TextShape 1"/>
          <p:cNvSpPr txBox="1"/>
          <p:nvPr/>
        </p:nvSpPr>
        <p:spPr>
          <a:xfrm>
            <a:off x="3598920" y="360720"/>
            <a:ext cx="5662440" cy="48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Тестовая инфраструктура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Thank you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484280" y="550080"/>
            <a:ext cx="1001772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Цель презентации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484280" y="1458000"/>
            <a:ext cx="10017720" cy="13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1000"/>
          </a:bodyPr>
          <a:p>
            <a:pPr marL="285840" indent="-284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Показать подход, облегчающий тестирование API в коде</a:t>
            </a:r>
            <a:endParaRPr b="0" lang="en-US" sz="3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Показать инструменты, облегчающие мануальное тестирование API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1484280" y="3176280"/>
            <a:ext cx="10017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rbel"/>
                <a:ea typeface="DejaVu Sans"/>
              </a:rPr>
              <a:t>Используемые инструменты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1484280" y="4233600"/>
            <a:ext cx="975636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Swagger</a:t>
            </a:r>
            <a:endParaRPr b="0" lang="en-US" sz="3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Postman</a:t>
            </a:r>
            <a:endParaRPr b="0" lang="en-US" sz="3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Visual Studio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10951920" y="5867280"/>
            <a:ext cx="550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22A09C6-411E-4860-943B-B5D08F41B612}" type="slidenum">
              <a:rPr b="0" lang="en-US" sz="1400" spc="-1" strike="noStrike">
                <a:solidFill>
                  <a:srgbClr val="000000"/>
                </a:solidFill>
                <a:latin typeface="Corbel"/>
                <a:ea typeface="DejaVu Sans"/>
              </a:rPr>
              <a:t>2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484280" y="685800"/>
            <a:ext cx="10017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5000"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orbel"/>
                <a:ea typeface="DejaVu Sans"/>
              </a:rPr>
              <a:t>Повестка дня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484280" y="1493280"/>
            <a:ext cx="10017720" cy="31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4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Вводная часть с определениями</a:t>
            </a:r>
            <a:endParaRPr b="0" lang="en-US" sz="3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Автогенерация клиентов на основе Swagger (OAS 3)</a:t>
            </a:r>
            <a:endParaRPr b="0" lang="en-US" sz="3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Автоматическое тестирование API через Postman</a:t>
            </a:r>
            <a:endParaRPr b="0" lang="en-US" sz="3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Corbel"/>
                <a:ea typeface="DejaVu Sans"/>
              </a:rPr>
              <a:t>Написание интеграционных тестов для aspnet core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0951920" y="5867280"/>
            <a:ext cx="550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860EDAA-B6BA-424E-B122-F6E0382AEC6A}" type="slidenum">
              <a:rPr b="0" lang="en-US" sz="1400" spc="-1" strike="noStrike">
                <a:solidFill>
                  <a:srgbClr val="000000"/>
                </a:solidFill>
                <a:latin typeface="Corbel"/>
                <a:ea typeface="DejaVu Sans"/>
              </a:rPr>
              <a:t>3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2269800" y="2268360"/>
            <a:ext cx="7724520" cy="208548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3455280" y="731520"/>
            <a:ext cx="566892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Вводная часть с определениями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434960" y="1608120"/>
            <a:ext cx="2770920" cy="369504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4937760" y="2560320"/>
            <a:ext cx="6505200" cy="1819080"/>
          </a:xfrm>
          <a:prstGeom prst="rect">
            <a:avLst/>
          </a:prstGeom>
          <a:ln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5394960" y="2011680"/>
            <a:ext cx="3382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Рассмотри внутринности HttpClient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71600" y="1097280"/>
            <a:ext cx="29257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Коммуникация клиент - сервер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19440" y="2449440"/>
            <a:ext cx="4754520" cy="230508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4901760" y="1097280"/>
            <a:ext cx="7219080" cy="4704480"/>
          </a:xfrm>
          <a:prstGeom prst="rect">
            <a:avLst/>
          </a:prstGeom>
          <a:ln>
            <a:noFill/>
          </a:ln>
        </p:spPr>
      </p:pic>
      <p:sp>
        <p:nvSpPr>
          <p:cNvPr id="211" name="CustomShape 1"/>
          <p:cNvSpPr/>
          <p:nvPr/>
        </p:nvSpPr>
        <p:spPr>
          <a:xfrm>
            <a:off x="4546800" y="365760"/>
            <a:ext cx="458316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Request / Response description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291840" y="328680"/>
            <a:ext cx="702000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Автогенерация клиентов на основе Swagger (OAS 3)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468520" y="5852160"/>
            <a:ext cx="9469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See also: 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https://github.com/OAI/OpenAPI-Specification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91440" y="1844280"/>
            <a:ext cx="2178720" cy="217872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2560320" y="1828800"/>
            <a:ext cx="9569880" cy="219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754880" y="328680"/>
            <a:ext cx="486360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Требования к REST API (confluence)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350000" y="914400"/>
            <a:ext cx="10353960" cy="5028840"/>
          </a:xfrm>
          <a:prstGeom prst="rect">
            <a:avLst/>
          </a:prstGeom>
          <a:ln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2468520" y="6062760"/>
            <a:ext cx="9469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See also: 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https://confluence.monopoly.su/pages/viewpage.action?pageId=31787669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754880" y="328680"/>
            <a:ext cx="497196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Требования к REST API (aspnet core)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476280" y="1211400"/>
            <a:ext cx="11410560" cy="125712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822960" y="2981160"/>
            <a:ext cx="10762920" cy="204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2647</TotalTime>
  <Application>LibreOffice/6.1.1.2$Windows_X86_64 LibreOffice_project/5d19a1bfa650b796764388cd8b33a5af1f5baa1b</Application>
  <Words>650</Words>
  <Paragraphs>129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2016-12-21T06:09:09Z</dcterms:created>
  <dc:creator>Stanislav Flusov</dc:creator>
  <dc:description/>
  <dc:language>en-US</dc:language>
  <cp:lastModifiedBy/>
  <dcterms:modified xsi:type="dcterms:W3CDTF">2019-02-15T16:10:42Z</dcterms:modified>
  <cp:revision>288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