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layfair Displ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3e7e23f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3e7e23f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2ee6aa5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2ee6aa5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2ee6aa5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2ee6aa5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2ee6aa58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2ee6aa58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3e7e23f6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3e7e23f6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3d85c8e4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3d85c8e4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3d85c8e4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3d85c8e4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3eaecda4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3eaecda4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3e7e23f6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3e7e23f6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3e7e23f6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3e7e23f6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3e7e23f6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3e7e23f6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e130fbb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e130fbb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2e130fbbc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2e130fbbc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2e130fbb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2e130fbb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2e130fbbc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2e130fbb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2e130fbbc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2e130fbb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2e72d6e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2e72d6e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3e7e23f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3e7e23f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Analyzing Foodborne Disease Outbreaks Over Time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look into illnesses and more from 1998 to 2015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set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Primary measurements are illnesses, hospitalizations, and fatalities for each outbreak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variables </a:t>
            </a:r>
            <a:r>
              <a:rPr lang="en"/>
              <a:t>include date, US state, location, food or ingredient, type of bacteria or virus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are reported monthly from January 1998 to December 2015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19,000 different outbreaks recorded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a Kaggle data set provided by the Centers for Disease Control and Prevention (https://www.kaggle.com/datasets/cdc/foodborne-diseases)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is the rate of foodborne illness changing over time?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Directional </a:t>
            </a:r>
            <a:r>
              <a:rPr lang="en"/>
              <a:t>trends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Changes in variability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Cyclical trends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there a seasonal component to this trend?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there relationships to hospitalizations, fatalities, or external factors?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155425"/>
            <a:ext cx="8520600" cy="8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80"/>
              <a:t>Total</a:t>
            </a:r>
            <a:r>
              <a:rPr lang="en" sz="2280"/>
              <a:t> illnesses per month appear to decline over time and are less variable over time.</a:t>
            </a:r>
            <a:endParaRPr sz="2280"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6666050" y="1417800"/>
            <a:ext cx="21663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Solid blue</a:t>
            </a:r>
            <a:r>
              <a:rPr lang="en"/>
              <a:t> line represents the original time series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Dotted red </a:t>
            </a:r>
            <a:r>
              <a:rPr lang="en"/>
              <a:t>line represents a filtered time series over a 6-month period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978675"/>
            <a:ext cx="6234664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155425"/>
            <a:ext cx="8520600" cy="8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80"/>
              <a:t>Total illnesses per month appear to decline over time and are less variable over time.</a:t>
            </a:r>
            <a:endParaRPr sz="2280"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6666050" y="1417800"/>
            <a:ext cx="21663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Variability is much greater from 1998 to 2008 and decreases from 2009 to 2015. Illnesses also seem to be cyclical.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978675"/>
            <a:ext cx="6234664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6666050" y="1417800"/>
            <a:ext cx="21663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variability starts increasing from 2006 to 2015.  Hospitalizations also show some cyclic nature.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2" y="978675"/>
            <a:ext cx="6234664" cy="41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155425"/>
            <a:ext cx="8520600" cy="8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80"/>
              <a:t>Total hospitalizations per month seem to remain constant, but their variability is increasing over time.</a:t>
            </a:r>
            <a:endParaRPr sz="228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6666050" y="1417800"/>
            <a:ext cx="21663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filtered time series does not seem to show any clear trend over time.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2" y="978675"/>
            <a:ext cx="6234664" cy="41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155425"/>
            <a:ext cx="8520600" cy="8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80"/>
              <a:t>Total fatalities per month remain constant over time with occasional peaks in early 1999 and 2011.</a:t>
            </a:r>
            <a:endParaRPr sz="228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6666050" y="1417800"/>
            <a:ext cx="21663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There appears to be no visually clear seasonality pattern but the highest counts appear to be between </a:t>
            </a:r>
            <a:r>
              <a:rPr lang="en"/>
              <a:t>February</a:t>
            </a:r>
            <a:r>
              <a:rPr lang="en"/>
              <a:t> and May while the lowest are between July and November</a:t>
            </a:r>
            <a:endParaRPr/>
          </a:p>
        </p:txBody>
      </p:sp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155425"/>
            <a:ext cx="8520600" cy="8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80"/>
              <a:t>Seasonality of Total Illness per year</a:t>
            </a:r>
            <a:endParaRPr sz="2280"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025"/>
            <a:ext cx="6361249" cy="3679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areas of research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Looking at autocorrelation over illnesses month-to-month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cross-correlations between time series to see if there is a relationship between illnesses and hospitalizations, illnesses and fatalities,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an appropriate model of illnesses over time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Questions, comments, suggestions?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engagement and feedback!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Group 12 Introductions</a:t>
            </a:r>
            <a:endParaRPr/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630600" y="2274775"/>
            <a:ext cx="7893000" cy="26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Trina Shores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Steven Macapagal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Journey Martinez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Yuan Yao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Heather Nagy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Kenneth Porter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Trina Shores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 - Graduate Certificate Statistics &amp; Analytics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Role - group leader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Responsibility - provide guidance on appropriate research themes and add context to analysis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 Macapagal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 - Statistics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Role - editor, facilitator,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Responsibility - provide graphical analysis, edit slide deck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Journey Martinez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 - Statistics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Role - analysis and computation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Responsibility - provide statistical analysis, tabulation, and contribute to report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Yuan Yao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 - Biology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Role - statistical analysis; prior literature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Responsibility - review previous research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Heather Nagy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 - Statistics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Role - Analysis, individual contributor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Responsibility -  Contribute data set insights and preliminary analysis to report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Kenneth Porter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 -Statistics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Role -editor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Responsibility -Combining team’s work into consolidated reports             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on foodborne illnesses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