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documentation.org/packages/astsa/versions/1.15/topics/sarima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ickpoison/astsa/blob/master/fun_with_astsa/fun_with_astsa.md#colors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e7e23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e7e23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f8cedd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f8cedd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f8cedd4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bf8cedd4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f8cedd4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f8cedd4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f8cedd4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f8cedd4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f8cedd4e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f8cedd4e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f8cedd4e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f8cedd4e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f8ced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f8ced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sarima(diff(log(foodIll)), p = 1, d = 0, q = 1, no.constant=TRUE)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No.constant = TRUE as differencing = 0. This gives us the mean estimate.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https://www.rdocumentation.org/packages/astsa/versions/1.15/topics/sarima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f8cedd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f8cedd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https://github.com/nickpoison/astsa/blob/master/fun_with_astsa/fun_with_astsa.md#colors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3e7e23f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3e7e23f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f8cedd4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bf8cedd4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f8cedd4e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bf8cedd4e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3e7e23f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3e7e23f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3e7e23f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3e7e23f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e7e23f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3e7e23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ee6aa5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ee6aa5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e7e23f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e7e23f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ee6aa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ee6aa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f8cedd4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f8cedd4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f8cedd4e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f8cedd4e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f8cedd4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f8cedd4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Analyzing Foodborne Disease Outbreaks Over Time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look into illnesses and more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6534825" y="1417950"/>
            <a:ext cx="22974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the first lag appears to be significant, </a:t>
            </a:r>
            <a:r>
              <a:rPr lang="en"/>
              <a:t>while</a:t>
            </a:r>
            <a:r>
              <a:rPr lang="en"/>
              <a:t> the ACF is not significantly different from zero afterwards.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952425"/>
            <a:ext cx="6382601" cy="4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ACF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6534825" y="1417950"/>
            <a:ext cx="22974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partial autocorrelogram appears to tail off over time. The first few lags are significant, and the magnitude of PACF decreases over time.</a:t>
            </a:r>
            <a:endParaRPr b="1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225"/>
            <a:ext cx="6364624" cy="4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Based on ACF and PACF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494150"/>
            <a:ext cx="5071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choose MA(1) since only the ACF </a:t>
            </a:r>
            <a:r>
              <a:rPr lang="en"/>
              <a:t>value</a:t>
            </a:r>
            <a:r>
              <a:rPr lang="en"/>
              <a:t> for lag 1 was significant while the PACF had multiple significant values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 of MA(1)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4179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MLE estimation (unconditional least squares) with the sarima function in the astsa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p = 0, d= 0 (using differenced log data) and q = 1 yielded best results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Values converged = &gt; reasonable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Conditional SS = -1.010483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Unconditional SS = -1.017639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MA(1) term significant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75" y="3024170"/>
            <a:ext cx="3355848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750" y="3480359"/>
            <a:ext cx="1772900" cy="3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750" y="4134825"/>
            <a:ext cx="1772900" cy="27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750" y="3916742"/>
            <a:ext cx="2775375" cy="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Output of MA(1)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417950"/>
            <a:ext cx="3250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Scattered, Normally distributed residuals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ACF shows no departure from model assumptions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p-values for Ljung Box are all &gt; 0.05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Residuals are correlated!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50" y="1248950"/>
            <a:ext cx="5270776" cy="3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of AR(1) to Model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17950"/>
            <a:ext cx="6405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results of the Ljung Box plot, we reject the null hypothesis that the residuals are uncorrelated (Q-tests are all significant). Because our residuals are correlated, we know they are not white noise.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alleviate this, we add an AR(1) term to the model, giving us an ARMA(1,1).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 of ARMA(1,1)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MLE estimation (unconditional least squares) with the sarima function in the astsa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 = 1, d= 0 (using differenced log data) and q = 1 yielded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converged = &gt; reasonable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 SS = </a:t>
            </a:r>
            <a:r>
              <a:rPr lang="en"/>
              <a:t>-1.014162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Unconditional SS = </a:t>
            </a:r>
            <a:r>
              <a:rPr lang="en"/>
              <a:t>-1.039521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AR(1) and MA(1) terms significant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AIC and BIC than AR(1) and MA(1)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00" y="2877749"/>
            <a:ext cx="3357526" cy="1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900" y="3685025"/>
            <a:ext cx="2727693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895" y="4050275"/>
            <a:ext cx="3077416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8926" y="4349450"/>
            <a:ext cx="2965350" cy="3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Output of ARMA(1,1) 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417800"/>
            <a:ext cx="3069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Scattered, Normally distributed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ACF shows no departure from model 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p-values for Ljung Box &gt; 0.05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Residuals are uncorrelated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479" y="1223825"/>
            <a:ext cx="5016824" cy="32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areas of research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fit an ARIMA model (suggested in prior literature on foodborne illnesses)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trends based on type of illness and establishment more closely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 data for years after 2015 and hopefully check against CDC data from that same period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Look Preview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417800"/>
            <a:ext cx="3513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differences between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Differences between Illness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Interactions observed between type and illness Source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400" y="469600"/>
            <a:ext cx="3513600" cy="2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975" y="2380800"/>
            <a:ext cx="3655075" cy="2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Trina Shores (group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Steven Macapagal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Journey Martinez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Yuan Yao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Heather Nagy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Kenneth Porter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suggestions?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and feedback!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foodborne illnesses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A reminder of what our data look like:</a:t>
            </a:r>
            <a:endParaRPr sz="228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Solid blue</a:t>
            </a:r>
            <a:r>
              <a:rPr lang="en"/>
              <a:t> line represents the original time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Dotted red </a:t>
            </a:r>
            <a:r>
              <a:rPr lang="en"/>
              <a:t>line represents a filtered time series over a 6-month period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Total illnesses per month appear to decline over time and are less variable over time.</a:t>
            </a:r>
            <a:endParaRPr sz="228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Variability is much greater from 1998 to 2008 and decreases from 2009 to 2015. Illnesses also seem to be cyclical.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revised goals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rate of foodborne illness changing over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Directional </a:t>
            </a:r>
            <a:r>
              <a:rPr lang="en"/>
              <a:t>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variability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Cyclical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type of illness or establishment affect the rate of foodborne illness over time?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and </a:t>
            </a:r>
            <a:r>
              <a:rPr lang="en"/>
              <a:t>estimating a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Nonstationarity in Data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7950"/>
            <a:ext cx="83799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Heteroskedasticity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Because the variability changes throughout the plot, we will log transform the data. Log transformations bring extreme values closer to the rest of the data, removing some variability.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Trend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Because there is a trend, we will then difference the data.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203350"/>
            <a:ext cx="3708061" cy="17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25" y="2203351"/>
            <a:ext cx="3457675" cy="17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</a:t>
            </a:r>
            <a:r>
              <a:rPr lang="en"/>
              <a:t> Data to Stationarity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17950"/>
            <a:ext cx="30981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transformed to Normality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order differencing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Q-Q plot with both transformations shows linearity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Augmented Dickey-Fuller test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p-value = 0.01 &lt; 0.05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Transformed series is stationary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KPSS test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p-value = 0.1, failed to reject Null Hypothesis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Transformed data is trend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75" y="1217913"/>
            <a:ext cx="2856100" cy="18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25" y="3282250"/>
            <a:ext cx="3419376" cy="16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