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4.xml" ContentType="application/vnd.openxmlformats-officedocument.presentationml.notesSlide+xml"/>
  <Override PartName="/ppt/theme/theme1.xml" ContentType="application/vnd.openxmlformats-officedocument.them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15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2.xml" ContentType="application/vnd.openxmlformats-officedocument.them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8" r:id="rId3"/>
    <p:sldId id="272" r:id="rId4"/>
    <p:sldId id="273" r:id="rId5"/>
    <p:sldId id="275" r:id="rId6"/>
    <p:sldId id="292" r:id="rId7"/>
    <p:sldId id="286" r:id="rId8"/>
    <p:sldId id="279" r:id="rId9"/>
    <p:sldId id="294" r:id="rId10"/>
    <p:sldId id="295" r:id="rId11"/>
    <p:sldId id="277" r:id="rId12"/>
    <p:sldId id="278" r:id="rId13"/>
    <p:sldId id="284" r:id="rId14"/>
    <p:sldId id="287" r:id="rId15"/>
    <p:sldId id="285" r:id="rId16"/>
    <p:sldId id="288" r:id="rId17"/>
    <p:sldId id="274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2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60D78-B535-405C-98FC-00ECB3580338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6430B-4A24-42FC-BFEC-101D671686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D08A374-1A21-4B77-B053-B1D5595DD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848B3C1-5DE5-40C9-BDEB-44D8BCA6FB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848B3C1-5DE5-40C9-BDEB-44D8BCA6FB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848B3C1-5DE5-40C9-BDEB-44D8BCA6FB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848B3C1-5DE5-40C9-BDEB-44D8BCA6FB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848B3C1-5DE5-40C9-BDEB-44D8BCA6FB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848B3C1-5DE5-40C9-BDEB-44D8BCA6FB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848B3C1-5DE5-40C9-BDEB-44D8BCA6FB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848B3C1-5DE5-40C9-BDEB-44D8BCA6FB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848B3C1-5DE5-40C9-BDEB-44D8BCA6FB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848B3C1-5DE5-40C9-BDEB-44D8BCA6FB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848B3C1-5DE5-40C9-BDEB-44D8BCA6FB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848B3C1-5DE5-40C9-BDEB-44D8BCA6FB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848B3C1-5DE5-40C9-BDEB-44D8BCA6FB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848B3C1-5DE5-40C9-BDEB-44D8BCA6FB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848B3C1-5DE5-40C9-BDEB-44D8BCA6FB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Подзаголовок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4" name="Заполнитель даты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Заполнитель нижнего колонтитула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Заполнитель номера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текста по вертикали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Заполнитель даты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Заполнитель нижнего колонтитула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Заполнитель номера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текста по вертикали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Заполнитель даты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Заполнитель нижнего колонтитула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Заполнитель номера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Заполнитель даты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Заполнитель нижнего колонтитула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Заполнитель номера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4" name="Заполнитель даты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Заполнитель нижнего колонтитула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Заполнитель номера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Заполнитель контента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5" name="Заполнитель даты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4" name="Заполнитель контента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5" name="Заполнитель текста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6" name="Заполнитель контента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7" name="Заполнитель даты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Заполнитель нижнего колонтитула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Заполнитель номера слайда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Заполнитель нижнего колонтитула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Заполнитель номера слайда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даты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Заполнитель нижнего колонтитула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Заполнитель текста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5" name="Заполнитель даты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изображения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4" name="Заполнитель текста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5" name="Заполнитель даты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названия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Заполнитель даты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Заполнитель нижнего колонтитула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Заполнитель номера слайда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Текст. поле 2"/>
          <p:cNvSpPr txBox="1"/>
          <p:nvPr/>
        </p:nvSpPr>
        <p:spPr>
          <a:xfrm>
            <a:off x="1925092" y="2838970"/>
            <a:ext cx="8341816" cy="1180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>
                <a:solidFill>
                  <a:schemeClr val="bg1">
                    <a:lumMod val="85000"/>
                  </a:schemeClr>
                </a:solidFill>
                <a:latin typeface="Roboto" charset="0"/>
                <a:ea typeface="Roboto" charset="0"/>
                <a:cs typeface="Roboto" charset="0"/>
              </a:rPr>
              <a:t>APPLICANTS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1C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Текст. поле 2"/>
          <p:cNvSpPr txBox="1"/>
          <p:nvPr/>
        </p:nvSpPr>
        <p:spPr>
          <a:xfrm>
            <a:off x="1942677" y="738913"/>
            <a:ext cx="8306646" cy="557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>
                <a:solidFill>
                  <a:srgbClr val="52D2E4"/>
                </a:solidFill>
                <a:latin typeface="Roboto" charset="0"/>
                <a:ea typeface="Roboto" charset="0"/>
                <a:cs typeface="Roboto" charset="0"/>
              </a:rPr>
              <a:t>ИСПОЛЬЗУЕМЫЕ ТЕХНОЛОГИИ</a:t>
            </a:r>
            <a:endParaRPr lang="en-US" sz="3000" b="1">
              <a:solidFill>
                <a:srgbClr val="52D2E4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21481" y="1941983"/>
            <a:ext cx="2224862" cy="3344333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196696" y="2417314"/>
            <a:ext cx="3884877" cy="2023373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469655" y="2417313"/>
            <a:ext cx="1709262" cy="2023373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566998" y="2417313"/>
            <a:ext cx="2224862" cy="1915998"/>
          </a:xfrm>
          <a:prstGeom prst="rect">
            <a:avLst/>
          </a:prstGeom>
        </p:spPr>
      </p:pic>
      <p:sp>
        <p:nvSpPr>
          <p:cNvPr id="10" name="Текст. поле 2"/>
          <p:cNvSpPr txBox="1"/>
          <p:nvPr/>
        </p:nvSpPr>
        <p:spPr>
          <a:xfrm>
            <a:off x="1842" y="5440603"/>
            <a:ext cx="3194854" cy="557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solidFill>
                  <a:srgbClr val="52D2E4"/>
                </a:solidFill>
                <a:latin typeface="Roboto" charset="0"/>
                <a:ea typeface="Roboto" charset="0"/>
                <a:cs typeface="Roboto" charset="0"/>
              </a:rPr>
              <a:t>Figma</a:t>
            </a:r>
          </a:p>
        </p:txBody>
      </p:sp>
      <p:sp>
        <p:nvSpPr>
          <p:cNvPr id="11" name="Текст. поле 2"/>
          <p:cNvSpPr txBox="1"/>
          <p:nvPr/>
        </p:nvSpPr>
        <p:spPr>
          <a:xfrm>
            <a:off x="9508053" y="4661649"/>
            <a:ext cx="2283807" cy="557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solidFill>
                  <a:srgbClr val="52D2E4"/>
                </a:solidFill>
                <a:latin typeface="Roboto" charset="0"/>
                <a:ea typeface="Roboto" charset="0"/>
                <a:cs typeface="Roboto" charset="0"/>
              </a:rPr>
              <a:t>Vue.js</a:t>
            </a:r>
          </a:p>
        </p:txBody>
      </p:sp>
      <p:sp>
        <p:nvSpPr>
          <p:cNvPr id="12" name="Текст. поле 2"/>
          <p:cNvSpPr txBox="1"/>
          <p:nvPr/>
        </p:nvSpPr>
        <p:spPr>
          <a:xfrm>
            <a:off x="7606310" y="4674833"/>
            <a:ext cx="1435954" cy="557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solidFill>
                  <a:srgbClr val="52D2E4"/>
                </a:solidFill>
                <a:latin typeface="Roboto" charset="0"/>
                <a:ea typeface="Roboto" charset="0"/>
                <a:cs typeface="Roboto" charset="0"/>
              </a:rPr>
              <a:t>JS</a:t>
            </a:r>
          </a:p>
        </p:txBody>
      </p:sp>
      <p:sp>
        <p:nvSpPr>
          <p:cNvPr id="13" name="Текст. поле 2"/>
          <p:cNvSpPr txBox="1"/>
          <p:nvPr/>
        </p:nvSpPr>
        <p:spPr>
          <a:xfrm>
            <a:off x="4937783" y="4661649"/>
            <a:ext cx="2531872" cy="557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solidFill>
                  <a:srgbClr val="52D2E4"/>
                </a:solidFill>
                <a:latin typeface="Roboto" charset="0"/>
                <a:ea typeface="Roboto" charset="0"/>
                <a:cs typeface="Roboto" charset="0"/>
              </a:rPr>
              <a:t>HTML5</a:t>
            </a:r>
          </a:p>
        </p:txBody>
      </p:sp>
      <p:sp>
        <p:nvSpPr>
          <p:cNvPr id="14" name="Текст. поле 2"/>
          <p:cNvSpPr txBox="1"/>
          <p:nvPr/>
        </p:nvSpPr>
        <p:spPr>
          <a:xfrm>
            <a:off x="2979586" y="4661649"/>
            <a:ext cx="2224862" cy="557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solidFill>
                  <a:srgbClr val="52D2E4"/>
                </a:solidFill>
                <a:latin typeface="Roboto" charset="0"/>
                <a:ea typeface="Roboto" charset="0"/>
                <a:cs typeface="Roboto" charset="0"/>
              </a:rPr>
              <a:t>CSS3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Текст. поле 2"/>
          <p:cNvSpPr txBox="1"/>
          <p:nvPr/>
        </p:nvSpPr>
        <p:spPr>
          <a:xfrm>
            <a:off x="1773464" y="2305570"/>
            <a:ext cx="8645072" cy="224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000" b="1">
                <a:solidFill>
                  <a:schemeClr val="bg1">
                    <a:lumMod val="85000"/>
                  </a:schemeClr>
                </a:solidFill>
                <a:latin typeface="Roboto" charset="0"/>
                <a:ea typeface="Roboto" charset="0"/>
                <a:cs typeface="Roboto" charset="0"/>
              </a:rPr>
              <a:t>ПРОЦЕСС РАЗРАБОТКИ</a:t>
            </a:r>
            <a:endParaRPr lang="en-US" sz="7000" b="1">
              <a:solidFill>
                <a:schemeClr val="bg1">
                  <a:lumMod val="8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1C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Текст. поле 2"/>
          <p:cNvSpPr txBox="1"/>
          <p:nvPr/>
        </p:nvSpPr>
        <p:spPr>
          <a:xfrm>
            <a:off x="407856" y="227284"/>
            <a:ext cx="6129937" cy="557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000" b="1">
                <a:solidFill>
                  <a:srgbClr val="52D2E4"/>
                </a:solidFill>
                <a:latin typeface="Roboto" charset="0"/>
                <a:ea typeface="Roboto" charset="0"/>
                <a:cs typeface="Roboto" charset="0"/>
              </a:rPr>
              <a:t>ПОИСК ИНФОРМАЦИИ</a:t>
            </a:r>
            <a:endParaRPr lang="en-US" sz="3000" b="1">
              <a:solidFill>
                <a:srgbClr val="52D2E4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05827" y="973311"/>
            <a:ext cx="6031966" cy="5471032"/>
          </a:xfrm>
          <a:prstGeom prst="rect">
            <a:avLst/>
          </a:prstGeom>
        </p:spPr>
      </p:pic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11573" y="423226"/>
            <a:ext cx="4543826" cy="602111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1C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423078" y="423227"/>
            <a:ext cx="6401898" cy="6834330"/>
          </a:xfrm>
          <a:prstGeom prst="rect">
            <a:avLst/>
          </a:prstGeom>
        </p:spPr>
      </p:pic>
      <p:sp>
        <p:nvSpPr>
          <p:cNvPr id="4" name="Текст. поле 2"/>
          <p:cNvSpPr txBox="1"/>
          <p:nvPr/>
        </p:nvSpPr>
        <p:spPr>
          <a:xfrm>
            <a:off x="5287556" y="423227"/>
            <a:ext cx="6672942" cy="557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>
                <a:solidFill>
                  <a:srgbClr val="52D2E4"/>
                </a:solidFill>
                <a:latin typeface="Roboto" charset="0"/>
                <a:ea typeface="Roboto" charset="0"/>
                <a:cs typeface="Roboto" charset="0"/>
              </a:rPr>
              <a:t>СОСТАВЛЕНИЕ МАКЕТА</a:t>
            </a:r>
            <a:endParaRPr lang="en-US" sz="3000" b="1">
              <a:solidFill>
                <a:srgbClr val="52D2E4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36338" y="217714"/>
            <a:ext cx="4397496" cy="642257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1C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Текст. поле 2"/>
          <p:cNvSpPr txBox="1"/>
          <p:nvPr/>
        </p:nvSpPr>
        <p:spPr>
          <a:xfrm>
            <a:off x="5140097" y="526547"/>
            <a:ext cx="6320517" cy="101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>
                <a:solidFill>
                  <a:srgbClr val="52D2E4"/>
                </a:solidFill>
                <a:latin typeface="Roboto" charset="0"/>
                <a:ea typeface="Roboto" charset="0"/>
                <a:cs typeface="Roboto" charset="0"/>
              </a:rPr>
              <a:t>УЧЕТ ВОЗМОЖНОСТЕЙ ТАБЛИЦЫ СТИЛЕЙ </a:t>
            </a:r>
            <a:endParaRPr lang="en-US" sz="3000" b="1">
              <a:solidFill>
                <a:srgbClr val="52D2E4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44392" y="-80113"/>
            <a:ext cx="4260156" cy="7018225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017891" y="2008637"/>
            <a:ext cx="6564930" cy="454456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1C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Текст. поле 2"/>
          <p:cNvSpPr txBox="1"/>
          <p:nvPr/>
        </p:nvSpPr>
        <p:spPr>
          <a:xfrm>
            <a:off x="-213631" y="493890"/>
            <a:ext cx="6309631" cy="101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>
                <a:solidFill>
                  <a:srgbClr val="52D2E4"/>
                </a:solidFill>
                <a:latin typeface="Roboto" charset="0"/>
                <a:ea typeface="Roboto" charset="0"/>
                <a:cs typeface="Roboto" charset="0"/>
              </a:rPr>
              <a:t>ВЕРСТКА И ПРОГРАММИРОВАНИЕ</a:t>
            </a:r>
            <a:endParaRPr lang="en-US" sz="3000" b="1">
              <a:solidFill>
                <a:srgbClr val="52D2E4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78956" y="1964743"/>
            <a:ext cx="7796525" cy="4481347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919025" y="493890"/>
            <a:ext cx="5775034" cy="45449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Текст. поле 2"/>
          <p:cNvSpPr txBox="1"/>
          <p:nvPr/>
        </p:nvSpPr>
        <p:spPr>
          <a:xfrm>
            <a:off x="3526745" y="2474924"/>
            <a:ext cx="5138511" cy="1908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900" b="1">
                <a:solidFill>
                  <a:schemeClr val="bg1">
                    <a:lumMod val="85000"/>
                  </a:schemeClr>
                </a:solidFill>
                <a:latin typeface="Roboto" charset="0"/>
                <a:ea typeface="Roboto" charset="0"/>
                <a:cs typeface="Roboto" charset="0"/>
              </a:rPr>
              <a:t>СПАСИБО ЗА ВНИМАНИЕ</a:t>
            </a:r>
            <a:endParaRPr lang="en-US" sz="5900" b="1">
              <a:solidFill>
                <a:schemeClr val="bg1">
                  <a:lumMod val="8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1C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Текст. поле 2"/>
          <p:cNvSpPr txBox="1"/>
          <p:nvPr/>
        </p:nvSpPr>
        <p:spPr>
          <a:xfrm>
            <a:off x="364331" y="1385108"/>
            <a:ext cx="5731669" cy="557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000" b="1">
                <a:solidFill>
                  <a:srgbClr val="52D2E4"/>
                </a:solidFill>
                <a:latin typeface="Roboto" charset="0"/>
                <a:ea typeface="Roboto" charset="0"/>
                <a:cs typeface="Roboto" charset="0"/>
              </a:rPr>
              <a:t>СОСТАВ КОМАНДЫ</a:t>
            </a:r>
            <a:endParaRPr lang="en-US" sz="3000" b="1">
              <a:solidFill>
                <a:srgbClr val="52D2E4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" name="Текст. поле 3"/>
          <p:cNvSpPr txBox="1"/>
          <p:nvPr/>
        </p:nvSpPr>
        <p:spPr>
          <a:xfrm>
            <a:off x="364331" y="2900363"/>
            <a:ext cx="8448268" cy="199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 panose="020B0604020202020204"/>
              <a:buChar char="•"/>
            </a:pPr>
            <a:r>
              <a:rPr lang="ru-RU" sz="2500">
                <a:solidFill>
                  <a:srgbClr val="52D2E4"/>
                </a:solidFill>
              </a:rPr>
              <a:t>Капаклы Александр Витальевич</a:t>
            </a:r>
          </a:p>
          <a:p>
            <a:pPr marL="285750" indent="-285750">
              <a:buFont typeface="Arial" pitchFamily="34" charset="0" panose="020B0604020202020204"/>
              <a:buChar char="•"/>
            </a:pPr>
            <a:endParaRPr lang="ru-RU" sz="2500">
              <a:solidFill>
                <a:srgbClr val="52D2E4"/>
              </a:solidFill>
            </a:endParaRPr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rPr lang="ru-RU" sz="2500">
                <a:solidFill>
                  <a:srgbClr val="52D2E4"/>
                </a:solidFill>
              </a:rPr>
              <a:t>Кирюшкин Даниил Александрович</a:t>
            </a:r>
          </a:p>
          <a:p>
            <a:pPr marL="0" indent="0">
              <a:buFont typeface="Arial" pitchFamily="34" charset="0" panose="020B0604020202020204"/>
              <a:buNone/>
            </a:pPr>
            <a:endParaRPr lang="ru-RU" sz="2500">
              <a:solidFill>
                <a:srgbClr val="52D2E4"/>
              </a:solidFill>
            </a:endParaRPr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rPr lang="ru-RU" sz="2500">
                <a:solidFill>
                  <a:srgbClr val="52D2E4"/>
                </a:solidFill>
              </a:rPr>
              <a:t>Ивинский Илья Артемович</a:t>
            </a: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812599" y="471488"/>
            <a:ext cx="2943225" cy="2943225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625906" y="2703918"/>
            <a:ext cx="2840018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1C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Текст. поле 2"/>
          <p:cNvSpPr txBox="1"/>
          <p:nvPr/>
        </p:nvSpPr>
        <p:spPr>
          <a:xfrm>
            <a:off x="554831" y="2405063"/>
            <a:ext cx="6373627" cy="557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000" b="1">
                <a:solidFill>
                  <a:srgbClr val="52D2E4"/>
                </a:solidFill>
                <a:latin typeface="Roboto" charset="0"/>
                <a:ea typeface="Roboto" charset="0"/>
                <a:cs typeface="Roboto" charset="0"/>
              </a:rPr>
              <a:t>ПРЕДНАЗНАЧЕНИЕ</a:t>
            </a:r>
            <a:endParaRPr lang="en-US" sz="3000" b="1">
              <a:solidFill>
                <a:srgbClr val="52D2E4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" name="Текст. поле 2"/>
          <p:cNvSpPr txBox="1"/>
          <p:nvPr/>
        </p:nvSpPr>
        <p:spPr>
          <a:xfrm>
            <a:off x="554831" y="3562350"/>
            <a:ext cx="4867275" cy="707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b="0">
                <a:solidFill>
                  <a:srgbClr val="52D2E4"/>
                </a:solidFill>
                <a:latin typeface="Roboto" charset="0"/>
                <a:ea typeface="Roboto" charset="0"/>
                <a:cs typeface="Roboto" charset="0"/>
              </a:rPr>
              <a:t>Простое решение для абитуриентов, рассматривающих наш институт </a:t>
            </a:r>
            <a:endParaRPr lang="en-US" sz="2000" b="0">
              <a:solidFill>
                <a:srgbClr val="52D2E4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455778"/>
            <a:ext cx="5257800" cy="39464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1C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Текст. поле 2"/>
          <p:cNvSpPr txBox="1"/>
          <p:nvPr/>
        </p:nvSpPr>
        <p:spPr>
          <a:xfrm>
            <a:off x="602456" y="1871663"/>
            <a:ext cx="4479029" cy="557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000" b="1">
                <a:solidFill>
                  <a:srgbClr val="52D2E4"/>
                </a:solidFill>
                <a:latin typeface="Roboto" charset="0"/>
                <a:ea typeface="Roboto" charset="0"/>
                <a:cs typeface="Roboto" charset="0"/>
              </a:rPr>
              <a:t>ЦЕЛЬ</a:t>
            </a:r>
            <a:endParaRPr lang="en-US" sz="3000" b="1">
              <a:solidFill>
                <a:srgbClr val="52D2E4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Текст. поле 2"/>
          <p:cNvSpPr txBox="1"/>
          <p:nvPr/>
        </p:nvSpPr>
        <p:spPr>
          <a:xfrm>
            <a:off x="602456" y="2922963"/>
            <a:ext cx="4686300" cy="1012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b="0">
                <a:solidFill>
                  <a:srgbClr val="52D2E4"/>
                </a:solidFill>
                <a:latin typeface="Roboto" charset="0"/>
                <a:ea typeface="Roboto" charset="0"/>
                <a:cs typeface="Roboto" charset="0"/>
              </a:rPr>
              <a:t>Сверстать страницу сайта, которая будет удобной и завлекающей для интересующихся</a:t>
            </a:r>
            <a:endParaRPr lang="en-US" sz="2000" b="0">
              <a:solidFill>
                <a:srgbClr val="52D2E4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286886" y="1165807"/>
            <a:ext cx="5066527" cy="45263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1C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Текст. поле 2"/>
          <p:cNvSpPr txBox="1"/>
          <p:nvPr/>
        </p:nvSpPr>
        <p:spPr>
          <a:xfrm>
            <a:off x="4000763" y="572322"/>
            <a:ext cx="4190474" cy="557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>
                <a:solidFill>
                  <a:srgbClr val="52D2E4"/>
                </a:solidFill>
                <a:latin typeface="Roboto" charset="0"/>
                <a:ea typeface="Roboto" charset="0"/>
                <a:cs typeface="Roboto" charset="0"/>
              </a:rPr>
              <a:t>ЗАДАЧИ</a:t>
            </a:r>
            <a:endParaRPr lang="en-US" sz="3000" b="1">
              <a:solidFill>
                <a:srgbClr val="52D2E4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" name="Текст. поле 3"/>
          <p:cNvSpPr txBox="1"/>
          <p:nvPr/>
        </p:nvSpPr>
        <p:spPr>
          <a:xfrm>
            <a:off x="609260" y="2811057"/>
            <a:ext cx="5895975" cy="1235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 panose="020B0604020202020204"/>
              <a:buChar char="•"/>
            </a:pPr>
            <a:r>
              <a:rPr lang="ru-RU" sz="2500">
                <a:solidFill>
                  <a:srgbClr val="52D2E4"/>
                </a:solidFill>
              </a:rPr>
              <a:t>Собрать макет страницы, ориентируясь на множество работ, с выборкой лучших приемов, пользуясь </a:t>
            </a:r>
            <a:r>
              <a:rPr lang="en-US" sz="2500">
                <a:solidFill>
                  <a:srgbClr val="52D2E4"/>
                </a:solidFill>
              </a:rPr>
              <a:t>Figma</a:t>
            </a:r>
            <a:endParaRPr lang="ru-RU" sz="2500">
              <a:solidFill>
                <a:srgbClr val="52D2E4"/>
              </a:solidFill>
            </a:endParaRPr>
          </a:p>
        </p:txBody>
      </p:sp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918220" y="122400"/>
            <a:ext cx="3431275" cy="661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1C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470320" y="299357"/>
            <a:ext cx="3251359" cy="6291943"/>
          </a:xfrm>
          <a:prstGeom prst="rect">
            <a:avLst/>
          </a:prstGeom>
        </p:spPr>
      </p:pic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30664" y="299357"/>
            <a:ext cx="3688899" cy="6291943"/>
          </a:xfrm>
          <a:prstGeom prst="rect">
            <a:avLst/>
          </a:prstGeom>
        </p:spPr>
      </p:pic>
      <p:pic>
        <p:nvPicPr>
          <p:cNvPr id="14" name="Изображение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072436" y="299357"/>
            <a:ext cx="3688899" cy="62919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1C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58192" y="315683"/>
            <a:ext cx="3718192" cy="6237515"/>
          </a:xfrm>
          <a:prstGeom prst="rect">
            <a:avLst/>
          </a:prstGeom>
        </p:spPr>
      </p:pic>
      <p:pic>
        <p:nvPicPr>
          <p:cNvPr id="13" name="Изображение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378822" y="315683"/>
            <a:ext cx="3434357" cy="6237515"/>
          </a:xfrm>
          <a:prstGeom prst="rect">
            <a:avLst/>
          </a:prstGeom>
        </p:spPr>
      </p:pic>
      <p:pic>
        <p:nvPicPr>
          <p:cNvPr id="14" name="Изображение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15616" y="315683"/>
            <a:ext cx="3718192" cy="62375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1C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15895" y="258771"/>
            <a:ext cx="7122895" cy="3703629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5895" y="4160843"/>
            <a:ext cx="9340115" cy="2404661"/>
          </a:xfrm>
          <a:prstGeom prst="rect">
            <a:avLst/>
          </a:prstGeom>
        </p:spPr>
      </p:pic>
      <p:sp>
        <p:nvSpPr>
          <p:cNvPr id="9" name="Текст. поле 2"/>
          <p:cNvSpPr txBox="1"/>
          <p:nvPr/>
        </p:nvSpPr>
        <p:spPr>
          <a:xfrm>
            <a:off x="8061891" y="825308"/>
            <a:ext cx="3694339" cy="557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>
                <a:solidFill>
                  <a:srgbClr val="52D2E4"/>
                </a:solidFill>
                <a:latin typeface="Roboto" charset="0"/>
                <a:ea typeface="Roboto" charset="0"/>
                <a:cs typeface="Roboto" charset="0"/>
              </a:rPr>
              <a:t>ЗАДАЧИ</a:t>
            </a:r>
            <a:endParaRPr lang="en-US" sz="3000" b="1">
              <a:solidFill>
                <a:srgbClr val="52D2E4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" name="Текст. поле 3"/>
          <p:cNvSpPr txBox="1"/>
          <p:nvPr/>
        </p:nvSpPr>
        <p:spPr>
          <a:xfrm>
            <a:off x="7558426" y="2012615"/>
            <a:ext cx="4197804" cy="1235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buFont typeface="Arial" pitchFamily="34" charset="0" panose="020B0604020202020204"/>
              <a:buChar char="•"/>
            </a:pPr>
            <a:r>
              <a:rPr lang="ru-RU" sz="2500">
                <a:solidFill>
                  <a:srgbClr val="52D2E4"/>
                </a:solidFill>
              </a:rPr>
              <a:t>Разместить информацию, которая будет полезна и интересна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1C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Текст. поле 2"/>
          <p:cNvSpPr txBox="1"/>
          <p:nvPr/>
        </p:nvSpPr>
        <p:spPr>
          <a:xfrm>
            <a:off x="7071292" y="2143805"/>
            <a:ext cx="4118882" cy="557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>
                <a:solidFill>
                  <a:srgbClr val="52D2E4"/>
                </a:solidFill>
                <a:latin typeface="Roboto" charset="0"/>
                <a:ea typeface="Roboto" charset="0"/>
                <a:cs typeface="Roboto" charset="0"/>
              </a:rPr>
              <a:t>ЗАДАЧИ</a:t>
            </a:r>
            <a:endParaRPr lang="en-US" sz="3000" b="1">
              <a:solidFill>
                <a:srgbClr val="52D2E4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46252" y="373721"/>
            <a:ext cx="5449748" cy="6110559"/>
          </a:xfrm>
          <a:prstGeom prst="rect">
            <a:avLst/>
          </a:prstGeom>
        </p:spPr>
      </p:pic>
      <p:sp>
        <p:nvSpPr>
          <p:cNvPr id="4" name="Текст. поле 3"/>
          <p:cNvSpPr txBox="1"/>
          <p:nvPr/>
        </p:nvSpPr>
        <p:spPr>
          <a:xfrm>
            <a:off x="6096000" y="3001557"/>
            <a:ext cx="5580289" cy="854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buFont typeface="Arial" pitchFamily="34" charset="0" panose="020B0604020202020204"/>
              <a:buChar char="•"/>
            </a:pPr>
            <a:r>
              <a:rPr lang="ru-RU" sz="2500">
                <a:solidFill>
                  <a:srgbClr val="52D2E4"/>
                </a:solidFill>
              </a:rPr>
              <a:t>Использовать возможности </a:t>
            </a:r>
            <a:r>
              <a:rPr lang="en-US" sz="2500">
                <a:solidFill>
                  <a:srgbClr val="52D2E4"/>
                </a:solidFill>
              </a:rPr>
              <a:t>HTML, CSS, JS, Vue.js </a:t>
            </a:r>
            <a:r>
              <a:rPr lang="ru-RU" sz="2500">
                <a:solidFill>
                  <a:srgbClr val="52D2E4"/>
                </a:solidFill>
              </a:rPr>
              <a:t>для верстки страницы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Илья</cp:lastModifiedBy>
  <cp:revision>1</cp:revision>
  <dcterms:created xsi:type="dcterms:W3CDTF">2023-10-25T08:14:42Z</dcterms:created>
  <dcterms:modified xsi:type="dcterms:W3CDTF">2023-11-01T06:59:53Z</dcterms:modified>
</cp:coreProperties>
</file>