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68" r:id="rId4"/>
    <p:sldId id="299" r:id="rId5"/>
    <p:sldId id="273" r:id="rId6"/>
    <p:sldId id="274" r:id="rId7"/>
    <p:sldId id="279" r:id="rId8"/>
    <p:sldId id="280" r:id="rId9"/>
    <p:sldId id="281" r:id="rId10"/>
    <p:sldId id="282" r:id="rId11"/>
    <p:sldId id="283" r:id="rId12"/>
    <p:sldId id="284" r:id="rId13"/>
    <p:sldId id="300" r:id="rId14"/>
    <p:sldId id="267" r:id="rId15"/>
    <p:sldId id="298" r:id="rId16"/>
    <p:sldId id="302" r:id="rId17"/>
    <p:sldId id="259" r:id="rId18"/>
    <p:sldId id="264" r:id="rId19"/>
    <p:sldId id="262" r:id="rId20"/>
    <p:sldId id="265" r:id="rId21"/>
    <p:sldId id="287" r:id="rId22"/>
    <p:sldId id="291" r:id="rId23"/>
    <p:sldId id="289" r:id="rId24"/>
    <p:sldId id="292" r:id="rId25"/>
    <p:sldId id="290" r:id="rId26"/>
    <p:sldId id="293" r:id="rId27"/>
    <p:sldId id="305" r:id="rId28"/>
    <p:sldId id="306" r:id="rId29"/>
    <p:sldId id="257" r:id="rId30"/>
    <p:sldId id="29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" initials="a" lastIdx="1" clrIdx="0">
    <p:extLst>
      <p:ext uri="{19B8F6BF-5375-455C-9EA6-DF929625EA0E}">
        <p15:presenceInfo xmlns:p15="http://schemas.microsoft.com/office/powerpoint/2012/main" userId="ad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008000"/>
    <a:srgbClr val="FF5050"/>
    <a:srgbClr val="00CC00"/>
    <a:srgbClr val="5F5F5F"/>
    <a:srgbClr val="292929"/>
    <a:srgbClr val="1C1C1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9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89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32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0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8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3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6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45024C-DAEE-4393-AFF2-868919873B21}" type="datetimeFigureOut">
              <a:rPr lang="ru-RU" smtClean="0"/>
              <a:t>01.11.2023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8DF48A-47EC-4922-866A-19E9F08FF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67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0394" y="590204"/>
            <a:ext cx="9144000" cy="4572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r>
              <a:rPr lang="ru-RU" sz="36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Коллекция марок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10394" y="2114204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Войти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10394" y="2981498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Зарегистрироваться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410394" y="4009506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Сборники</a:t>
            </a: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410394" y="4957157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Добавить марку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70982F9-4763-4EE1-8FEC-C3875A7010EA}"/>
              </a:ext>
            </a:extLst>
          </p:cNvPr>
          <p:cNvSpPr txBox="1">
            <a:spLocks/>
          </p:cNvSpPr>
          <p:nvPr/>
        </p:nvSpPr>
        <p:spPr>
          <a:xfrm>
            <a:off x="1410394" y="5904808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Выйти</a:t>
            </a:r>
          </a:p>
        </p:txBody>
      </p:sp>
    </p:spTree>
    <p:extLst>
      <p:ext uri="{BB962C8B-B14F-4D97-AF65-F5344CB8AC3E}">
        <p14:creationId xmlns:p14="http://schemas.microsoft.com/office/powerpoint/2010/main" val="7910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4719747" y="803554"/>
            <a:ext cx="27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Восстановление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4084893" y="2496222"/>
            <a:ext cx="402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  <a:latin typeface="Book Antiqua" panose="02040602050305030304" pitchFamily="18" charset="0"/>
              </a:rPr>
              <a:t>Введите отправленные символы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5188266" y="3730836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34A8913-471D-4B54-BCCA-F303D6D78882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  <a:effectLst>
            <a:glow rad="266700">
              <a:schemeClr val="accent3">
                <a:alpha val="30000"/>
              </a:schemeClr>
            </a:glow>
          </a:effectLst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9D28269-7C83-434B-A330-2F6D70D3F5A6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479D9-7A97-46F1-9BFC-01BC266AF3C2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4E06BA-641E-458C-B4A4-05913E1055DC}"/>
              </a:ext>
            </a:extLst>
          </p:cNvPr>
          <p:cNvSpPr/>
          <p:nvPr/>
        </p:nvSpPr>
        <p:spPr>
          <a:xfrm>
            <a:off x="6542936" y="3730835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0B31C3A-2781-4C09-83E7-A62170C36ECC}"/>
              </a:ext>
            </a:extLst>
          </p:cNvPr>
          <p:cNvSpPr/>
          <p:nvPr/>
        </p:nvSpPr>
        <p:spPr>
          <a:xfrm>
            <a:off x="3833596" y="3730835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EF8220-2A7B-41C2-BF92-85FF4F4A9A2E}"/>
              </a:ext>
            </a:extLst>
          </p:cNvPr>
          <p:cNvSpPr/>
          <p:nvPr/>
        </p:nvSpPr>
        <p:spPr>
          <a:xfrm>
            <a:off x="7897606" y="3730834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394AADF-681F-46A3-84FA-09A54091D218}"/>
              </a:ext>
            </a:extLst>
          </p:cNvPr>
          <p:cNvSpPr/>
          <p:nvPr/>
        </p:nvSpPr>
        <p:spPr>
          <a:xfrm>
            <a:off x="2478926" y="3730833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FAF56B0-7320-4F4E-A634-0B1547D9D92D}"/>
              </a:ext>
            </a:extLst>
          </p:cNvPr>
          <p:cNvSpPr/>
          <p:nvPr/>
        </p:nvSpPr>
        <p:spPr>
          <a:xfrm>
            <a:off x="9252274" y="3730832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DE9FC2B-E14D-4F64-9C94-B2CFDDEE8BE8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9120EAEA-DB0C-46C9-A4DF-4BB6042819B7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Стрелка: вправо 17">
              <a:extLst>
                <a:ext uri="{FF2B5EF4-FFF2-40B4-BE49-F238E27FC236}">
                  <a16:creationId xmlns:a16="http://schemas.microsoft.com/office/drawing/2014/main" id="{16864A1A-9C1B-478F-8C59-AB12FE5A020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1422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4719747" y="803554"/>
            <a:ext cx="27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Восстановление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4587249" y="2451066"/>
            <a:ext cx="301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  <a:latin typeface="Book Antiqua" panose="02040602050305030304" pitchFamily="18" charset="0"/>
              </a:rPr>
              <a:t>Придумайте новый код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2150201" y="3198167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34A8913-471D-4B54-BCCA-F303D6D78882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9D28269-7C83-434B-A330-2F6D70D3F5A6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479D9-7A97-46F1-9BFC-01BC266AF3C2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55BB5A7-418A-4797-8F77-85A8D879305B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6DD50E89-2292-4B9A-BDC1-8880FB50C432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Стрелка: вправо 10">
              <a:extLst>
                <a:ext uri="{FF2B5EF4-FFF2-40B4-BE49-F238E27FC236}">
                  <a16:creationId xmlns:a16="http://schemas.microsoft.com/office/drawing/2014/main" id="{EBC89733-DE47-4962-AE91-E5D1C7A2CDA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788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4719747" y="803554"/>
            <a:ext cx="27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Восстановление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4587249" y="2451066"/>
            <a:ext cx="301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  <a:latin typeface="Book Antiqua" panose="02040602050305030304" pitchFamily="18" charset="0"/>
              </a:rPr>
              <a:t>Придумайте новый код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2150201" y="3198167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34A8913-471D-4B54-BCCA-F303D6D78882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9D28269-7C83-434B-A330-2F6D70D3F5A6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479D9-7A97-46F1-9BFC-01BC266AF3C2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55D7593-99B7-4641-80C3-B82933B2395C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2E5A2AE-94BA-46CD-9EE2-7F5C87DC92B4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Стрелка: вправо 10">
              <a:extLst>
                <a:ext uri="{FF2B5EF4-FFF2-40B4-BE49-F238E27FC236}">
                  <a16:creationId xmlns:a16="http://schemas.microsoft.com/office/drawing/2014/main" id="{5CEB6BB8-F686-418E-91F6-867363D3232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2078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3EC8317-A7CA-48CF-846C-C96D8AE4A885}"/>
              </a:ext>
            </a:extLst>
          </p:cNvPr>
          <p:cNvSpPr txBox="1"/>
          <p:nvPr/>
        </p:nvSpPr>
        <p:spPr>
          <a:xfrm>
            <a:off x="4623296" y="2103941"/>
            <a:ext cx="294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был изменён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668B119-F040-4DD9-97B0-C2EBCF12340E}"/>
              </a:ext>
            </a:extLst>
          </p:cNvPr>
          <p:cNvGrpSpPr/>
          <p:nvPr/>
        </p:nvGrpSpPr>
        <p:grpSpPr>
          <a:xfrm>
            <a:off x="5772000" y="3105000"/>
            <a:ext cx="648000" cy="648000"/>
            <a:chOff x="4874269" y="4312084"/>
            <a:chExt cx="648000" cy="64800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B00FDE9-9939-4B3D-AA5D-AF6F8AD5AEA4}"/>
                </a:ext>
              </a:extLst>
            </p:cNvPr>
            <p:cNvSpPr/>
            <p:nvPr/>
          </p:nvSpPr>
          <p:spPr>
            <a:xfrm>
              <a:off x="4874269" y="4312084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449350BE-9200-4BFE-9D2B-C466CD8AEBB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010525" y="4430884"/>
              <a:ext cx="375488" cy="410400"/>
            </a:xfrm>
            <a:custGeom>
              <a:avLst/>
              <a:gdLst>
                <a:gd name="connsiteX0" fmla="*/ 122144 w 656811"/>
                <a:gd name="connsiteY0" fmla="*/ 717884 h 717884"/>
                <a:gd name="connsiteX1" fmla="*/ 328405 w 656811"/>
                <a:gd name="connsiteY1" fmla="*/ 305362 h 717884"/>
                <a:gd name="connsiteX2" fmla="*/ 534666 w 656811"/>
                <a:gd name="connsiteY2" fmla="*/ 717884 h 717884"/>
                <a:gd name="connsiteX3" fmla="*/ 656811 w 656811"/>
                <a:gd name="connsiteY3" fmla="*/ 656811 h 717884"/>
                <a:gd name="connsiteX4" fmla="*/ 328405 w 656811"/>
                <a:gd name="connsiteY4" fmla="*/ 0 h 717884"/>
                <a:gd name="connsiteX5" fmla="*/ 0 w 656811"/>
                <a:gd name="connsiteY5" fmla="*/ 656811 h 71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811" h="717884">
                  <a:moveTo>
                    <a:pt x="122144" y="717884"/>
                  </a:moveTo>
                  <a:lnTo>
                    <a:pt x="328405" y="305362"/>
                  </a:lnTo>
                  <a:lnTo>
                    <a:pt x="534666" y="717884"/>
                  </a:lnTo>
                  <a:lnTo>
                    <a:pt x="656811" y="656811"/>
                  </a:lnTo>
                  <a:lnTo>
                    <a:pt x="328405" y="0"/>
                  </a:lnTo>
                  <a:lnTo>
                    <a:pt x="0" y="656811"/>
                  </a:lnTo>
                  <a:close/>
                </a:path>
              </a:pathLst>
            </a:custGeom>
            <a:solidFill>
              <a:srgbClr val="00CC00"/>
            </a:solidFill>
            <a:ln>
              <a:solidFill>
                <a:srgbClr val="008000"/>
              </a:solidFill>
            </a:ln>
            <a:effectLst>
              <a:glow rad="76200">
                <a:srgbClr val="92D050">
                  <a:alpha val="6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10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4999301" y="800100"/>
            <a:ext cx="219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Регистрация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1489601" y="1742604"/>
            <a:ext cx="12703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Прозвище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20F7A-6A87-491A-BA1F-D6EAAD5F94B9}"/>
              </a:ext>
            </a:extLst>
          </p:cNvPr>
          <p:cNvSpPr txBox="1"/>
          <p:nvPr/>
        </p:nvSpPr>
        <p:spPr>
          <a:xfrm>
            <a:off x="1117201" y="3236639"/>
            <a:ext cx="1642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err="1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Электропочта</a:t>
            </a:r>
            <a:endParaRPr lang="ru-RU" sz="1900" dirty="0">
              <a:ln w="127" cap="rnd" cmpd="sng">
                <a:gradFill>
                  <a:gsLst>
                    <a:gs pos="96000">
                      <a:schemeClr val="tx1"/>
                    </a:gs>
                    <a:gs pos="27000">
                      <a:srgbClr val="727272"/>
                    </a:gs>
                    <a:gs pos="16000">
                      <a:srgbClr val="5F5F5F">
                        <a:alpha val="80000"/>
                      </a:srgbClr>
                    </a:gs>
                    <a:gs pos="75000">
                      <a:schemeClr val="tx1">
                        <a:lumMod val="95000"/>
                      </a:schemeClr>
                    </a:gs>
                    <a:gs pos="39000">
                      <a:schemeClr val="tx1">
                        <a:lumMod val="65000"/>
                      </a:schemeClr>
                    </a:gs>
                    <a:gs pos="53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prstDash val="solid"/>
                <a:round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glow rad="76200">
                  <a:schemeClr val="accent2">
                    <a:satMod val="175000"/>
                    <a:alpha val="54000"/>
                  </a:schemeClr>
                </a:glo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AE427-0599-46F2-A2F1-AEFA565A4C12}"/>
              </a:ext>
            </a:extLst>
          </p:cNvPr>
          <p:cNvSpPr txBox="1"/>
          <p:nvPr/>
        </p:nvSpPr>
        <p:spPr>
          <a:xfrm>
            <a:off x="2164950" y="4731840"/>
            <a:ext cx="5950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Код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2903801" y="1702966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7BCCC31-66F4-48FA-9999-26D47CEA182B}"/>
              </a:ext>
            </a:extLst>
          </p:cNvPr>
          <p:cNvSpPr/>
          <p:nvPr/>
        </p:nvSpPr>
        <p:spPr>
          <a:xfrm>
            <a:off x="2903801" y="3198166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83B91B-F749-4DEE-9AF5-9168B5F2F377}"/>
              </a:ext>
            </a:extLst>
          </p:cNvPr>
          <p:cNvSpPr/>
          <p:nvPr/>
        </p:nvSpPr>
        <p:spPr>
          <a:xfrm>
            <a:off x="2903801" y="4693369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32E3B69-6795-4F7B-BAD9-D81C40EBBB56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  <a:effectLst>
            <a:glow>
              <a:schemeClr val="accent3">
                <a:alpha val="30000"/>
              </a:schemeClr>
            </a:glo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1236568-611B-4B05-8856-D2761322A2A3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1CB453-51BC-4ECD-AB72-63356A9AC9E6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11E2419-5CF5-435A-B69D-BE10C272CF8A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3CF92D2-3059-4889-9488-018BA916DF83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E22F22C6-BA70-4545-8BE5-FAEDBFDD47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798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4999301" y="800100"/>
            <a:ext cx="219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Регистрация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1489601" y="1742604"/>
            <a:ext cx="12703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Прозвище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20F7A-6A87-491A-BA1F-D6EAAD5F94B9}"/>
              </a:ext>
            </a:extLst>
          </p:cNvPr>
          <p:cNvSpPr txBox="1"/>
          <p:nvPr/>
        </p:nvSpPr>
        <p:spPr>
          <a:xfrm>
            <a:off x="1117201" y="3236639"/>
            <a:ext cx="1642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err="1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Электропочта</a:t>
            </a:r>
            <a:endParaRPr lang="ru-RU" sz="1900" dirty="0">
              <a:ln w="127" cap="rnd" cmpd="sng">
                <a:gradFill>
                  <a:gsLst>
                    <a:gs pos="96000">
                      <a:schemeClr val="tx1"/>
                    </a:gs>
                    <a:gs pos="27000">
                      <a:srgbClr val="727272"/>
                    </a:gs>
                    <a:gs pos="16000">
                      <a:srgbClr val="5F5F5F">
                        <a:alpha val="80000"/>
                      </a:srgbClr>
                    </a:gs>
                    <a:gs pos="75000">
                      <a:schemeClr val="tx1">
                        <a:lumMod val="95000"/>
                      </a:schemeClr>
                    </a:gs>
                    <a:gs pos="39000">
                      <a:schemeClr val="tx1">
                        <a:lumMod val="65000"/>
                      </a:schemeClr>
                    </a:gs>
                    <a:gs pos="53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prstDash val="solid"/>
                <a:round/>
              </a:ln>
              <a:solidFill>
                <a:schemeClr val="bg1">
                  <a:lumMod val="75000"/>
                  <a:lumOff val="25000"/>
                </a:schemeClr>
              </a:solidFill>
              <a:effectLst>
                <a:glow rad="76200">
                  <a:schemeClr val="accent2">
                    <a:satMod val="175000"/>
                    <a:alpha val="54000"/>
                  </a:schemeClr>
                </a:glo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AE427-0599-46F2-A2F1-AEFA565A4C12}"/>
              </a:ext>
            </a:extLst>
          </p:cNvPr>
          <p:cNvSpPr txBox="1"/>
          <p:nvPr/>
        </p:nvSpPr>
        <p:spPr>
          <a:xfrm>
            <a:off x="2164950" y="4731840"/>
            <a:ext cx="5950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Код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2903801" y="1702966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7BCCC31-66F4-48FA-9999-26D47CEA182B}"/>
              </a:ext>
            </a:extLst>
          </p:cNvPr>
          <p:cNvSpPr/>
          <p:nvPr/>
        </p:nvSpPr>
        <p:spPr>
          <a:xfrm>
            <a:off x="2903801" y="3198166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83B91B-F749-4DEE-9AF5-9168B5F2F377}"/>
              </a:ext>
            </a:extLst>
          </p:cNvPr>
          <p:cNvSpPr/>
          <p:nvPr/>
        </p:nvSpPr>
        <p:spPr>
          <a:xfrm>
            <a:off x="2903801" y="4693369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32E3B69-6795-4F7B-BAD9-D81C40EBBB56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  <a:effectLst>
            <a:glow rad="266700">
              <a:schemeClr val="accent3">
                <a:alpha val="30000"/>
              </a:schemeClr>
            </a:glow>
          </a:effectLst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1236568-611B-4B05-8856-D2761322A2A3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1CB453-51BC-4ECD-AB72-63356A9AC9E6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11E2419-5CF5-435A-B69D-BE10C272CF8A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3CF92D2-3059-4889-9488-018BA916DF83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E22F22C6-BA70-4545-8BE5-FAEDBFDD47F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1616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3EC8317-A7CA-48CF-846C-C96D8AE4A885}"/>
              </a:ext>
            </a:extLst>
          </p:cNvPr>
          <p:cNvSpPr txBox="1"/>
          <p:nvPr/>
        </p:nvSpPr>
        <p:spPr>
          <a:xfrm>
            <a:off x="4268869" y="2149200"/>
            <a:ext cx="365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Аккаунт был заведён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668B119-F040-4DD9-97B0-C2EBCF12340E}"/>
              </a:ext>
            </a:extLst>
          </p:cNvPr>
          <p:cNvGrpSpPr/>
          <p:nvPr/>
        </p:nvGrpSpPr>
        <p:grpSpPr>
          <a:xfrm>
            <a:off x="5772000" y="3105000"/>
            <a:ext cx="648000" cy="648000"/>
            <a:chOff x="4874269" y="4312084"/>
            <a:chExt cx="648000" cy="64800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B00FDE9-9939-4B3D-AA5D-AF6F8AD5AEA4}"/>
                </a:ext>
              </a:extLst>
            </p:cNvPr>
            <p:cNvSpPr/>
            <p:nvPr/>
          </p:nvSpPr>
          <p:spPr>
            <a:xfrm>
              <a:off x="4874269" y="4312084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449350BE-9200-4BFE-9D2B-C466CD8AEBB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010525" y="4430884"/>
              <a:ext cx="375488" cy="410400"/>
            </a:xfrm>
            <a:custGeom>
              <a:avLst/>
              <a:gdLst>
                <a:gd name="connsiteX0" fmla="*/ 122144 w 656811"/>
                <a:gd name="connsiteY0" fmla="*/ 717884 h 717884"/>
                <a:gd name="connsiteX1" fmla="*/ 328405 w 656811"/>
                <a:gd name="connsiteY1" fmla="*/ 305362 h 717884"/>
                <a:gd name="connsiteX2" fmla="*/ 534666 w 656811"/>
                <a:gd name="connsiteY2" fmla="*/ 717884 h 717884"/>
                <a:gd name="connsiteX3" fmla="*/ 656811 w 656811"/>
                <a:gd name="connsiteY3" fmla="*/ 656811 h 717884"/>
                <a:gd name="connsiteX4" fmla="*/ 328405 w 656811"/>
                <a:gd name="connsiteY4" fmla="*/ 0 h 717884"/>
                <a:gd name="connsiteX5" fmla="*/ 0 w 656811"/>
                <a:gd name="connsiteY5" fmla="*/ 656811 h 71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811" h="717884">
                  <a:moveTo>
                    <a:pt x="122144" y="717884"/>
                  </a:moveTo>
                  <a:lnTo>
                    <a:pt x="328405" y="305362"/>
                  </a:lnTo>
                  <a:lnTo>
                    <a:pt x="534666" y="717884"/>
                  </a:lnTo>
                  <a:lnTo>
                    <a:pt x="656811" y="656811"/>
                  </a:lnTo>
                  <a:lnTo>
                    <a:pt x="328405" y="0"/>
                  </a:lnTo>
                  <a:lnTo>
                    <a:pt x="0" y="656811"/>
                  </a:lnTo>
                  <a:close/>
                </a:path>
              </a:pathLst>
            </a:custGeom>
            <a:solidFill>
              <a:srgbClr val="00CC00"/>
            </a:solidFill>
            <a:ln>
              <a:solidFill>
                <a:srgbClr val="008000"/>
              </a:solidFill>
            </a:ln>
            <a:effectLst>
              <a:glow rad="76200">
                <a:srgbClr val="92D050">
                  <a:alpha val="6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6442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37602D1-2BA8-4080-881B-C03FB034F4B3}"/>
              </a:ext>
            </a:extLst>
          </p:cNvPr>
          <p:cNvSpPr/>
          <p:nvPr/>
        </p:nvSpPr>
        <p:spPr>
          <a:xfrm>
            <a:off x="5286000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14AEE8-4885-42B1-BD7A-2EFF67D9CFDF}"/>
              </a:ext>
            </a:extLst>
          </p:cNvPr>
          <p:cNvSpPr/>
          <p:nvPr/>
        </p:nvSpPr>
        <p:spPr>
          <a:xfrm>
            <a:off x="5286000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7674158-059A-4097-8DE6-10464CABE9FE}"/>
              </a:ext>
            </a:extLst>
          </p:cNvPr>
          <p:cNvSpPr/>
          <p:nvPr/>
        </p:nvSpPr>
        <p:spPr>
          <a:xfrm>
            <a:off x="5286000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95590C7-87E7-4BEC-AE85-40C8E4FBFBAE}"/>
              </a:ext>
            </a:extLst>
          </p:cNvPr>
          <p:cNvSpPr/>
          <p:nvPr/>
        </p:nvSpPr>
        <p:spPr>
          <a:xfrm>
            <a:off x="7154311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FD4E06-EF42-488A-BE39-BE25736AB8D9}"/>
              </a:ext>
            </a:extLst>
          </p:cNvPr>
          <p:cNvSpPr/>
          <p:nvPr/>
        </p:nvSpPr>
        <p:spPr>
          <a:xfrm>
            <a:off x="7154311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7472263-A5CC-48BF-87FF-8132BFC9819D}"/>
              </a:ext>
            </a:extLst>
          </p:cNvPr>
          <p:cNvSpPr/>
          <p:nvPr/>
        </p:nvSpPr>
        <p:spPr>
          <a:xfrm>
            <a:off x="7154311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AFEA7C7-80B7-4114-9405-EFFD6147E55D}"/>
              </a:ext>
            </a:extLst>
          </p:cNvPr>
          <p:cNvSpPr/>
          <p:nvPr/>
        </p:nvSpPr>
        <p:spPr>
          <a:xfrm>
            <a:off x="9022622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AD68106-D5E7-4593-9D3D-482CE92DDCA5}"/>
              </a:ext>
            </a:extLst>
          </p:cNvPr>
          <p:cNvSpPr/>
          <p:nvPr/>
        </p:nvSpPr>
        <p:spPr>
          <a:xfrm>
            <a:off x="9022622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9022622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AD7B405-05B7-4757-8E56-A8923C8C04BD}"/>
              </a:ext>
            </a:extLst>
          </p:cNvPr>
          <p:cNvSpPr/>
          <p:nvPr/>
        </p:nvSpPr>
        <p:spPr>
          <a:xfrm>
            <a:off x="3417689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C4779A-0C02-43DD-AA0B-07DE22288471}"/>
              </a:ext>
            </a:extLst>
          </p:cNvPr>
          <p:cNvSpPr/>
          <p:nvPr/>
        </p:nvSpPr>
        <p:spPr>
          <a:xfrm>
            <a:off x="3417689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308E0DD-60CD-410A-96C4-AC37E8E64903}"/>
              </a:ext>
            </a:extLst>
          </p:cNvPr>
          <p:cNvSpPr/>
          <p:nvPr/>
        </p:nvSpPr>
        <p:spPr>
          <a:xfrm>
            <a:off x="3417689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EC8CAD9-B898-4DF1-B19C-B5C6EF62258B}"/>
              </a:ext>
            </a:extLst>
          </p:cNvPr>
          <p:cNvSpPr/>
          <p:nvPr/>
        </p:nvSpPr>
        <p:spPr>
          <a:xfrm>
            <a:off x="1549378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B4F2DE8-F7D7-488E-B730-4749873C05D3}"/>
              </a:ext>
            </a:extLst>
          </p:cNvPr>
          <p:cNvSpPr/>
          <p:nvPr/>
        </p:nvSpPr>
        <p:spPr>
          <a:xfrm>
            <a:off x="1549378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2A2D118-EEA0-4579-8349-3EDAFB4AF00A}"/>
              </a:ext>
            </a:extLst>
          </p:cNvPr>
          <p:cNvSpPr/>
          <p:nvPr/>
        </p:nvSpPr>
        <p:spPr>
          <a:xfrm>
            <a:off x="1549378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BB8CB-5388-417A-B568-D4AA4D71C6D3}"/>
              </a:ext>
            </a:extLst>
          </p:cNvPr>
          <p:cNvSpPr txBox="1"/>
          <p:nvPr/>
        </p:nvSpPr>
        <p:spPr>
          <a:xfrm>
            <a:off x="1728600" y="1830194"/>
            <a:ext cx="12615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Сборник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65BC02-0E31-4633-95E1-9D186BF090E9}"/>
              </a:ext>
            </a:extLst>
          </p:cNvPr>
          <p:cNvSpPr txBox="1"/>
          <p:nvPr/>
        </p:nvSpPr>
        <p:spPr>
          <a:xfrm>
            <a:off x="3790944" y="1830194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91C963-2891-4FE9-B10F-51D893829662}"/>
              </a:ext>
            </a:extLst>
          </p:cNvPr>
          <p:cNvSpPr txBox="1"/>
          <p:nvPr/>
        </p:nvSpPr>
        <p:spPr>
          <a:xfrm>
            <a:off x="5659255" y="1832037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1723C2-7DDE-4F17-81E2-7143DD32224C}"/>
              </a:ext>
            </a:extLst>
          </p:cNvPr>
          <p:cNvSpPr txBox="1"/>
          <p:nvPr/>
        </p:nvSpPr>
        <p:spPr>
          <a:xfrm>
            <a:off x="7527566" y="1830194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CA94A2-03B0-4160-B4DB-BA542ADEA456}"/>
              </a:ext>
            </a:extLst>
          </p:cNvPr>
          <p:cNvSpPr txBox="1"/>
          <p:nvPr/>
        </p:nvSpPr>
        <p:spPr>
          <a:xfrm>
            <a:off x="9395877" y="1877192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47DCF1-61BD-456D-96CE-3EAD4A29C120}"/>
              </a:ext>
            </a:extLst>
          </p:cNvPr>
          <p:cNvSpPr txBox="1"/>
          <p:nvPr/>
        </p:nvSpPr>
        <p:spPr>
          <a:xfrm>
            <a:off x="1922632" y="3698505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AF387-C965-42A4-9CE1-1A7FF9F39189}"/>
              </a:ext>
            </a:extLst>
          </p:cNvPr>
          <p:cNvSpPr txBox="1"/>
          <p:nvPr/>
        </p:nvSpPr>
        <p:spPr>
          <a:xfrm>
            <a:off x="3790943" y="3698504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42AAAF-10B9-43F7-AA38-3A74B75A431D}"/>
              </a:ext>
            </a:extLst>
          </p:cNvPr>
          <p:cNvSpPr txBox="1"/>
          <p:nvPr/>
        </p:nvSpPr>
        <p:spPr>
          <a:xfrm>
            <a:off x="5659254" y="3698504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A5AE4-5D99-4BF7-AB98-E7390E26B0AC}"/>
              </a:ext>
            </a:extLst>
          </p:cNvPr>
          <p:cNvSpPr txBox="1"/>
          <p:nvPr/>
        </p:nvSpPr>
        <p:spPr>
          <a:xfrm>
            <a:off x="7527565" y="3698503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913C6-9876-4703-8C7F-DB97B96902BA}"/>
              </a:ext>
            </a:extLst>
          </p:cNvPr>
          <p:cNvSpPr txBox="1"/>
          <p:nvPr/>
        </p:nvSpPr>
        <p:spPr>
          <a:xfrm>
            <a:off x="9395876" y="3698502"/>
            <a:ext cx="873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BEBDD-436B-4607-AF01-B082F75FD75D}"/>
              </a:ext>
            </a:extLst>
          </p:cNvPr>
          <p:cNvSpPr txBox="1"/>
          <p:nvPr/>
        </p:nvSpPr>
        <p:spPr>
          <a:xfrm>
            <a:off x="1880298" y="5566816"/>
            <a:ext cx="958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91C31A-6DA4-4BEE-9996-6507BD6019F0}"/>
              </a:ext>
            </a:extLst>
          </p:cNvPr>
          <p:cNvSpPr txBox="1"/>
          <p:nvPr/>
        </p:nvSpPr>
        <p:spPr>
          <a:xfrm>
            <a:off x="3742636" y="5566816"/>
            <a:ext cx="9701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CC6DF-D508-41CA-9F2D-34C28F7308C9}"/>
              </a:ext>
            </a:extLst>
          </p:cNvPr>
          <p:cNvSpPr txBox="1"/>
          <p:nvPr/>
        </p:nvSpPr>
        <p:spPr>
          <a:xfrm>
            <a:off x="5619248" y="5566816"/>
            <a:ext cx="953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6848BB-BDA2-43E0-B4AC-3F8DB20C7E86}"/>
              </a:ext>
            </a:extLst>
          </p:cNvPr>
          <p:cNvSpPr txBox="1"/>
          <p:nvPr/>
        </p:nvSpPr>
        <p:spPr>
          <a:xfrm>
            <a:off x="7474777" y="5566815"/>
            <a:ext cx="979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5F3D0-7112-4AF6-8802-BA222EE53503}"/>
              </a:ext>
            </a:extLst>
          </p:cNvPr>
          <p:cNvSpPr txBox="1"/>
          <p:nvPr/>
        </p:nvSpPr>
        <p:spPr>
          <a:xfrm>
            <a:off x="9349299" y="5566815"/>
            <a:ext cx="9624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15</a:t>
            </a:r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E913F1E3-4365-4DFF-BB83-2EE6C6C1DDBC}"/>
              </a:ext>
            </a:extLst>
          </p:cNvPr>
          <p:cNvSpPr/>
          <p:nvPr/>
        </p:nvSpPr>
        <p:spPr>
          <a:xfrm rot="5400000">
            <a:off x="10905067" y="3574774"/>
            <a:ext cx="1072444" cy="632178"/>
          </a:xfrm>
          <a:prstGeom prst="triangl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52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rnd" cmpd="sng">
            <a:gradFill flip="none" rotWithShape="1">
              <a:gsLst>
                <a:gs pos="27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6977BE24-864C-4067-B568-34EB39AFB4CC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26F98E95-0BF6-4691-8A7E-0C4DDB0AA284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Крест 49">
              <a:extLst>
                <a:ext uri="{FF2B5EF4-FFF2-40B4-BE49-F238E27FC236}">
                  <a16:creationId xmlns:a16="http://schemas.microsoft.com/office/drawing/2014/main" id="{D4903371-EADD-4F6E-87F2-4A413A1FC137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solidFill>
              <a:schemeClr val="bg2">
                <a:lumMod val="50000"/>
                <a:lumOff val="50000"/>
              </a:schemeClr>
            </a:solidFill>
            <a:effectLst>
              <a:glow rad="76200">
                <a:schemeClr val="accent3">
                  <a:satMod val="175000"/>
                  <a:alpha val="5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8" name="Подзаголовок 2">
            <a:extLst>
              <a:ext uri="{FF2B5EF4-FFF2-40B4-BE49-F238E27FC236}">
                <a16:creationId xmlns:a16="http://schemas.microsoft.com/office/drawing/2014/main" id="{136EDA0D-A9BA-4308-A968-0977BC4F8AA6}"/>
              </a:ext>
            </a:extLst>
          </p:cNvPr>
          <p:cNvSpPr txBox="1">
            <a:spLocks/>
          </p:cNvSpPr>
          <p:nvPr/>
        </p:nvSpPr>
        <p:spPr>
          <a:xfrm>
            <a:off x="1523997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Сборники полученных марок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0252B7C1-3D41-4A61-BAEA-A74DFE2265BD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5299911" y="4861023"/>
            <a:chExt cx="810000" cy="810000"/>
          </a:xfrm>
        </p:grpSpPr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47921F24-53F2-4251-8FA3-29A5A5ABA2AC}"/>
                </a:ext>
              </a:extLst>
            </p:cNvPr>
            <p:cNvSpPr/>
            <p:nvPr/>
          </p:nvSpPr>
          <p:spPr>
            <a:xfrm>
              <a:off x="5299911" y="4861023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Стрелка: вправо 50">
              <a:extLst>
                <a:ext uri="{FF2B5EF4-FFF2-40B4-BE49-F238E27FC236}">
                  <a16:creationId xmlns:a16="http://schemas.microsoft.com/office/drawing/2014/main" id="{F8900053-BC3A-49C7-ABCE-345116AF4F8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56555" y="5091707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1946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Сборники полученных марок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37602D1-2BA8-4080-881B-C03FB034F4B3}"/>
              </a:ext>
            </a:extLst>
          </p:cNvPr>
          <p:cNvSpPr/>
          <p:nvPr/>
        </p:nvSpPr>
        <p:spPr>
          <a:xfrm>
            <a:off x="5286000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14AEE8-4885-42B1-BD7A-2EFF67D9CFDF}"/>
              </a:ext>
            </a:extLst>
          </p:cNvPr>
          <p:cNvSpPr/>
          <p:nvPr/>
        </p:nvSpPr>
        <p:spPr>
          <a:xfrm>
            <a:off x="5286000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7674158-059A-4097-8DE6-10464CABE9FE}"/>
              </a:ext>
            </a:extLst>
          </p:cNvPr>
          <p:cNvSpPr/>
          <p:nvPr/>
        </p:nvSpPr>
        <p:spPr>
          <a:xfrm>
            <a:off x="5286000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95590C7-87E7-4BEC-AE85-40C8E4FBFBAE}"/>
              </a:ext>
            </a:extLst>
          </p:cNvPr>
          <p:cNvSpPr/>
          <p:nvPr/>
        </p:nvSpPr>
        <p:spPr>
          <a:xfrm>
            <a:off x="7154311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FD4E06-EF42-488A-BE39-BE25736AB8D9}"/>
              </a:ext>
            </a:extLst>
          </p:cNvPr>
          <p:cNvSpPr/>
          <p:nvPr/>
        </p:nvSpPr>
        <p:spPr>
          <a:xfrm>
            <a:off x="7154311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7472263-A5CC-48BF-87FF-8132BFC9819D}"/>
              </a:ext>
            </a:extLst>
          </p:cNvPr>
          <p:cNvSpPr/>
          <p:nvPr/>
        </p:nvSpPr>
        <p:spPr>
          <a:xfrm>
            <a:off x="7154311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AFEA7C7-80B7-4114-9405-EFFD6147E55D}"/>
              </a:ext>
            </a:extLst>
          </p:cNvPr>
          <p:cNvSpPr/>
          <p:nvPr/>
        </p:nvSpPr>
        <p:spPr>
          <a:xfrm>
            <a:off x="9022622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AD68106-D5E7-4593-9D3D-482CE92DDCA5}"/>
              </a:ext>
            </a:extLst>
          </p:cNvPr>
          <p:cNvSpPr/>
          <p:nvPr/>
        </p:nvSpPr>
        <p:spPr>
          <a:xfrm>
            <a:off x="9022622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9022622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AD7B405-05B7-4757-8E56-A8923C8C04BD}"/>
              </a:ext>
            </a:extLst>
          </p:cNvPr>
          <p:cNvSpPr/>
          <p:nvPr/>
        </p:nvSpPr>
        <p:spPr>
          <a:xfrm>
            <a:off x="3417689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C4779A-0C02-43DD-AA0B-07DE22288471}"/>
              </a:ext>
            </a:extLst>
          </p:cNvPr>
          <p:cNvSpPr/>
          <p:nvPr/>
        </p:nvSpPr>
        <p:spPr>
          <a:xfrm>
            <a:off x="3417689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308E0DD-60CD-410A-96C4-AC37E8E64903}"/>
              </a:ext>
            </a:extLst>
          </p:cNvPr>
          <p:cNvSpPr/>
          <p:nvPr/>
        </p:nvSpPr>
        <p:spPr>
          <a:xfrm>
            <a:off x="3417689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EC8CAD9-B898-4DF1-B19C-B5C6EF62258B}"/>
              </a:ext>
            </a:extLst>
          </p:cNvPr>
          <p:cNvSpPr/>
          <p:nvPr/>
        </p:nvSpPr>
        <p:spPr>
          <a:xfrm>
            <a:off x="1549378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B4F2DE8-F7D7-488E-B730-4749873C05D3}"/>
              </a:ext>
            </a:extLst>
          </p:cNvPr>
          <p:cNvSpPr/>
          <p:nvPr/>
        </p:nvSpPr>
        <p:spPr>
          <a:xfrm>
            <a:off x="1549378" y="3080866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2A2D118-EEA0-4579-8349-3EDAFB4AF00A}"/>
              </a:ext>
            </a:extLst>
          </p:cNvPr>
          <p:cNvSpPr/>
          <p:nvPr/>
        </p:nvSpPr>
        <p:spPr>
          <a:xfrm>
            <a:off x="1549378" y="4949177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BB8CB-5388-417A-B568-D4AA4D71C6D3}"/>
              </a:ext>
            </a:extLst>
          </p:cNvPr>
          <p:cNvSpPr txBox="1"/>
          <p:nvPr/>
        </p:nvSpPr>
        <p:spPr>
          <a:xfrm>
            <a:off x="1728600" y="1830194"/>
            <a:ext cx="126155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err="1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Сброник</a:t>
            </a:r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65BC02-0E31-4633-95E1-9D186BF090E9}"/>
              </a:ext>
            </a:extLst>
          </p:cNvPr>
          <p:cNvSpPr txBox="1"/>
          <p:nvPr/>
        </p:nvSpPr>
        <p:spPr>
          <a:xfrm>
            <a:off x="3790944" y="1830194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91C963-2891-4FE9-B10F-51D893829662}"/>
              </a:ext>
            </a:extLst>
          </p:cNvPr>
          <p:cNvSpPr txBox="1"/>
          <p:nvPr/>
        </p:nvSpPr>
        <p:spPr>
          <a:xfrm>
            <a:off x="5659255" y="1832037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1723C2-7DDE-4F17-81E2-7143DD32224C}"/>
              </a:ext>
            </a:extLst>
          </p:cNvPr>
          <p:cNvSpPr txBox="1"/>
          <p:nvPr/>
        </p:nvSpPr>
        <p:spPr>
          <a:xfrm>
            <a:off x="7527566" y="1830194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CA94A2-03B0-4160-B4DB-BA542ADEA456}"/>
              </a:ext>
            </a:extLst>
          </p:cNvPr>
          <p:cNvSpPr txBox="1"/>
          <p:nvPr/>
        </p:nvSpPr>
        <p:spPr>
          <a:xfrm>
            <a:off x="9395877" y="1877192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47DCF1-61BD-456D-96CE-3EAD4A29C120}"/>
              </a:ext>
            </a:extLst>
          </p:cNvPr>
          <p:cNvSpPr txBox="1"/>
          <p:nvPr/>
        </p:nvSpPr>
        <p:spPr>
          <a:xfrm>
            <a:off x="1922632" y="3698505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AF387-C965-42A4-9CE1-1A7FF9F39189}"/>
              </a:ext>
            </a:extLst>
          </p:cNvPr>
          <p:cNvSpPr txBox="1"/>
          <p:nvPr/>
        </p:nvSpPr>
        <p:spPr>
          <a:xfrm>
            <a:off x="3790943" y="3698504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42AAAF-10B9-43F7-AA38-3A74B75A431D}"/>
              </a:ext>
            </a:extLst>
          </p:cNvPr>
          <p:cNvSpPr txBox="1"/>
          <p:nvPr/>
        </p:nvSpPr>
        <p:spPr>
          <a:xfrm>
            <a:off x="5659254" y="3698504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A5AE4-5D99-4BF7-AB98-E7390E26B0AC}"/>
              </a:ext>
            </a:extLst>
          </p:cNvPr>
          <p:cNvSpPr txBox="1"/>
          <p:nvPr/>
        </p:nvSpPr>
        <p:spPr>
          <a:xfrm>
            <a:off x="7527565" y="3698503"/>
            <a:ext cx="873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2913C6-9876-4703-8C7F-DB97B96902BA}"/>
              </a:ext>
            </a:extLst>
          </p:cNvPr>
          <p:cNvSpPr txBox="1"/>
          <p:nvPr/>
        </p:nvSpPr>
        <p:spPr>
          <a:xfrm>
            <a:off x="9395876" y="3698502"/>
            <a:ext cx="873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EBEBDD-436B-4607-AF01-B082F75FD75D}"/>
              </a:ext>
            </a:extLst>
          </p:cNvPr>
          <p:cNvSpPr txBox="1"/>
          <p:nvPr/>
        </p:nvSpPr>
        <p:spPr>
          <a:xfrm>
            <a:off x="1880298" y="5566816"/>
            <a:ext cx="9581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91C31A-6DA4-4BEE-9996-6507BD6019F0}"/>
              </a:ext>
            </a:extLst>
          </p:cNvPr>
          <p:cNvSpPr txBox="1"/>
          <p:nvPr/>
        </p:nvSpPr>
        <p:spPr>
          <a:xfrm>
            <a:off x="3742636" y="5566816"/>
            <a:ext cx="9701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1CC6DF-D508-41CA-9F2D-34C28F7308C9}"/>
              </a:ext>
            </a:extLst>
          </p:cNvPr>
          <p:cNvSpPr txBox="1"/>
          <p:nvPr/>
        </p:nvSpPr>
        <p:spPr>
          <a:xfrm>
            <a:off x="5619248" y="5566816"/>
            <a:ext cx="9534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6848BB-BDA2-43E0-B4AC-3F8DB20C7E86}"/>
              </a:ext>
            </a:extLst>
          </p:cNvPr>
          <p:cNvSpPr txBox="1"/>
          <p:nvPr/>
        </p:nvSpPr>
        <p:spPr>
          <a:xfrm>
            <a:off x="7474777" y="5566815"/>
            <a:ext cx="9790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5F3D0-7112-4AF6-8802-BA222EE53503}"/>
              </a:ext>
            </a:extLst>
          </p:cNvPr>
          <p:cNvSpPr txBox="1"/>
          <p:nvPr/>
        </p:nvSpPr>
        <p:spPr>
          <a:xfrm>
            <a:off x="9349299" y="5566815"/>
            <a:ext cx="9624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15</a:t>
            </a:r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E913F1E3-4365-4DFF-BB83-2EE6C6C1DDBC}"/>
              </a:ext>
            </a:extLst>
          </p:cNvPr>
          <p:cNvSpPr/>
          <p:nvPr/>
        </p:nvSpPr>
        <p:spPr>
          <a:xfrm rot="5400000">
            <a:off x="10905067" y="3574774"/>
            <a:ext cx="1072444" cy="632178"/>
          </a:xfrm>
          <a:prstGeom prst="triangle">
            <a:avLst/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6977BE24-864C-4067-B568-34EB39AFB4CC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26F98E95-0BF6-4691-8A7E-0C4DDB0AA284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Крест 49">
              <a:extLst>
                <a:ext uri="{FF2B5EF4-FFF2-40B4-BE49-F238E27FC236}">
                  <a16:creationId xmlns:a16="http://schemas.microsoft.com/office/drawing/2014/main" id="{D4903371-EADD-4F6E-87F2-4A413A1FC137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F1C4C11-954F-4F2E-B831-702E47AEA8D8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3DA567AE-221B-4F69-A353-72C31C45EC3D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Стрелка: вправо 39">
              <a:extLst>
                <a:ext uri="{FF2B5EF4-FFF2-40B4-BE49-F238E27FC236}">
                  <a16:creationId xmlns:a16="http://schemas.microsoft.com/office/drawing/2014/main" id="{32ECA972-8D4C-4EBB-A17D-12413A5DF3F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0407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Сборники полученных марок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1549376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5F3D0-7112-4AF6-8802-BA222EE53503}"/>
              </a:ext>
            </a:extLst>
          </p:cNvPr>
          <p:cNvSpPr txBox="1"/>
          <p:nvPr/>
        </p:nvSpPr>
        <p:spPr>
          <a:xfrm>
            <a:off x="1870418" y="1830194"/>
            <a:ext cx="9779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16</a:t>
            </a:r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E913F1E3-4365-4DFF-BB83-2EE6C6C1DDBC}"/>
              </a:ext>
            </a:extLst>
          </p:cNvPr>
          <p:cNvSpPr/>
          <p:nvPr/>
        </p:nvSpPr>
        <p:spPr>
          <a:xfrm rot="16200000">
            <a:off x="194351" y="3382413"/>
            <a:ext cx="1072444" cy="632178"/>
          </a:xfrm>
          <a:prstGeom prst="triangl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52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rnd" cmpd="sng">
            <a:gradFill flip="none" rotWithShape="1">
              <a:gsLst>
                <a:gs pos="27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0B0678F0-E441-4F5C-9D90-8556AA190562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FC529770-5D89-43CF-907A-3C10B46CB6BD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6" name="Крест 65">
              <a:extLst>
                <a:ext uri="{FF2B5EF4-FFF2-40B4-BE49-F238E27FC236}">
                  <a16:creationId xmlns:a16="http://schemas.microsoft.com/office/drawing/2014/main" id="{9FF5EE82-3A6D-4516-A6D1-31A57B1027C6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solidFill>
              <a:schemeClr val="bg2">
                <a:lumMod val="50000"/>
                <a:lumOff val="50000"/>
              </a:schemeClr>
            </a:solidFill>
            <a:effectLst>
              <a:glow rad="76200">
                <a:schemeClr val="accent3">
                  <a:satMod val="175000"/>
                  <a:alpha val="5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60A20BD-0926-4E0A-9EE5-706265F8CB65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5299911" y="4861023"/>
            <a:chExt cx="810000" cy="810000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2F4C52A9-8EDA-42AC-AA08-8C64AE42D55E}"/>
                </a:ext>
              </a:extLst>
            </p:cNvPr>
            <p:cNvSpPr/>
            <p:nvPr/>
          </p:nvSpPr>
          <p:spPr>
            <a:xfrm>
              <a:off x="5299911" y="4861023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Стрелка: вправо 10">
              <a:extLst>
                <a:ext uri="{FF2B5EF4-FFF2-40B4-BE49-F238E27FC236}">
                  <a16:creationId xmlns:a16="http://schemas.microsoft.com/office/drawing/2014/main" id="{2D54079B-B48B-4EB3-BC29-CE1C15B606E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56555" y="5091707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2830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0394" y="590204"/>
            <a:ext cx="9144000" cy="4572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r>
              <a:rPr lang="ru-RU" sz="36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Коллекция марок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10394" y="2114204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304800">
                    <a:schemeClr val="accent1">
                      <a:lumMod val="90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Войти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10394" y="2981498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304800">
                    <a:schemeClr val="accent1">
                      <a:lumMod val="90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Зарегистрироваться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410394" y="4009506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304800">
                    <a:schemeClr val="accent1">
                      <a:lumMod val="90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Сборники</a:t>
            </a:r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1410394" y="4957157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304800">
                    <a:schemeClr val="accent1">
                      <a:lumMod val="90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Добавить марку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70982F9-4763-4EE1-8FEC-C3875A7010EA}"/>
              </a:ext>
            </a:extLst>
          </p:cNvPr>
          <p:cNvSpPr txBox="1">
            <a:spLocks/>
          </p:cNvSpPr>
          <p:nvPr/>
        </p:nvSpPr>
        <p:spPr>
          <a:xfrm>
            <a:off x="1410394" y="5904808"/>
            <a:ext cx="91440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effectLst>
                  <a:glow rad="304800">
                    <a:schemeClr val="accent1">
                      <a:lumMod val="90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Выйти</a:t>
            </a:r>
          </a:p>
        </p:txBody>
      </p:sp>
    </p:spTree>
    <p:extLst>
      <p:ext uri="{BB962C8B-B14F-4D97-AF65-F5344CB8AC3E}">
        <p14:creationId xmlns:p14="http://schemas.microsoft.com/office/powerpoint/2010/main" val="97070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Сборники полученных марок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1549376" y="1212555"/>
            <a:ext cx="1620000" cy="162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5F3D0-7112-4AF6-8802-BA222EE53503}"/>
              </a:ext>
            </a:extLst>
          </p:cNvPr>
          <p:cNvSpPr txBox="1"/>
          <p:nvPr/>
        </p:nvSpPr>
        <p:spPr>
          <a:xfrm>
            <a:off x="1870418" y="1830194"/>
            <a:ext cx="97791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62000">
                        <a:schemeClr val="bg2">
                          <a:lumMod val="65000"/>
                          <a:lumOff val="35000"/>
                        </a:schemeClr>
                      </a:gs>
                      <a:gs pos="25000">
                        <a:srgbClr val="727272"/>
                      </a:gs>
                      <a:gs pos="43000">
                        <a:srgbClr val="292929">
                          <a:alpha val="80392"/>
                        </a:srgbClr>
                      </a:gs>
                      <a:gs pos="73000">
                        <a:schemeClr val="tx1">
                          <a:lumMod val="50000"/>
                        </a:schemeClr>
                      </a:gs>
                      <a:gs pos="84000">
                        <a:schemeClr val="tx1">
                          <a:lumMod val="65000"/>
                        </a:schemeClr>
                      </a:gs>
                      <a:gs pos="96000">
                        <a:schemeClr val="tx1">
                          <a:lumMod val="7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Слот 16</a:t>
            </a:r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E913F1E3-4365-4DFF-BB83-2EE6C6C1DDBC}"/>
              </a:ext>
            </a:extLst>
          </p:cNvPr>
          <p:cNvSpPr/>
          <p:nvPr/>
        </p:nvSpPr>
        <p:spPr>
          <a:xfrm rot="16200000">
            <a:off x="194351" y="3382413"/>
            <a:ext cx="1072444" cy="632178"/>
          </a:xfrm>
          <a:prstGeom prst="triangle">
            <a:avLst/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0B0678F0-E441-4F5C-9D90-8556AA190562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65" name="Прямоугольник 64">
              <a:extLst>
                <a:ext uri="{FF2B5EF4-FFF2-40B4-BE49-F238E27FC236}">
                  <a16:creationId xmlns:a16="http://schemas.microsoft.com/office/drawing/2014/main" id="{FC529770-5D89-43CF-907A-3C10B46CB6BD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6" name="Крест 65">
              <a:extLst>
                <a:ext uri="{FF2B5EF4-FFF2-40B4-BE49-F238E27FC236}">
                  <a16:creationId xmlns:a16="http://schemas.microsoft.com/office/drawing/2014/main" id="{9FF5EE82-3A6D-4516-A6D1-31A57B1027C6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F6CAA01-F779-4E44-A22D-0315232165AF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7F231675-DF6B-49C9-AF13-F8FE2A500215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Стрелка: вправо 10">
              <a:extLst>
                <a:ext uri="{FF2B5EF4-FFF2-40B4-BE49-F238E27FC236}">
                  <a16:creationId xmlns:a16="http://schemas.microsoft.com/office/drawing/2014/main" id="{68A6E817-4CE3-4137-AB62-C1A74897A1F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97078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37602D1-2BA8-4080-881B-C03FB034F4B3}"/>
              </a:ext>
            </a:extLst>
          </p:cNvPr>
          <p:cNvSpPr/>
          <p:nvPr/>
        </p:nvSpPr>
        <p:spPr>
          <a:xfrm>
            <a:off x="5286000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14AEE8-4885-42B1-BD7A-2EFF67D9CFDF}"/>
              </a:ext>
            </a:extLst>
          </p:cNvPr>
          <p:cNvSpPr/>
          <p:nvPr/>
        </p:nvSpPr>
        <p:spPr>
          <a:xfrm>
            <a:off x="5286000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7674158-059A-4097-8DE6-10464CABE9FE}"/>
              </a:ext>
            </a:extLst>
          </p:cNvPr>
          <p:cNvSpPr/>
          <p:nvPr/>
        </p:nvSpPr>
        <p:spPr>
          <a:xfrm>
            <a:off x="5286000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95590C7-87E7-4BEC-AE85-40C8E4FBFBAE}"/>
              </a:ext>
            </a:extLst>
          </p:cNvPr>
          <p:cNvSpPr/>
          <p:nvPr/>
        </p:nvSpPr>
        <p:spPr>
          <a:xfrm>
            <a:off x="7154311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FD4E06-EF42-488A-BE39-BE25736AB8D9}"/>
              </a:ext>
            </a:extLst>
          </p:cNvPr>
          <p:cNvSpPr/>
          <p:nvPr/>
        </p:nvSpPr>
        <p:spPr>
          <a:xfrm>
            <a:off x="7154311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7472263-A5CC-48BF-87FF-8132BFC9819D}"/>
              </a:ext>
            </a:extLst>
          </p:cNvPr>
          <p:cNvSpPr/>
          <p:nvPr/>
        </p:nvSpPr>
        <p:spPr>
          <a:xfrm>
            <a:off x="7154311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AFEA7C7-80B7-4114-9405-EFFD6147E55D}"/>
              </a:ext>
            </a:extLst>
          </p:cNvPr>
          <p:cNvSpPr/>
          <p:nvPr/>
        </p:nvSpPr>
        <p:spPr>
          <a:xfrm>
            <a:off x="9022622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AD68106-D5E7-4593-9D3D-482CE92DDCA5}"/>
              </a:ext>
            </a:extLst>
          </p:cNvPr>
          <p:cNvSpPr/>
          <p:nvPr/>
        </p:nvSpPr>
        <p:spPr>
          <a:xfrm>
            <a:off x="9022622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9022622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AD7B405-05B7-4757-8E56-A8923C8C04BD}"/>
              </a:ext>
            </a:extLst>
          </p:cNvPr>
          <p:cNvSpPr/>
          <p:nvPr/>
        </p:nvSpPr>
        <p:spPr>
          <a:xfrm>
            <a:off x="3417689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C4779A-0C02-43DD-AA0B-07DE22288471}"/>
              </a:ext>
            </a:extLst>
          </p:cNvPr>
          <p:cNvSpPr/>
          <p:nvPr/>
        </p:nvSpPr>
        <p:spPr>
          <a:xfrm>
            <a:off x="3417689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308E0DD-60CD-410A-96C4-AC37E8E64903}"/>
              </a:ext>
            </a:extLst>
          </p:cNvPr>
          <p:cNvSpPr/>
          <p:nvPr/>
        </p:nvSpPr>
        <p:spPr>
          <a:xfrm>
            <a:off x="3417689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EC8CAD9-B898-4DF1-B19C-B5C6EF62258B}"/>
              </a:ext>
            </a:extLst>
          </p:cNvPr>
          <p:cNvSpPr/>
          <p:nvPr/>
        </p:nvSpPr>
        <p:spPr>
          <a:xfrm>
            <a:off x="1549378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B4F2DE8-F7D7-488E-B730-4749873C05D3}"/>
              </a:ext>
            </a:extLst>
          </p:cNvPr>
          <p:cNvSpPr/>
          <p:nvPr/>
        </p:nvSpPr>
        <p:spPr>
          <a:xfrm>
            <a:off x="1549378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2A2D118-EEA0-4579-8349-3EDAFB4AF00A}"/>
              </a:ext>
            </a:extLst>
          </p:cNvPr>
          <p:cNvSpPr/>
          <p:nvPr/>
        </p:nvSpPr>
        <p:spPr>
          <a:xfrm>
            <a:off x="1549378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E913F1E3-4365-4DFF-BB83-2EE6C6C1DDBC}"/>
              </a:ext>
            </a:extLst>
          </p:cNvPr>
          <p:cNvSpPr/>
          <p:nvPr/>
        </p:nvSpPr>
        <p:spPr>
          <a:xfrm rot="5400000">
            <a:off x="10905067" y="3574774"/>
            <a:ext cx="1072444" cy="632178"/>
          </a:xfrm>
          <a:prstGeom prst="triangl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52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rnd" cmpd="sng">
            <a:gradFill flip="none" rotWithShape="1">
              <a:gsLst>
                <a:gs pos="27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6977BE24-864C-4067-B568-34EB39AFB4CC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26F98E95-0BF6-4691-8A7E-0C4DDB0AA284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Крест 49">
              <a:extLst>
                <a:ext uri="{FF2B5EF4-FFF2-40B4-BE49-F238E27FC236}">
                  <a16:creationId xmlns:a16="http://schemas.microsoft.com/office/drawing/2014/main" id="{D4903371-EADD-4F6E-87F2-4A413A1FC137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solidFill>
              <a:schemeClr val="bg2">
                <a:lumMod val="50000"/>
                <a:lumOff val="50000"/>
              </a:schemeClr>
            </a:solidFill>
            <a:effectLst>
              <a:glow rad="76200">
                <a:schemeClr val="accent3">
                  <a:satMod val="175000"/>
                  <a:alpha val="5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4F5C7BE2-491C-4532-BB62-26D6409B3B57}"/>
              </a:ext>
            </a:extLst>
          </p:cNvPr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3FFB4A-69BD-4EA5-8384-97799DFFB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8" y="1458929"/>
            <a:ext cx="1620000" cy="1127250"/>
          </a:xfrm>
          <a:prstGeom prst="rect">
            <a:avLst/>
          </a:prstGeom>
        </p:spPr>
      </p:pic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E6E8CC7C-05CF-4EEB-987B-52A55575F8EA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5299911" y="4861023"/>
            <a:chExt cx="810000" cy="810000"/>
          </a:xfrm>
        </p:grpSpPr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6E0521EF-C06B-4D5D-9929-C8FC4B1BFD54}"/>
                </a:ext>
              </a:extLst>
            </p:cNvPr>
            <p:cNvSpPr/>
            <p:nvPr/>
          </p:nvSpPr>
          <p:spPr>
            <a:xfrm>
              <a:off x="5299911" y="4861023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1" name="Стрелка: вправо 50">
              <a:extLst>
                <a:ext uri="{FF2B5EF4-FFF2-40B4-BE49-F238E27FC236}">
                  <a16:creationId xmlns:a16="http://schemas.microsoft.com/office/drawing/2014/main" id="{67FFD829-E9F3-4EA0-ACFD-3338BE67129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56555" y="5091707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1781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37602D1-2BA8-4080-881B-C03FB034F4B3}"/>
              </a:ext>
            </a:extLst>
          </p:cNvPr>
          <p:cNvSpPr/>
          <p:nvPr/>
        </p:nvSpPr>
        <p:spPr>
          <a:xfrm>
            <a:off x="5286000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14AEE8-4885-42B1-BD7A-2EFF67D9CFDF}"/>
              </a:ext>
            </a:extLst>
          </p:cNvPr>
          <p:cNvSpPr/>
          <p:nvPr/>
        </p:nvSpPr>
        <p:spPr>
          <a:xfrm>
            <a:off x="5286000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7674158-059A-4097-8DE6-10464CABE9FE}"/>
              </a:ext>
            </a:extLst>
          </p:cNvPr>
          <p:cNvSpPr/>
          <p:nvPr/>
        </p:nvSpPr>
        <p:spPr>
          <a:xfrm>
            <a:off x="5286000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95590C7-87E7-4BEC-AE85-40C8E4FBFBAE}"/>
              </a:ext>
            </a:extLst>
          </p:cNvPr>
          <p:cNvSpPr/>
          <p:nvPr/>
        </p:nvSpPr>
        <p:spPr>
          <a:xfrm>
            <a:off x="7154311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FD4E06-EF42-488A-BE39-BE25736AB8D9}"/>
              </a:ext>
            </a:extLst>
          </p:cNvPr>
          <p:cNvSpPr/>
          <p:nvPr/>
        </p:nvSpPr>
        <p:spPr>
          <a:xfrm>
            <a:off x="7154311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7472263-A5CC-48BF-87FF-8132BFC9819D}"/>
              </a:ext>
            </a:extLst>
          </p:cNvPr>
          <p:cNvSpPr/>
          <p:nvPr/>
        </p:nvSpPr>
        <p:spPr>
          <a:xfrm>
            <a:off x="7154311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AFEA7C7-80B7-4114-9405-EFFD6147E55D}"/>
              </a:ext>
            </a:extLst>
          </p:cNvPr>
          <p:cNvSpPr/>
          <p:nvPr/>
        </p:nvSpPr>
        <p:spPr>
          <a:xfrm>
            <a:off x="9022622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AD68106-D5E7-4593-9D3D-482CE92DDCA5}"/>
              </a:ext>
            </a:extLst>
          </p:cNvPr>
          <p:cNvSpPr/>
          <p:nvPr/>
        </p:nvSpPr>
        <p:spPr>
          <a:xfrm>
            <a:off x="9022622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9022622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AD7B405-05B7-4757-8E56-A8923C8C04BD}"/>
              </a:ext>
            </a:extLst>
          </p:cNvPr>
          <p:cNvSpPr/>
          <p:nvPr/>
        </p:nvSpPr>
        <p:spPr>
          <a:xfrm>
            <a:off x="3417689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C4779A-0C02-43DD-AA0B-07DE22288471}"/>
              </a:ext>
            </a:extLst>
          </p:cNvPr>
          <p:cNvSpPr/>
          <p:nvPr/>
        </p:nvSpPr>
        <p:spPr>
          <a:xfrm>
            <a:off x="3417689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308E0DD-60CD-410A-96C4-AC37E8E64903}"/>
              </a:ext>
            </a:extLst>
          </p:cNvPr>
          <p:cNvSpPr/>
          <p:nvPr/>
        </p:nvSpPr>
        <p:spPr>
          <a:xfrm>
            <a:off x="3417689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EC8CAD9-B898-4DF1-B19C-B5C6EF62258B}"/>
              </a:ext>
            </a:extLst>
          </p:cNvPr>
          <p:cNvSpPr/>
          <p:nvPr/>
        </p:nvSpPr>
        <p:spPr>
          <a:xfrm>
            <a:off x="1549378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B4F2DE8-F7D7-488E-B730-4749873C05D3}"/>
              </a:ext>
            </a:extLst>
          </p:cNvPr>
          <p:cNvSpPr/>
          <p:nvPr/>
        </p:nvSpPr>
        <p:spPr>
          <a:xfrm>
            <a:off x="1549378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2A2D118-EEA0-4579-8349-3EDAFB4AF00A}"/>
              </a:ext>
            </a:extLst>
          </p:cNvPr>
          <p:cNvSpPr/>
          <p:nvPr/>
        </p:nvSpPr>
        <p:spPr>
          <a:xfrm>
            <a:off x="1549378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E913F1E3-4365-4DFF-BB83-2EE6C6C1DDBC}"/>
              </a:ext>
            </a:extLst>
          </p:cNvPr>
          <p:cNvSpPr/>
          <p:nvPr/>
        </p:nvSpPr>
        <p:spPr>
          <a:xfrm rot="5400000">
            <a:off x="10905067" y="3574774"/>
            <a:ext cx="1072444" cy="632178"/>
          </a:xfrm>
          <a:prstGeom prst="triangle">
            <a:avLst/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6977BE24-864C-4067-B568-34EB39AFB4CC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26F98E95-0BF6-4691-8A7E-0C4DDB0AA284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Крест 49">
              <a:extLst>
                <a:ext uri="{FF2B5EF4-FFF2-40B4-BE49-F238E27FC236}">
                  <a16:creationId xmlns:a16="http://schemas.microsoft.com/office/drawing/2014/main" id="{D4903371-EADD-4F6E-87F2-4A413A1FC137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4F5C7BE2-491C-4532-BB62-26D6409B3B57}"/>
              </a:ext>
            </a:extLst>
          </p:cNvPr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 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3FFB4A-69BD-4EA5-8384-97799DFFB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8" y="1458929"/>
            <a:ext cx="1620000" cy="1127250"/>
          </a:xfrm>
          <a:prstGeom prst="rect">
            <a:avLst/>
          </a:prstGeom>
        </p:spPr>
      </p:pic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81EE-EDE7-451C-A7A6-88494A4F1905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641A8D79-A144-4A29-B863-0B875CCA0FD8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Стрелка: вправо 25">
              <a:extLst>
                <a:ext uri="{FF2B5EF4-FFF2-40B4-BE49-F238E27FC236}">
                  <a16:creationId xmlns:a16="http://schemas.microsoft.com/office/drawing/2014/main" id="{3762C21A-CEFE-4867-BC73-739E804AE8E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82454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37602D1-2BA8-4080-881B-C03FB034F4B3}"/>
              </a:ext>
            </a:extLst>
          </p:cNvPr>
          <p:cNvSpPr/>
          <p:nvPr/>
        </p:nvSpPr>
        <p:spPr>
          <a:xfrm>
            <a:off x="5286000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14AEE8-4885-42B1-BD7A-2EFF67D9CFDF}"/>
              </a:ext>
            </a:extLst>
          </p:cNvPr>
          <p:cNvSpPr/>
          <p:nvPr/>
        </p:nvSpPr>
        <p:spPr>
          <a:xfrm>
            <a:off x="5286000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7674158-059A-4097-8DE6-10464CABE9FE}"/>
              </a:ext>
            </a:extLst>
          </p:cNvPr>
          <p:cNvSpPr/>
          <p:nvPr/>
        </p:nvSpPr>
        <p:spPr>
          <a:xfrm>
            <a:off x="5286000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95590C7-87E7-4BEC-AE85-40C8E4FBFBAE}"/>
              </a:ext>
            </a:extLst>
          </p:cNvPr>
          <p:cNvSpPr/>
          <p:nvPr/>
        </p:nvSpPr>
        <p:spPr>
          <a:xfrm>
            <a:off x="7154311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FD4E06-EF42-488A-BE39-BE25736AB8D9}"/>
              </a:ext>
            </a:extLst>
          </p:cNvPr>
          <p:cNvSpPr/>
          <p:nvPr/>
        </p:nvSpPr>
        <p:spPr>
          <a:xfrm>
            <a:off x="7154311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7472263-A5CC-48BF-87FF-8132BFC9819D}"/>
              </a:ext>
            </a:extLst>
          </p:cNvPr>
          <p:cNvSpPr/>
          <p:nvPr/>
        </p:nvSpPr>
        <p:spPr>
          <a:xfrm>
            <a:off x="7154311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AFEA7C7-80B7-4114-9405-EFFD6147E55D}"/>
              </a:ext>
            </a:extLst>
          </p:cNvPr>
          <p:cNvSpPr/>
          <p:nvPr/>
        </p:nvSpPr>
        <p:spPr>
          <a:xfrm>
            <a:off x="9022622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AD68106-D5E7-4593-9D3D-482CE92DDCA5}"/>
              </a:ext>
            </a:extLst>
          </p:cNvPr>
          <p:cNvSpPr/>
          <p:nvPr/>
        </p:nvSpPr>
        <p:spPr>
          <a:xfrm>
            <a:off x="9022622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9022622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AD7B405-05B7-4757-8E56-A8923C8C04BD}"/>
              </a:ext>
            </a:extLst>
          </p:cNvPr>
          <p:cNvSpPr/>
          <p:nvPr/>
        </p:nvSpPr>
        <p:spPr>
          <a:xfrm>
            <a:off x="3417689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C4779A-0C02-43DD-AA0B-07DE22288471}"/>
              </a:ext>
            </a:extLst>
          </p:cNvPr>
          <p:cNvSpPr/>
          <p:nvPr/>
        </p:nvSpPr>
        <p:spPr>
          <a:xfrm>
            <a:off x="3417689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308E0DD-60CD-410A-96C4-AC37E8E64903}"/>
              </a:ext>
            </a:extLst>
          </p:cNvPr>
          <p:cNvSpPr/>
          <p:nvPr/>
        </p:nvSpPr>
        <p:spPr>
          <a:xfrm>
            <a:off x="3417689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EC8CAD9-B898-4DF1-B19C-B5C6EF62258B}"/>
              </a:ext>
            </a:extLst>
          </p:cNvPr>
          <p:cNvSpPr/>
          <p:nvPr/>
        </p:nvSpPr>
        <p:spPr>
          <a:xfrm>
            <a:off x="1549378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B4F2DE8-F7D7-488E-B730-4749873C05D3}"/>
              </a:ext>
            </a:extLst>
          </p:cNvPr>
          <p:cNvSpPr/>
          <p:nvPr/>
        </p:nvSpPr>
        <p:spPr>
          <a:xfrm>
            <a:off x="1549378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2A2D118-EEA0-4579-8349-3EDAFB4AF00A}"/>
              </a:ext>
            </a:extLst>
          </p:cNvPr>
          <p:cNvSpPr/>
          <p:nvPr/>
        </p:nvSpPr>
        <p:spPr>
          <a:xfrm>
            <a:off x="1549378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E913F1E3-4365-4DFF-BB83-2EE6C6C1DDBC}"/>
              </a:ext>
            </a:extLst>
          </p:cNvPr>
          <p:cNvSpPr/>
          <p:nvPr/>
        </p:nvSpPr>
        <p:spPr>
          <a:xfrm rot="5400000">
            <a:off x="10905067" y="3574774"/>
            <a:ext cx="1072444" cy="632178"/>
          </a:xfrm>
          <a:prstGeom prst="triangl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52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rnd" cmpd="sng">
            <a:gradFill flip="none" rotWithShape="1">
              <a:gsLst>
                <a:gs pos="27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6977BE24-864C-4067-B568-34EB39AFB4CC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26F98E95-0BF6-4691-8A7E-0C4DDB0AA284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Крест 49">
              <a:extLst>
                <a:ext uri="{FF2B5EF4-FFF2-40B4-BE49-F238E27FC236}">
                  <a16:creationId xmlns:a16="http://schemas.microsoft.com/office/drawing/2014/main" id="{D4903371-EADD-4F6E-87F2-4A413A1FC137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solidFill>
              <a:schemeClr val="bg2">
                <a:lumMod val="50000"/>
                <a:lumOff val="50000"/>
              </a:schemeClr>
            </a:solidFill>
            <a:effectLst>
              <a:glow rad="76200">
                <a:schemeClr val="accent3">
                  <a:satMod val="175000"/>
                  <a:alpha val="5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4F5C7BE2-491C-4532-BB62-26D6409B3B57}"/>
              </a:ext>
            </a:extLst>
          </p:cNvPr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 1</a:t>
            </a:r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CD9DBAF7-24E1-4644-AD39-F75E881C608E}"/>
              </a:ext>
            </a:extLst>
          </p:cNvPr>
          <p:cNvSpPr/>
          <p:nvPr/>
        </p:nvSpPr>
        <p:spPr>
          <a:xfrm rot="16200000">
            <a:off x="194351" y="3382413"/>
            <a:ext cx="1072444" cy="632178"/>
          </a:xfrm>
          <a:prstGeom prst="triangl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52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rnd" cmpd="sng">
            <a:gradFill flip="none" rotWithShape="1">
              <a:gsLst>
                <a:gs pos="27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5303C50-2BB0-4010-A518-4FF4CCA6177E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5299911" y="4861023"/>
            <a:chExt cx="810000" cy="8100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325FD027-9AD4-4AC8-84C0-89CB6A8F3C98}"/>
                </a:ext>
              </a:extLst>
            </p:cNvPr>
            <p:cNvSpPr/>
            <p:nvPr/>
          </p:nvSpPr>
          <p:spPr>
            <a:xfrm>
              <a:off x="5299911" y="4861023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5AEEF6B4-730B-4A01-ACC4-636F6A6557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56555" y="5091707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8958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37602D1-2BA8-4080-881B-C03FB034F4B3}"/>
              </a:ext>
            </a:extLst>
          </p:cNvPr>
          <p:cNvSpPr/>
          <p:nvPr/>
        </p:nvSpPr>
        <p:spPr>
          <a:xfrm>
            <a:off x="5286000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14AEE8-4885-42B1-BD7A-2EFF67D9CFDF}"/>
              </a:ext>
            </a:extLst>
          </p:cNvPr>
          <p:cNvSpPr/>
          <p:nvPr/>
        </p:nvSpPr>
        <p:spPr>
          <a:xfrm>
            <a:off x="5286000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7674158-059A-4097-8DE6-10464CABE9FE}"/>
              </a:ext>
            </a:extLst>
          </p:cNvPr>
          <p:cNvSpPr/>
          <p:nvPr/>
        </p:nvSpPr>
        <p:spPr>
          <a:xfrm>
            <a:off x="5286000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95590C7-87E7-4BEC-AE85-40C8E4FBFBAE}"/>
              </a:ext>
            </a:extLst>
          </p:cNvPr>
          <p:cNvSpPr/>
          <p:nvPr/>
        </p:nvSpPr>
        <p:spPr>
          <a:xfrm>
            <a:off x="7154311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FD4E06-EF42-488A-BE39-BE25736AB8D9}"/>
              </a:ext>
            </a:extLst>
          </p:cNvPr>
          <p:cNvSpPr/>
          <p:nvPr/>
        </p:nvSpPr>
        <p:spPr>
          <a:xfrm>
            <a:off x="7154311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7472263-A5CC-48BF-87FF-8132BFC9819D}"/>
              </a:ext>
            </a:extLst>
          </p:cNvPr>
          <p:cNvSpPr/>
          <p:nvPr/>
        </p:nvSpPr>
        <p:spPr>
          <a:xfrm>
            <a:off x="7154311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AFEA7C7-80B7-4114-9405-EFFD6147E55D}"/>
              </a:ext>
            </a:extLst>
          </p:cNvPr>
          <p:cNvSpPr/>
          <p:nvPr/>
        </p:nvSpPr>
        <p:spPr>
          <a:xfrm>
            <a:off x="9022622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AD68106-D5E7-4593-9D3D-482CE92DDCA5}"/>
              </a:ext>
            </a:extLst>
          </p:cNvPr>
          <p:cNvSpPr/>
          <p:nvPr/>
        </p:nvSpPr>
        <p:spPr>
          <a:xfrm>
            <a:off x="9022622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9022622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AD7B405-05B7-4757-8E56-A8923C8C04BD}"/>
              </a:ext>
            </a:extLst>
          </p:cNvPr>
          <p:cNvSpPr/>
          <p:nvPr/>
        </p:nvSpPr>
        <p:spPr>
          <a:xfrm>
            <a:off x="3417689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C4779A-0C02-43DD-AA0B-07DE22288471}"/>
              </a:ext>
            </a:extLst>
          </p:cNvPr>
          <p:cNvSpPr/>
          <p:nvPr/>
        </p:nvSpPr>
        <p:spPr>
          <a:xfrm>
            <a:off x="3417689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308E0DD-60CD-410A-96C4-AC37E8E64903}"/>
              </a:ext>
            </a:extLst>
          </p:cNvPr>
          <p:cNvSpPr/>
          <p:nvPr/>
        </p:nvSpPr>
        <p:spPr>
          <a:xfrm>
            <a:off x="3417689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EC8CAD9-B898-4DF1-B19C-B5C6EF62258B}"/>
              </a:ext>
            </a:extLst>
          </p:cNvPr>
          <p:cNvSpPr/>
          <p:nvPr/>
        </p:nvSpPr>
        <p:spPr>
          <a:xfrm>
            <a:off x="1549378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B4F2DE8-F7D7-488E-B730-4749873C05D3}"/>
              </a:ext>
            </a:extLst>
          </p:cNvPr>
          <p:cNvSpPr/>
          <p:nvPr/>
        </p:nvSpPr>
        <p:spPr>
          <a:xfrm>
            <a:off x="1549378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2A2D118-EEA0-4579-8349-3EDAFB4AF00A}"/>
              </a:ext>
            </a:extLst>
          </p:cNvPr>
          <p:cNvSpPr/>
          <p:nvPr/>
        </p:nvSpPr>
        <p:spPr>
          <a:xfrm>
            <a:off x="1549378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E913F1E3-4365-4DFF-BB83-2EE6C6C1DDBC}"/>
              </a:ext>
            </a:extLst>
          </p:cNvPr>
          <p:cNvSpPr/>
          <p:nvPr/>
        </p:nvSpPr>
        <p:spPr>
          <a:xfrm rot="5400000">
            <a:off x="10905067" y="3574774"/>
            <a:ext cx="1072444" cy="632178"/>
          </a:xfrm>
          <a:prstGeom prst="triangle">
            <a:avLst/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6977BE24-864C-4067-B568-34EB39AFB4CC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26F98E95-0BF6-4691-8A7E-0C4DDB0AA284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Крест 49">
              <a:extLst>
                <a:ext uri="{FF2B5EF4-FFF2-40B4-BE49-F238E27FC236}">
                  <a16:creationId xmlns:a16="http://schemas.microsoft.com/office/drawing/2014/main" id="{D4903371-EADD-4F6E-87F2-4A413A1FC137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4F5C7BE2-491C-4532-BB62-26D6409B3B57}"/>
              </a:ext>
            </a:extLst>
          </p:cNvPr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 1</a:t>
            </a:r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CD9DBAF7-24E1-4644-AD39-F75E881C608E}"/>
              </a:ext>
            </a:extLst>
          </p:cNvPr>
          <p:cNvSpPr/>
          <p:nvPr/>
        </p:nvSpPr>
        <p:spPr>
          <a:xfrm rot="16200000">
            <a:off x="194351" y="3382413"/>
            <a:ext cx="1072444" cy="632178"/>
          </a:xfrm>
          <a:prstGeom prst="triangle">
            <a:avLst/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A442CD3-9C75-4655-9131-5EA2705D9956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D7D5E9AF-85BC-44AD-877A-D1105F2D7AC1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759400AB-2929-454D-92E3-740956821F5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5567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37602D1-2BA8-4080-881B-C03FB034F4B3}"/>
              </a:ext>
            </a:extLst>
          </p:cNvPr>
          <p:cNvSpPr/>
          <p:nvPr/>
        </p:nvSpPr>
        <p:spPr>
          <a:xfrm>
            <a:off x="5286000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14AEE8-4885-42B1-BD7A-2EFF67D9CFDF}"/>
              </a:ext>
            </a:extLst>
          </p:cNvPr>
          <p:cNvSpPr/>
          <p:nvPr/>
        </p:nvSpPr>
        <p:spPr>
          <a:xfrm>
            <a:off x="5286000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7674158-059A-4097-8DE6-10464CABE9FE}"/>
              </a:ext>
            </a:extLst>
          </p:cNvPr>
          <p:cNvSpPr/>
          <p:nvPr/>
        </p:nvSpPr>
        <p:spPr>
          <a:xfrm>
            <a:off x="5286000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95590C7-87E7-4BEC-AE85-40C8E4FBFBAE}"/>
              </a:ext>
            </a:extLst>
          </p:cNvPr>
          <p:cNvSpPr/>
          <p:nvPr/>
        </p:nvSpPr>
        <p:spPr>
          <a:xfrm>
            <a:off x="7154311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FD4E06-EF42-488A-BE39-BE25736AB8D9}"/>
              </a:ext>
            </a:extLst>
          </p:cNvPr>
          <p:cNvSpPr/>
          <p:nvPr/>
        </p:nvSpPr>
        <p:spPr>
          <a:xfrm>
            <a:off x="7154311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7472263-A5CC-48BF-87FF-8132BFC9819D}"/>
              </a:ext>
            </a:extLst>
          </p:cNvPr>
          <p:cNvSpPr/>
          <p:nvPr/>
        </p:nvSpPr>
        <p:spPr>
          <a:xfrm>
            <a:off x="7154311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AFEA7C7-80B7-4114-9405-EFFD6147E55D}"/>
              </a:ext>
            </a:extLst>
          </p:cNvPr>
          <p:cNvSpPr/>
          <p:nvPr/>
        </p:nvSpPr>
        <p:spPr>
          <a:xfrm>
            <a:off x="9022622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AD68106-D5E7-4593-9D3D-482CE92DDCA5}"/>
              </a:ext>
            </a:extLst>
          </p:cNvPr>
          <p:cNvSpPr/>
          <p:nvPr/>
        </p:nvSpPr>
        <p:spPr>
          <a:xfrm>
            <a:off x="9022622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9022622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AD7B405-05B7-4757-8E56-A8923C8C04BD}"/>
              </a:ext>
            </a:extLst>
          </p:cNvPr>
          <p:cNvSpPr/>
          <p:nvPr/>
        </p:nvSpPr>
        <p:spPr>
          <a:xfrm>
            <a:off x="3417689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C4779A-0C02-43DD-AA0B-07DE22288471}"/>
              </a:ext>
            </a:extLst>
          </p:cNvPr>
          <p:cNvSpPr/>
          <p:nvPr/>
        </p:nvSpPr>
        <p:spPr>
          <a:xfrm>
            <a:off x="3417689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308E0DD-60CD-410A-96C4-AC37E8E64903}"/>
              </a:ext>
            </a:extLst>
          </p:cNvPr>
          <p:cNvSpPr/>
          <p:nvPr/>
        </p:nvSpPr>
        <p:spPr>
          <a:xfrm>
            <a:off x="3417689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EC8CAD9-B898-4DF1-B19C-B5C6EF62258B}"/>
              </a:ext>
            </a:extLst>
          </p:cNvPr>
          <p:cNvSpPr/>
          <p:nvPr/>
        </p:nvSpPr>
        <p:spPr>
          <a:xfrm>
            <a:off x="1549378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B4F2DE8-F7D7-488E-B730-4749873C05D3}"/>
              </a:ext>
            </a:extLst>
          </p:cNvPr>
          <p:cNvSpPr/>
          <p:nvPr/>
        </p:nvSpPr>
        <p:spPr>
          <a:xfrm>
            <a:off x="1549378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2A2D118-EEA0-4579-8349-3EDAFB4AF00A}"/>
              </a:ext>
            </a:extLst>
          </p:cNvPr>
          <p:cNvSpPr/>
          <p:nvPr/>
        </p:nvSpPr>
        <p:spPr>
          <a:xfrm>
            <a:off x="1549378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6977BE24-864C-4067-B568-34EB39AFB4CC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26F98E95-0BF6-4691-8A7E-0C4DDB0AA284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Крест 49">
              <a:extLst>
                <a:ext uri="{FF2B5EF4-FFF2-40B4-BE49-F238E27FC236}">
                  <a16:creationId xmlns:a16="http://schemas.microsoft.com/office/drawing/2014/main" id="{D4903371-EADD-4F6E-87F2-4A413A1FC137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solidFill>
              <a:schemeClr val="bg2">
                <a:lumMod val="50000"/>
                <a:lumOff val="50000"/>
              </a:schemeClr>
            </a:solidFill>
            <a:effectLst>
              <a:glow rad="76200">
                <a:schemeClr val="accent3">
                  <a:satMod val="175000"/>
                  <a:alpha val="5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4F5C7BE2-491C-4532-BB62-26D6409B3B57}"/>
              </a:ext>
            </a:extLst>
          </p:cNvPr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 1</a:t>
            </a:r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CD9DBAF7-24E1-4644-AD39-F75E881C608E}"/>
              </a:ext>
            </a:extLst>
          </p:cNvPr>
          <p:cNvSpPr/>
          <p:nvPr/>
        </p:nvSpPr>
        <p:spPr>
          <a:xfrm rot="16200000">
            <a:off x="194351" y="3382413"/>
            <a:ext cx="1072444" cy="632178"/>
          </a:xfrm>
          <a:prstGeom prst="triangl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52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rnd" cmpd="sng">
            <a:gradFill flip="none" rotWithShape="1">
              <a:gsLst>
                <a:gs pos="27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63388B13-7A85-49D5-B2B1-C202A56B1836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5299911" y="4861023"/>
            <a:chExt cx="810000" cy="8100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B4D9B6E7-2F4C-46DA-A583-39C89ADD6CA4}"/>
                </a:ext>
              </a:extLst>
            </p:cNvPr>
            <p:cNvSpPr/>
            <p:nvPr/>
          </p:nvSpPr>
          <p:spPr>
            <a:xfrm>
              <a:off x="5299911" y="4861023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5EE44E89-027C-4CB9-89FC-82133594EE0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56555" y="5091707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8021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37602D1-2BA8-4080-881B-C03FB034F4B3}"/>
              </a:ext>
            </a:extLst>
          </p:cNvPr>
          <p:cNvSpPr/>
          <p:nvPr/>
        </p:nvSpPr>
        <p:spPr>
          <a:xfrm>
            <a:off x="5286000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314AEE8-4885-42B1-BD7A-2EFF67D9CFDF}"/>
              </a:ext>
            </a:extLst>
          </p:cNvPr>
          <p:cNvSpPr/>
          <p:nvPr/>
        </p:nvSpPr>
        <p:spPr>
          <a:xfrm>
            <a:off x="5286000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7674158-059A-4097-8DE6-10464CABE9FE}"/>
              </a:ext>
            </a:extLst>
          </p:cNvPr>
          <p:cNvSpPr/>
          <p:nvPr/>
        </p:nvSpPr>
        <p:spPr>
          <a:xfrm>
            <a:off x="5286000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95590C7-87E7-4BEC-AE85-40C8E4FBFBAE}"/>
              </a:ext>
            </a:extLst>
          </p:cNvPr>
          <p:cNvSpPr/>
          <p:nvPr/>
        </p:nvSpPr>
        <p:spPr>
          <a:xfrm>
            <a:off x="7154311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FD4E06-EF42-488A-BE39-BE25736AB8D9}"/>
              </a:ext>
            </a:extLst>
          </p:cNvPr>
          <p:cNvSpPr/>
          <p:nvPr/>
        </p:nvSpPr>
        <p:spPr>
          <a:xfrm>
            <a:off x="7154311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7472263-A5CC-48BF-87FF-8132BFC9819D}"/>
              </a:ext>
            </a:extLst>
          </p:cNvPr>
          <p:cNvSpPr/>
          <p:nvPr/>
        </p:nvSpPr>
        <p:spPr>
          <a:xfrm>
            <a:off x="7154311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AFEA7C7-80B7-4114-9405-EFFD6147E55D}"/>
              </a:ext>
            </a:extLst>
          </p:cNvPr>
          <p:cNvSpPr/>
          <p:nvPr/>
        </p:nvSpPr>
        <p:spPr>
          <a:xfrm>
            <a:off x="9022622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AD68106-D5E7-4593-9D3D-482CE92DDCA5}"/>
              </a:ext>
            </a:extLst>
          </p:cNvPr>
          <p:cNvSpPr/>
          <p:nvPr/>
        </p:nvSpPr>
        <p:spPr>
          <a:xfrm>
            <a:off x="9022622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9E6BF5C-31DB-4C5B-96EF-33A96F4DD2CB}"/>
              </a:ext>
            </a:extLst>
          </p:cNvPr>
          <p:cNvSpPr/>
          <p:nvPr/>
        </p:nvSpPr>
        <p:spPr>
          <a:xfrm>
            <a:off x="9022622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AD7B405-05B7-4757-8E56-A8923C8C04BD}"/>
              </a:ext>
            </a:extLst>
          </p:cNvPr>
          <p:cNvSpPr/>
          <p:nvPr/>
        </p:nvSpPr>
        <p:spPr>
          <a:xfrm>
            <a:off x="3417689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C4779A-0C02-43DD-AA0B-07DE22288471}"/>
              </a:ext>
            </a:extLst>
          </p:cNvPr>
          <p:cNvSpPr/>
          <p:nvPr/>
        </p:nvSpPr>
        <p:spPr>
          <a:xfrm>
            <a:off x="3417689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308E0DD-60CD-410A-96C4-AC37E8E64903}"/>
              </a:ext>
            </a:extLst>
          </p:cNvPr>
          <p:cNvSpPr/>
          <p:nvPr/>
        </p:nvSpPr>
        <p:spPr>
          <a:xfrm>
            <a:off x="3417689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EC8CAD9-B898-4DF1-B19C-B5C6EF62258B}"/>
              </a:ext>
            </a:extLst>
          </p:cNvPr>
          <p:cNvSpPr/>
          <p:nvPr/>
        </p:nvSpPr>
        <p:spPr>
          <a:xfrm>
            <a:off x="1549378" y="1212555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B4F2DE8-F7D7-488E-B730-4749873C05D3}"/>
              </a:ext>
            </a:extLst>
          </p:cNvPr>
          <p:cNvSpPr/>
          <p:nvPr/>
        </p:nvSpPr>
        <p:spPr>
          <a:xfrm>
            <a:off x="1549378" y="3080866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2A2D118-EEA0-4579-8349-3EDAFB4AF00A}"/>
              </a:ext>
            </a:extLst>
          </p:cNvPr>
          <p:cNvSpPr/>
          <p:nvPr/>
        </p:nvSpPr>
        <p:spPr>
          <a:xfrm>
            <a:off x="1549378" y="4949177"/>
            <a:ext cx="1620000" cy="16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6977BE24-864C-4067-B568-34EB39AFB4CC}"/>
              </a:ext>
            </a:extLst>
          </p:cNvPr>
          <p:cNvGrpSpPr/>
          <p:nvPr/>
        </p:nvGrpSpPr>
        <p:grpSpPr>
          <a:xfrm>
            <a:off x="11296033" y="5951536"/>
            <a:ext cx="648000" cy="648000"/>
            <a:chOff x="4614889" y="3456499"/>
            <a:chExt cx="648000" cy="648000"/>
          </a:xfrm>
        </p:grpSpPr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26F98E95-0BF6-4691-8A7E-0C4DDB0AA284}"/>
                </a:ext>
              </a:extLst>
            </p:cNvPr>
            <p:cNvSpPr/>
            <p:nvPr/>
          </p:nvSpPr>
          <p:spPr>
            <a:xfrm>
              <a:off x="4614889" y="3456499"/>
              <a:ext cx="648000" cy="648000"/>
            </a:xfrm>
            <a:prstGeom prst="rect">
              <a:avLst/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Крест 49">
              <a:extLst>
                <a:ext uri="{FF2B5EF4-FFF2-40B4-BE49-F238E27FC236}">
                  <a16:creationId xmlns:a16="http://schemas.microsoft.com/office/drawing/2014/main" id="{D4903371-EADD-4F6E-87F2-4A413A1FC137}"/>
                </a:ext>
              </a:extLst>
            </p:cNvPr>
            <p:cNvSpPr/>
            <p:nvPr/>
          </p:nvSpPr>
          <p:spPr>
            <a:xfrm>
              <a:off x="4758889" y="3600499"/>
              <a:ext cx="360000" cy="360000"/>
            </a:xfrm>
            <a:prstGeom prst="plus">
              <a:avLst>
                <a:gd name="adj" fmla="val 35366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Подзаголовок 2">
            <a:extLst>
              <a:ext uri="{FF2B5EF4-FFF2-40B4-BE49-F238E27FC236}">
                <a16:creationId xmlns:a16="http://schemas.microsoft.com/office/drawing/2014/main" id="{4F5C7BE2-491C-4532-BB62-26D6409B3B57}"/>
              </a:ext>
            </a:extLst>
          </p:cNvPr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Сборник 1</a:t>
            </a:r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CD9DBAF7-24E1-4644-AD39-F75E881C608E}"/>
              </a:ext>
            </a:extLst>
          </p:cNvPr>
          <p:cNvSpPr/>
          <p:nvPr/>
        </p:nvSpPr>
        <p:spPr>
          <a:xfrm rot="16200000">
            <a:off x="194351" y="3382413"/>
            <a:ext cx="1072444" cy="632178"/>
          </a:xfrm>
          <a:prstGeom prst="triangle">
            <a:avLst/>
          </a:prstGeom>
          <a:gradFill flip="none" rotWithShape="1"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8575">
            <a:solidFill>
              <a:schemeClr val="bg1"/>
            </a:solidFill>
          </a:ln>
          <a:effectLst>
            <a:glow rad="266700">
              <a:schemeClr val="accent3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395B6D1-7C47-4486-BCE7-C9D77584B864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C94E5CEB-E967-4B93-99A1-F43BDC6558CF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9FFDD5A1-E2D4-4182-8ED0-CF44F94524B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370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666D8362-932D-4E0E-87C1-8A670B1AE8AE}"/>
              </a:ext>
            </a:extLst>
          </p:cNvPr>
          <p:cNvSpPr/>
          <p:nvPr/>
        </p:nvSpPr>
        <p:spPr>
          <a:xfrm>
            <a:off x="1783932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одзаголовок 2">
            <a:extLst>
              <a:ext uri="{FF2B5EF4-FFF2-40B4-BE49-F238E27FC236}">
                <a16:creationId xmlns:a16="http://schemas.microsoft.com/office/drawing/2014/main" id="{0DAF464F-5FEF-4C6D-AA7F-467A575F1B84}"/>
              </a:ext>
            </a:extLst>
          </p:cNvPr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Полученные ранее марки</a:t>
            </a:r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8C0558FB-2913-44EC-8C23-432075B46576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5299911" y="4861023"/>
            <a:chExt cx="810000" cy="810000"/>
          </a:xfrm>
        </p:grpSpPr>
        <p:sp>
          <p:nvSpPr>
            <p:cNvPr id="101" name="Прямоугольник: скругленные углы 100">
              <a:extLst>
                <a:ext uri="{FF2B5EF4-FFF2-40B4-BE49-F238E27FC236}">
                  <a16:creationId xmlns:a16="http://schemas.microsoft.com/office/drawing/2014/main" id="{7E09FCC0-F54A-4812-9A38-6AC261FD6004}"/>
                </a:ext>
              </a:extLst>
            </p:cNvPr>
            <p:cNvSpPr/>
            <p:nvPr/>
          </p:nvSpPr>
          <p:spPr>
            <a:xfrm>
              <a:off x="5299911" y="4861023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/>
            </a:p>
          </p:txBody>
        </p:sp>
        <p:sp>
          <p:nvSpPr>
            <p:cNvPr id="102" name="Стрелка: вправо 101">
              <a:extLst>
                <a:ext uri="{FF2B5EF4-FFF2-40B4-BE49-F238E27FC236}">
                  <a16:creationId xmlns:a16="http://schemas.microsoft.com/office/drawing/2014/main" id="{34D4EF22-801E-45C3-8932-F8BC7A48817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456555" y="5091707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</p:grp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9149B4FD-5896-407C-B57F-A074F914BD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32" y="1367055"/>
            <a:ext cx="720000" cy="501000"/>
          </a:xfrm>
          <a:prstGeom prst="rect">
            <a:avLst/>
          </a:prstGeom>
        </p:spPr>
      </p:pic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43EA84A7-92F5-4087-8380-C95384CDBB7D}"/>
              </a:ext>
            </a:extLst>
          </p:cNvPr>
          <p:cNvSpPr/>
          <p:nvPr/>
        </p:nvSpPr>
        <p:spPr>
          <a:xfrm>
            <a:off x="1783932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81EE307-C464-4CCF-AFC6-BF40C8B62E3E}"/>
              </a:ext>
            </a:extLst>
          </p:cNvPr>
          <p:cNvSpPr/>
          <p:nvPr/>
        </p:nvSpPr>
        <p:spPr>
          <a:xfrm>
            <a:off x="1783932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3EEBD9B0-5EAC-4978-963F-64CC9921C534}"/>
              </a:ext>
            </a:extLst>
          </p:cNvPr>
          <p:cNvSpPr/>
          <p:nvPr/>
        </p:nvSpPr>
        <p:spPr>
          <a:xfrm>
            <a:off x="1783932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489B9FA8-139A-4769-8295-27DC903ACA09}"/>
              </a:ext>
            </a:extLst>
          </p:cNvPr>
          <p:cNvSpPr/>
          <p:nvPr/>
        </p:nvSpPr>
        <p:spPr>
          <a:xfrm>
            <a:off x="1783932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884DDB6C-6C35-46D5-A44B-EA4C19DFFE95}"/>
              </a:ext>
            </a:extLst>
          </p:cNvPr>
          <p:cNvSpPr/>
          <p:nvPr/>
        </p:nvSpPr>
        <p:spPr>
          <a:xfrm>
            <a:off x="1783932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B82C2C0A-4860-4E77-ABAD-DDACD497A613}"/>
              </a:ext>
            </a:extLst>
          </p:cNvPr>
          <p:cNvSpPr/>
          <p:nvPr/>
        </p:nvSpPr>
        <p:spPr>
          <a:xfrm>
            <a:off x="2680509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D7574110-6361-447C-96F0-0D8FA8E673CF}"/>
              </a:ext>
            </a:extLst>
          </p:cNvPr>
          <p:cNvSpPr/>
          <p:nvPr/>
        </p:nvSpPr>
        <p:spPr>
          <a:xfrm>
            <a:off x="2680509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5431955-EE31-46F9-97FE-67D4B92483BC}"/>
              </a:ext>
            </a:extLst>
          </p:cNvPr>
          <p:cNvSpPr/>
          <p:nvPr/>
        </p:nvSpPr>
        <p:spPr>
          <a:xfrm>
            <a:off x="2680509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2E3B991D-3EF4-452F-A2D6-6EE498F41A17}"/>
              </a:ext>
            </a:extLst>
          </p:cNvPr>
          <p:cNvSpPr/>
          <p:nvPr/>
        </p:nvSpPr>
        <p:spPr>
          <a:xfrm>
            <a:off x="2680509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D3758C9A-8A64-4918-82E1-D342842A8CAA}"/>
              </a:ext>
            </a:extLst>
          </p:cNvPr>
          <p:cNvSpPr/>
          <p:nvPr/>
        </p:nvSpPr>
        <p:spPr>
          <a:xfrm>
            <a:off x="2680509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8ADDCC8E-4550-4413-A606-DC2652B1B197}"/>
              </a:ext>
            </a:extLst>
          </p:cNvPr>
          <p:cNvSpPr/>
          <p:nvPr/>
        </p:nvSpPr>
        <p:spPr>
          <a:xfrm>
            <a:off x="2680509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E2F2ED04-4ACC-4E9C-8787-424B89F95C36}"/>
              </a:ext>
            </a:extLst>
          </p:cNvPr>
          <p:cNvSpPr/>
          <p:nvPr/>
        </p:nvSpPr>
        <p:spPr>
          <a:xfrm>
            <a:off x="3577086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070D1BDD-DD06-4685-975B-28986AA9DCFE}"/>
              </a:ext>
            </a:extLst>
          </p:cNvPr>
          <p:cNvSpPr/>
          <p:nvPr/>
        </p:nvSpPr>
        <p:spPr>
          <a:xfrm>
            <a:off x="3577086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947F9546-476E-49CF-8612-4C2F97B1BF94}"/>
              </a:ext>
            </a:extLst>
          </p:cNvPr>
          <p:cNvSpPr/>
          <p:nvPr/>
        </p:nvSpPr>
        <p:spPr>
          <a:xfrm>
            <a:off x="3577086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65B393CF-D361-4118-ADDD-CF484F0C6C17}"/>
              </a:ext>
            </a:extLst>
          </p:cNvPr>
          <p:cNvSpPr/>
          <p:nvPr/>
        </p:nvSpPr>
        <p:spPr>
          <a:xfrm>
            <a:off x="3577086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C63A043B-1A1F-40E8-AA96-3F9E3D0016DC}"/>
              </a:ext>
            </a:extLst>
          </p:cNvPr>
          <p:cNvSpPr/>
          <p:nvPr/>
        </p:nvSpPr>
        <p:spPr>
          <a:xfrm>
            <a:off x="3577086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726D058F-D4B8-474B-B5FF-03B159C61E42}"/>
              </a:ext>
            </a:extLst>
          </p:cNvPr>
          <p:cNvSpPr/>
          <p:nvPr/>
        </p:nvSpPr>
        <p:spPr>
          <a:xfrm>
            <a:off x="3577086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33A1AD35-D2B8-4B43-B1EF-AB378C675588}"/>
              </a:ext>
            </a:extLst>
          </p:cNvPr>
          <p:cNvSpPr/>
          <p:nvPr/>
        </p:nvSpPr>
        <p:spPr>
          <a:xfrm>
            <a:off x="4473663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949F1289-0652-402D-A6F5-337CD067F639}"/>
              </a:ext>
            </a:extLst>
          </p:cNvPr>
          <p:cNvSpPr/>
          <p:nvPr/>
        </p:nvSpPr>
        <p:spPr>
          <a:xfrm>
            <a:off x="4473663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A2272D35-8779-4B36-9569-57A092831610}"/>
              </a:ext>
            </a:extLst>
          </p:cNvPr>
          <p:cNvSpPr/>
          <p:nvPr/>
        </p:nvSpPr>
        <p:spPr>
          <a:xfrm>
            <a:off x="4473663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7586FC33-EED3-48C9-8932-2143F94636B1}"/>
              </a:ext>
            </a:extLst>
          </p:cNvPr>
          <p:cNvSpPr/>
          <p:nvPr/>
        </p:nvSpPr>
        <p:spPr>
          <a:xfrm>
            <a:off x="4473663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04D6E618-A179-43B8-A263-019F73DEEA79}"/>
              </a:ext>
            </a:extLst>
          </p:cNvPr>
          <p:cNvSpPr/>
          <p:nvPr/>
        </p:nvSpPr>
        <p:spPr>
          <a:xfrm>
            <a:off x="4473663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E371A49F-5C62-48EF-8BCF-177D17577FDD}"/>
              </a:ext>
            </a:extLst>
          </p:cNvPr>
          <p:cNvSpPr/>
          <p:nvPr/>
        </p:nvSpPr>
        <p:spPr>
          <a:xfrm>
            <a:off x="4473663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94F3C633-A91E-49B0-8BD1-9DAA4C1C801F}"/>
              </a:ext>
            </a:extLst>
          </p:cNvPr>
          <p:cNvSpPr/>
          <p:nvPr/>
        </p:nvSpPr>
        <p:spPr>
          <a:xfrm>
            <a:off x="5370240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0E4FD463-04F8-4ED5-9046-757C442EC113}"/>
              </a:ext>
            </a:extLst>
          </p:cNvPr>
          <p:cNvSpPr/>
          <p:nvPr/>
        </p:nvSpPr>
        <p:spPr>
          <a:xfrm>
            <a:off x="5370240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A0B98C15-915F-4B43-B850-E46FF880C263}"/>
              </a:ext>
            </a:extLst>
          </p:cNvPr>
          <p:cNvSpPr/>
          <p:nvPr/>
        </p:nvSpPr>
        <p:spPr>
          <a:xfrm>
            <a:off x="5370240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Прямоугольник: скругленные углы 129">
            <a:extLst>
              <a:ext uri="{FF2B5EF4-FFF2-40B4-BE49-F238E27FC236}">
                <a16:creationId xmlns:a16="http://schemas.microsoft.com/office/drawing/2014/main" id="{EC35132E-5C4A-4B75-AF4C-6FC5C3933E2D}"/>
              </a:ext>
            </a:extLst>
          </p:cNvPr>
          <p:cNvSpPr/>
          <p:nvPr/>
        </p:nvSpPr>
        <p:spPr>
          <a:xfrm>
            <a:off x="5370240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476E50A5-7362-4D72-9E9F-D1486AB73EAD}"/>
              </a:ext>
            </a:extLst>
          </p:cNvPr>
          <p:cNvSpPr/>
          <p:nvPr/>
        </p:nvSpPr>
        <p:spPr>
          <a:xfrm>
            <a:off x="5370240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13BC646B-14BC-4BCF-AF8F-CB8C3E5DDB7A}"/>
              </a:ext>
            </a:extLst>
          </p:cNvPr>
          <p:cNvSpPr/>
          <p:nvPr/>
        </p:nvSpPr>
        <p:spPr>
          <a:xfrm>
            <a:off x="5370240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Прямоугольник: скругленные углы 132">
            <a:extLst>
              <a:ext uri="{FF2B5EF4-FFF2-40B4-BE49-F238E27FC236}">
                <a16:creationId xmlns:a16="http://schemas.microsoft.com/office/drawing/2014/main" id="{2A3349D1-731F-498F-A39D-1E9C7175BBDF}"/>
              </a:ext>
            </a:extLst>
          </p:cNvPr>
          <p:cNvSpPr/>
          <p:nvPr/>
        </p:nvSpPr>
        <p:spPr>
          <a:xfrm>
            <a:off x="6266817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Прямоугольник: скругленные углы 133">
            <a:extLst>
              <a:ext uri="{FF2B5EF4-FFF2-40B4-BE49-F238E27FC236}">
                <a16:creationId xmlns:a16="http://schemas.microsoft.com/office/drawing/2014/main" id="{BE2EA96F-C3C8-4F37-A890-ACD9D7F43BBE}"/>
              </a:ext>
            </a:extLst>
          </p:cNvPr>
          <p:cNvSpPr/>
          <p:nvPr/>
        </p:nvSpPr>
        <p:spPr>
          <a:xfrm>
            <a:off x="6266817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Прямоугольник: скругленные углы 134">
            <a:extLst>
              <a:ext uri="{FF2B5EF4-FFF2-40B4-BE49-F238E27FC236}">
                <a16:creationId xmlns:a16="http://schemas.microsoft.com/office/drawing/2014/main" id="{473042EE-1CB8-4A90-A161-A32B5AF061A4}"/>
              </a:ext>
            </a:extLst>
          </p:cNvPr>
          <p:cNvSpPr/>
          <p:nvPr/>
        </p:nvSpPr>
        <p:spPr>
          <a:xfrm>
            <a:off x="6266817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id="{4A924998-7F48-4D4A-86FC-3D7C3D8C8385}"/>
              </a:ext>
            </a:extLst>
          </p:cNvPr>
          <p:cNvSpPr/>
          <p:nvPr/>
        </p:nvSpPr>
        <p:spPr>
          <a:xfrm>
            <a:off x="6266817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CA989269-87FC-4D0E-AED5-062D48295BDD}"/>
              </a:ext>
            </a:extLst>
          </p:cNvPr>
          <p:cNvSpPr/>
          <p:nvPr/>
        </p:nvSpPr>
        <p:spPr>
          <a:xfrm>
            <a:off x="6266817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50B61A1A-F597-4FC3-BED6-8780C78BED61}"/>
              </a:ext>
            </a:extLst>
          </p:cNvPr>
          <p:cNvSpPr/>
          <p:nvPr/>
        </p:nvSpPr>
        <p:spPr>
          <a:xfrm>
            <a:off x="6266817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Прямоугольник: скругленные углы 138">
            <a:extLst>
              <a:ext uri="{FF2B5EF4-FFF2-40B4-BE49-F238E27FC236}">
                <a16:creationId xmlns:a16="http://schemas.microsoft.com/office/drawing/2014/main" id="{2CEF8015-E2D3-4BFE-98E4-BBBD4B1AEC72}"/>
              </a:ext>
            </a:extLst>
          </p:cNvPr>
          <p:cNvSpPr/>
          <p:nvPr/>
        </p:nvSpPr>
        <p:spPr>
          <a:xfrm>
            <a:off x="7174916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Прямоугольник: скругленные углы 139">
            <a:extLst>
              <a:ext uri="{FF2B5EF4-FFF2-40B4-BE49-F238E27FC236}">
                <a16:creationId xmlns:a16="http://schemas.microsoft.com/office/drawing/2014/main" id="{4CD394CC-6862-496D-AEE0-D47A9DADCFE4}"/>
              </a:ext>
            </a:extLst>
          </p:cNvPr>
          <p:cNvSpPr/>
          <p:nvPr/>
        </p:nvSpPr>
        <p:spPr>
          <a:xfrm>
            <a:off x="7174916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Прямоугольник: скругленные углы 140">
            <a:extLst>
              <a:ext uri="{FF2B5EF4-FFF2-40B4-BE49-F238E27FC236}">
                <a16:creationId xmlns:a16="http://schemas.microsoft.com/office/drawing/2014/main" id="{596B21F1-1603-4FD3-9792-B945DF031A26}"/>
              </a:ext>
            </a:extLst>
          </p:cNvPr>
          <p:cNvSpPr/>
          <p:nvPr/>
        </p:nvSpPr>
        <p:spPr>
          <a:xfrm>
            <a:off x="7174916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Прямоугольник: скругленные углы 141">
            <a:extLst>
              <a:ext uri="{FF2B5EF4-FFF2-40B4-BE49-F238E27FC236}">
                <a16:creationId xmlns:a16="http://schemas.microsoft.com/office/drawing/2014/main" id="{2ADEA7B0-71D5-46DA-93E6-54C2C267F3F4}"/>
              </a:ext>
            </a:extLst>
          </p:cNvPr>
          <p:cNvSpPr/>
          <p:nvPr/>
        </p:nvSpPr>
        <p:spPr>
          <a:xfrm>
            <a:off x="7174916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EF290847-B044-424E-B935-8C881964192F}"/>
              </a:ext>
            </a:extLst>
          </p:cNvPr>
          <p:cNvSpPr/>
          <p:nvPr/>
        </p:nvSpPr>
        <p:spPr>
          <a:xfrm>
            <a:off x="7174916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Прямоугольник: скругленные углы 143">
            <a:extLst>
              <a:ext uri="{FF2B5EF4-FFF2-40B4-BE49-F238E27FC236}">
                <a16:creationId xmlns:a16="http://schemas.microsoft.com/office/drawing/2014/main" id="{83475764-2F38-47A1-B9C0-3DB4F0ABEF17}"/>
              </a:ext>
            </a:extLst>
          </p:cNvPr>
          <p:cNvSpPr/>
          <p:nvPr/>
        </p:nvSpPr>
        <p:spPr>
          <a:xfrm>
            <a:off x="7174916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9A71928B-791E-4CFF-9FFE-FA810ADF456F}"/>
              </a:ext>
            </a:extLst>
          </p:cNvPr>
          <p:cNvSpPr/>
          <p:nvPr/>
        </p:nvSpPr>
        <p:spPr>
          <a:xfrm>
            <a:off x="8071493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6" name="Прямоугольник: скругленные углы 145">
            <a:extLst>
              <a:ext uri="{FF2B5EF4-FFF2-40B4-BE49-F238E27FC236}">
                <a16:creationId xmlns:a16="http://schemas.microsoft.com/office/drawing/2014/main" id="{9A09DEAD-0FF4-46F6-B839-6D6487448C44}"/>
              </a:ext>
            </a:extLst>
          </p:cNvPr>
          <p:cNvSpPr/>
          <p:nvPr/>
        </p:nvSpPr>
        <p:spPr>
          <a:xfrm>
            <a:off x="8071493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8E83E0B8-5E68-47C6-9F66-BB43CAD1A457}"/>
              </a:ext>
            </a:extLst>
          </p:cNvPr>
          <p:cNvSpPr/>
          <p:nvPr/>
        </p:nvSpPr>
        <p:spPr>
          <a:xfrm>
            <a:off x="8071493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B24E351F-8BA9-4BBD-8B6F-7B368AB75A60}"/>
              </a:ext>
            </a:extLst>
          </p:cNvPr>
          <p:cNvSpPr/>
          <p:nvPr/>
        </p:nvSpPr>
        <p:spPr>
          <a:xfrm>
            <a:off x="8071493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: скругленные углы 148">
            <a:extLst>
              <a:ext uri="{FF2B5EF4-FFF2-40B4-BE49-F238E27FC236}">
                <a16:creationId xmlns:a16="http://schemas.microsoft.com/office/drawing/2014/main" id="{0C1C8B26-A338-4329-AE1F-E4BA35CF930F}"/>
              </a:ext>
            </a:extLst>
          </p:cNvPr>
          <p:cNvSpPr/>
          <p:nvPr/>
        </p:nvSpPr>
        <p:spPr>
          <a:xfrm>
            <a:off x="8071493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Прямоугольник: скругленные углы 149">
            <a:extLst>
              <a:ext uri="{FF2B5EF4-FFF2-40B4-BE49-F238E27FC236}">
                <a16:creationId xmlns:a16="http://schemas.microsoft.com/office/drawing/2014/main" id="{2EEE2AF6-7A54-44D8-9827-0C0C91D91C7B}"/>
              </a:ext>
            </a:extLst>
          </p:cNvPr>
          <p:cNvSpPr/>
          <p:nvPr/>
        </p:nvSpPr>
        <p:spPr>
          <a:xfrm>
            <a:off x="8071493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747EA87E-1F9B-4520-874A-A03EE46F5010}"/>
              </a:ext>
            </a:extLst>
          </p:cNvPr>
          <p:cNvSpPr/>
          <p:nvPr/>
        </p:nvSpPr>
        <p:spPr>
          <a:xfrm>
            <a:off x="8968070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Прямоугольник: скругленные углы 151">
            <a:extLst>
              <a:ext uri="{FF2B5EF4-FFF2-40B4-BE49-F238E27FC236}">
                <a16:creationId xmlns:a16="http://schemas.microsoft.com/office/drawing/2014/main" id="{6EE022EC-8665-434F-BBB3-A4F91E00BBF5}"/>
              </a:ext>
            </a:extLst>
          </p:cNvPr>
          <p:cNvSpPr/>
          <p:nvPr/>
        </p:nvSpPr>
        <p:spPr>
          <a:xfrm>
            <a:off x="8968070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Прямоугольник: скругленные углы 152">
            <a:extLst>
              <a:ext uri="{FF2B5EF4-FFF2-40B4-BE49-F238E27FC236}">
                <a16:creationId xmlns:a16="http://schemas.microsoft.com/office/drawing/2014/main" id="{0EFAB977-315A-4F8D-A84D-C76CE7FAEFFF}"/>
              </a:ext>
            </a:extLst>
          </p:cNvPr>
          <p:cNvSpPr/>
          <p:nvPr/>
        </p:nvSpPr>
        <p:spPr>
          <a:xfrm>
            <a:off x="8968070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DA1AFF9C-272A-4F6C-A6A3-5865BF7C9D2D}"/>
              </a:ext>
            </a:extLst>
          </p:cNvPr>
          <p:cNvSpPr/>
          <p:nvPr/>
        </p:nvSpPr>
        <p:spPr>
          <a:xfrm>
            <a:off x="8968070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Прямоугольник: скругленные углы 154">
            <a:extLst>
              <a:ext uri="{FF2B5EF4-FFF2-40B4-BE49-F238E27FC236}">
                <a16:creationId xmlns:a16="http://schemas.microsoft.com/office/drawing/2014/main" id="{9DF628E8-2206-4199-849B-CFE9769CF3FB}"/>
              </a:ext>
            </a:extLst>
          </p:cNvPr>
          <p:cNvSpPr/>
          <p:nvPr/>
        </p:nvSpPr>
        <p:spPr>
          <a:xfrm>
            <a:off x="8968070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Прямоугольник: скругленные углы 155">
            <a:extLst>
              <a:ext uri="{FF2B5EF4-FFF2-40B4-BE49-F238E27FC236}">
                <a16:creationId xmlns:a16="http://schemas.microsoft.com/office/drawing/2014/main" id="{1B2EF25E-CB41-4A4E-BFF5-6DD2AF65C131}"/>
              </a:ext>
            </a:extLst>
          </p:cNvPr>
          <p:cNvSpPr/>
          <p:nvPr/>
        </p:nvSpPr>
        <p:spPr>
          <a:xfrm>
            <a:off x="8968070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A909DE05-C0DC-4103-A076-7D7145D4DD18}"/>
              </a:ext>
            </a:extLst>
          </p:cNvPr>
          <p:cNvSpPr/>
          <p:nvPr/>
        </p:nvSpPr>
        <p:spPr>
          <a:xfrm>
            <a:off x="9864647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Прямоугольник: скругленные углы 157">
            <a:extLst>
              <a:ext uri="{FF2B5EF4-FFF2-40B4-BE49-F238E27FC236}">
                <a16:creationId xmlns:a16="http://schemas.microsoft.com/office/drawing/2014/main" id="{C4362583-83C7-4038-992D-E34C4BDFDC37}"/>
              </a:ext>
            </a:extLst>
          </p:cNvPr>
          <p:cNvSpPr/>
          <p:nvPr/>
        </p:nvSpPr>
        <p:spPr>
          <a:xfrm>
            <a:off x="9864647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Прямоугольник: скругленные углы 158">
            <a:extLst>
              <a:ext uri="{FF2B5EF4-FFF2-40B4-BE49-F238E27FC236}">
                <a16:creationId xmlns:a16="http://schemas.microsoft.com/office/drawing/2014/main" id="{A68F73D2-2012-4D89-9D0B-A643138E8243}"/>
              </a:ext>
            </a:extLst>
          </p:cNvPr>
          <p:cNvSpPr/>
          <p:nvPr/>
        </p:nvSpPr>
        <p:spPr>
          <a:xfrm>
            <a:off x="9864647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Прямоугольник: скругленные углы 159">
            <a:extLst>
              <a:ext uri="{FF2B5EF4-FFF2-40B4-BE49-F238E27FC236}">
                <a16:creationId xmlns:a16="http://schemas.microsoft.com/office/drawing/2014/main" id="{04254A52-08DC-474A-9892-05F70DB635B7}"/>
              </a:ext>
            </a:extLst>
          </p:cNvPr>
          <p:cNvSpPr/>
          <p:nvPr/>
        </p:nvSpPr>
        <p:spPr>
          <a:xfrm>
            <a:off x="9864647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Прямоугольник: скругленные углы 160">
            <a:extLst>
              <a:ext uri="{FF2B5EF4-FFF2-40B4-BE49-F238E27FC236}">
                <a16:creationId xmlns:a16="http://schemas.microsoft.com/office/drawing/2014/main" id="{545BF4B1-6786-420B-89AC-4DBB401ADF22}"/>
              </a:ext>
            </a:extLst>
          </p:cNvPr>
          <p:cNvSpPr/>
          <p:nvPr/>
        </p:nvSpPr>
        <p:spPr>
          <a:xfrm>
            <a:off x="9864647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Прямоугольник: скругленные углы 161">
            <a:extLst>
              <a:ext uri="{FF2B5EF4-FFF2-40B4-BE49-F238E27FC236}">
                <a16:creationId xmlns:a16="http://schemas.microsoft.com/office/drawing/2014/main" id="{2DA27946-1277-4FAA-8AE1-8AD89DB6CF69}"/>
              </a:ext>
            </a:extLst>
          </p:cNvPr>
          <p:cNvSpPr/>
          <p:nvPr/>
        </p:nvSpPr>
        <p:spPr>
          <a:xfrm>
            <a:off x="9864647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754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666D8362-932D-4E0E-87C1-8A670B1AE8AE}"/>
              </a:ext>
            </a:extLst>
          </p:cNvPr>
          <p:cNvSpPr/>
          <p:nvPr/>
        </p:nvSpPr>
        <p:spPr>
          <a:xfrm>
            <a:off x="1783932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Подзаголовок 2">
            <a:extLst>
              <a:ext uri="{FF2B5EF4-FFF2-40B4-BE49-F238E27FC236}">
                <a16:creationId xmlns:a16="http://schemas.microsoft.com/office/drawing/2014/main" id="{0DAF464F-5FEF-4C6D-AA7F-467A575F1B84}"/>
              </a:ext>
            </a:extLst>
          </p:cNvPr>
          <p:cNvSpPr txBox="1">
            <a:spLocks/>
          </p:cNvSpPr>
          <p:nvPr/>
        </p:nvSpPr>
        <p:spPr>
          <a:xfrm>
            <a:off x="1522800" y="408977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Полученные ранее марки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9149B4FD-5896-407C-B57F-A074F914BD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32" y="1367055"/>
            <a:ext cx="720000" cy="501000"/>
          </a:xfrm>
          <a:prstGeom prst="rect">
            <a:avLst/>
          </a:prstGeom>
        </p:spPr>
      </p:pic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43EA84A7-92F5-4087-8380-C95384CDBB7D}"/>
              </a:ext>
            </a:extLst>
          </p:cNvPr>
          <p:cNvSpPr/>
          <p:nvPr/>
        </p:nvSpPr>
        <p:spPr>
          <a:xfrm>
            <a:off x="1783932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81EE307-C464-4CCF-AFC6-BF40C8B62E3E}"/>
              </a:ext>
            </a:extLst>
          </p:cNvPr>
          <p:cNvSpPr/>
          <p:nvPr/>
        </p:nvSpPr>
        <p:spPr>
          <a:xfrm>
            <a:off x="1783932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3EEBD9B0-5EAC-4978-963F-64CC9921C534}"/>
              </a:ext>
            </a:extLst>
          </p:cNvPr>
          <p:cNvSpPr/>
          <p:nvPr/>
        </p:nvSpPr>
        <p:spPr>
          <a:xfrm>
            <a:off x="1783932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489B9FA8-139A-4769-8295-27DC903ACA09}"/>
              </a:ext>
            </a:extLst>
          </p:cNvPr>
          <p:cNvSpPr/>
          <p:nvPr/>
        </p:nvSpPr>
        <p:spPr>
          <a:xfrm>
            <a:off x="1783932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884DDB6C-6C35-46D5-A44B-EA4C19DFFE95}"/>
              </a:ext>
            </a:extLst>
          </p:cNvPr>
          <p:cNvSpPr/>
          <p:nvPr/>
        </p:nvSpPr>
        <p:spPr>
          <a:xfrm>
            <a:off x="1783932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B82C2C0A-4860-4E77-ABAD-DDACD497A613}"/>
              </a:ext>
            </a:extLst>
          </p:cNvPr>
          <p:cNvSpPr/>
          <p:nvPr/>
        </p:nvSpPr>
        <p:spPr>
          <a:xfrm>
            <a:off x="2680509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D7574110-6361-447C-96F0-0D8FA8E673CF}"/>
              </a:ext>
            </a:extLst>
          </p:cNvPr>
          <p:cNvSpPr/>
          <p:nvPr/>
        </p:nvSpPr>
        <p:spPr>
          <a:xfrm>
            <a:off x="2680509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5431955-EE31-46F9-97FE-67D4B92483BC}"/>
              </a:ext>
            </a:extLst>
          </p:cNvPr>
          <p:cNvSpPr/>
          <p:nvPr/>
        </p:nvSpPr>
        <p:spPr>
          <a:xfrm>
            <a:off x="2680509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2E3B991D-3EF4-452F-A2D6-6EE498F41A17}"/>
              </a:ext>
            </a:extLst>
          </p:cNvPr>
          <p:cNvSpPr/>
          <p:nvPr/>
        </p:nvSpPr>
        <p:spPr>
          <a:xfrm>
            <a:off x="2680509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D3758C9A-8A64-4918-82E1-D342842A8CAA}"/>
              </a:ext>
            </a:extLst>
          </p:cNvPr>
          <p:cNvSpPr/>
          <p:nvPr/>
        </p:nvSpPr>
        <p:spPr>
          <a:xfrm>
            <a:off x="2680509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8ADDCC8E-4550-4413-A606-DC2652B1B197}"/>
              </a:ext>
            </a:extLst>
          </p:cNvPr>
          <p:cNvSpPr/>
          <p:nvPr/>
        </p:nvSpPr>
        <p:spPr>
          <a:xfrm>
            <a:off x="2680509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E2F2ED04-4ACC-4E9C-8787-424B89F95C36}"/>
              </a:ext>
            </a:extLst>
          </p:cNvPr>
          <p:cNvSpPr/>
          <p:nvPr/>
        </p:nvSpPr>
        <p:spPr>
          <a:xfrm>
            <a:off x="3577086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070D1BDD-DD06-4685-975B-28986AA9DCFE}"/>
              </a:ext>
            </a:extLst>
          </p:cNvPr>
          <p:cNvSpPr/>
          <p:nvPr/>
        </p:nvSpPr>
        <p:spPr>
          <a:xfrm>
            <a:off x="3577086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947F9546-476E-49CF-8612-4C2F97B1BF94}"/>
              </a:ext>
            </a:extLst>
          </p:cNvPr>
          <p:cNvSpPr/>
          <p:nvPr/>
        </p:nvSpPr>
        <p:spPr>
          <a:xfrm>
            <a:off x="3577086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65B393CF-D361-4118-ADDD-CF484F0C6C17}"/>
              </a:ext>
            </a:extLst>
          </p:cNvPr>
          <p:cNvSpPr/>
          <p:nvPr/>
        </p:nvSpPr>
        <p:spPr>
          <a:xfrm>
            <a:off x="3577086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C63A043B-1A1F-40E8-AA96-3F9E3D0016DC}"/>
              </a:ext>
            </a:extLst>
          </p:cNvPr>
          <p:cNvSpPr/>
          <p:nvPr/>
        </p:nvSpPr>
        <p:spPr>
          <a:xfrm>
            <a:off x="3577086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726D058F-D4B8-474B-B5FF-03B159C61E42}"/>
              </a:ext>
            </a:extLst>
          </p:cNvPr>
          <p:cNvSpPr/>
          <p:nvPr/>
        </p:nvSpPr>
        <p:spPr>
          <a:xfrm>
            <a:off x="3577086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33A1AD35-D2B8-4B43-B1EF-AB378C675588}"/>
              </a:ext>
            </a:extLst>
          </p:cNvPr>
          <p:cNvSpPr/>
          <p:nvPr/>
        </p:nvSpPr>
        <p:spPr>
          <a:xfrm>
            <a:off x="4473663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949F1289-0652-402D-A6F5-337CD067F639}"/>
              </a:ext>
            </a:extLst>
          </p:cNvPr>
          <p:cNvSpPr/>
          <p:nvPr/>
        </p:nvSpPr>
        <p:spPr>
          <a:xfrm>
            <a:off x="4473663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A2272D35-8779-4B36-9569-57A092831610}"/>
              </a:ext>
            </a:extLst>
          </p:cNvPr>
          <p:cNvSpPr/>
          <p:nvPr/>
        </p:nvSpPr>
        <p:spPr>
          <a:xfrm>
            <a:off x="4473663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7586FC33-EED3-48C9-8932-2143F94636B1}"/>
              </a:ext>
            </a:extLst>
          </p:cNvPr>
          <p:cNvSpPr/>
          <p:nvPr/>
        </p:nvSpPr>
        <p:spPr>
          <a:xfrm>
            <a:off x="4473663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04D6E618-A179-43B8-A263-019F73DEEA79}"/>
              </a:ext>
            </a:extLst>
          </p:cNvPr>
          <p:cNvSpPr/>
          <p:nvPr/>
        </p:nvSpPr>
        <p:spPr>
          <a:xfrm>
            <a:off x="4473663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E371A49F-5C62-48EF-8BCF-177D17577FDD}"/>
              </a:ext>
            </a:extLst>
          </p:cNvPr>
          <p:cNvSpPr/>
          <p:nvPr/>
        </p:nvSpPr>
        <p:spPr>
          <a:xfrm>
            <a:off x="4473663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94F3C633-A91E-49B0-8BD1-9DAA4C1C801F}"/>
              </a:ext>
            </a:extLst>
          </p:cNvPr>
          <p:cNvSpPr/>
          <p:nvPr/>
        </p:nvSpPr>
        <p:spPr>
          <a:xfrm>
            <a:off x="5370240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0E4FD463-04F8-4ED5-9046-757C442EC113}"/>
              </a:ext>
            </a:extLst>
          </p:cNvPr>
          <p:cNvSpPr/>
          <p:nvPr/>
        </p:nvSpPr>
        <p:spPr>
          <a:xfrm>
            <a:off x="5370240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A0B98C15-915F-4B43-B850-E46FF880C263}"/>
              </a:ext>
            </a:extLst>
          </p:cNvPr>
          <p:cNvSpPr/>
          <p:nvPr/>
        </p:nvSpPr>
        <p:spPr>
          <a:xfrm>
            <a:off x="5370240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Прямоугольник: скругленные углы 129">
            <a:extLst>
              <a:ext uri="{FF2B5EF4-FFF2-40B4-BE49-F238E27FC236}">
                <a16:creationId xmlns:a16="http://schemas.microsoft.com/office/drawing/2014/main" id="{EC35132E-5C4A-4B75-AF4C-6FC5C3933E2D}"/>
              </a:ext>
            </a:extLst>
          </p:cNvPr>
          <p:cNvSpPr/>
          <p:nvPr/>
        </p:nvSpPr>
        <p:spPr>
          <a:xfrm>
            <a:off x="5370240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476E50A5-7362-4D72-9E9F-D1486AB73EAD}"/>
              </a:ext>
            </a:extLst>
          </p:cNvPr>
          <p:cNvSpPr/>
          <p:nvPr/>
        </p:nvSpPr>
        <p:spPr>
          <a:xfrm>
            <a:off x="5370240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13BC646B-14BC-4BCF-AF8F-CB8C3E5DDB7A}"/>
              </a:ext>
            </a:extLst>
          </p:cNvPr>
          <p:cNvSpPr/>
          <p:nvPr/>
        </p:nvSpPr>
        <p:spPr>
          <a:xfrm>
            <a:off x="5370240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Прямоугольник: скругленные углы 132">
            <a:extLst>
              <a:ext uri="{FF2B5EF4-FFF2-40B4-BE49-F238E27FC236}">
                <a16:creationId xmlns:a16="http://schemas.microsoft.com/office/drawing/2014/main" id="{2A3349D1-731F-498F-A39D-1E9C7175BBDF}"/>
              </a:ext>
            </a:extLst>
          </p:cNvPr>
          <p:cNvSpPr/>
          <p:nvPr/>
        </p:nvSpPr>
        <p:spPr>
          <a:xfrm>
            <a:off x="6266817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Прямоугольник: скругленные углы 133">
            <a:extLst>
              <a:ext uri="{FF2B5EF4-FFF2-40B4-BE49-F238E27FC236}">
                <a16:creationId xmlns:a16="http://schemas.microsoft.com/office/drawing/2014/main" id="{BE2EA96F-C3C8-4F37-A890-ACD9D7F43BBE}"/>
              </a:ext>
            </a:extLst>
          </p:cNvPr>
          <p:cNvSpPr/>
          <p:nvPr/>
        </p:nvSpPr>
        <p:spPr>
          <a:xfrm>
            <a:off x="6266817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Прямоугольник: скругленные углы 134">
            <a:extLst>
              <a:ext uri="{FF2B5EF4-FFF2-40B4-BE49-F238E27FC236}">
                <a16:creationId xmlns:a16="http://schemas.microsoft.com/office/drawing/2014/main" id="{473042EE-1CB8-4A90-A161-A32B5AF061A4}"/>
              </a:ext>
            </a:extLst>
          </p:cNvPr>
          <p:cNvSpPr/>
          <p:nvPr/>
        </p:nvSpPr>
        <p:spPr>
          <a:xfrm>
            <a:off x="6266817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id="{4A924998-7F48-4D4A-86FC-3D7C3D8C8385}"/>
              </a:ext>
            </a:extLst>
          </p:cNvPr>
          <p:cNvSpPr/>
          <p:nvPr/>
        </p:nvSpPr>
        <p:spPr>
          <a:xfrm>
            <a:off x="6266817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CA989269-87FC-4D0E-AED5-062D48295BDD}"/>
              </a:ext>
            </a:extLst>
          </p:cNvPr>
          <p:cNvSpPr/>
          <p:nvPr/>
        </p:nvSpPr>
        <p:spPr>
          <a:xfrm>
            <a:off x="6266817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50B61A1A-F597-4FC3-BED6-8780C78BED61}"/>
              </a:ext>
            </a:extLst>
          </p:cNvPr>
          <p:cNvSpPr/>
          <p:nvPr/>
        </p:nvSpPr>
        <p:spPr>
          <a:xfrm>
            <a:off x="6266817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Прямоугольник: скругленные углы 138">
            <a:extLst>
              <a:ext uri="{FF2B5EF4-FFF2-40B4-BE49-F238E27FC236}">
                <a16:creationId xmlns:a16="http://schemas.microsoft.com/office/drawing/2014/main" id="{2CEF8015-E2D3-4BFE-98E4-BBBD4B1AEC72}"/>
              </a:ext>
            </a:extLst>
          </p:cNvPr>
          <p:cNvSpPr/>
          <p:nvPr/>
        </p:nvSpPr>
        <p:spPr>
          <a:xfrm>
            <a:off x="7174916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Прямоугольник: скругленные углы 139">
            <a:extLst>
              <a:ext uri="{FF2B5EF4-FFF2-40B4-BE49-F238E27FC236}">
                <a16:creationId xmlns:a16="http://schemas.microsoft.com/office/drawing/2014/main" id="{4CD394CC-6862-496D-AEE0-D47A9DADCFE4}"/>
              </a:ext>
            </a:extLst>
          </p:cNvPr>
          <p:cNvSpPr/>
          <p:nvPr/>
        </p:nvSpPr>
        <p:spPr>
          <a:xfrm>
            <a:off x="7174916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Прямоугольник: скругленные углы 140">
            <a:extLst>
              <a:ext uri="{FF2B5EF4-FFF2-40B4-BE49-F238E27FC236}">
                <a16:creationId xmlns:a16="http://schemas.microsoft.com/office/drawing/2014/main" id="{596B21F1-1603-4FD3-9792-B945DF031A26}"/>
              </a:ext>
            </a:extLst>
          </p:cNvPr>
          <p:cNvSpPr/>
          <p:nvPr/>
        </p:nvSpPr>
        <p:spPr>
          <a:xfrm>
            <a:off x="7174916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Прямоугольник: скругленные углы 141">
            <a:extLst>
              <a:ext uri="{FF2B5EF4-FFF2-40B4-BE49-F238E27FC236}">
                <a16:creationId xmlns:a16="http://schemas.microsoft.com/office/drawing/2014/main" id="{2ADEA7B0-71D5-46DA-93E6-54C2C267F3F4}"/>
              </a:ext>
            </a:extLst>
          </p:cNvPr>
          <p:cNvSpPr/>
          <p:nvPr/>
        </p:nvSpPr>
        <p:spPr>
          <a:xfrm>
            <a:off x="7174916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EF290847-B044-424E-B935-8C881964192F}"/>
              </a:ext>
            </a:extLst>
          </p:cNvPr>
          <p:cNvSpPr/>
          <p:nvPr/>
        </p:nvSpPr>
        <p:spPr>
          <a:xfrm>
            <a:off x="7174916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Прямоугольник: скругленные углы 143">
            <a:extLst>
              <a:ext uri="{FF2B5EF4-FFF2-40B4-BE49-F238E27FC236}">
                <a16:creationId xmlns:a16="http://schemas.microsoft.com/office/drawing/2014/main" id="{83475764-2F38-47A1-B9C0-3DB4F0ABEF17}"/>
              </a:ext>
            </a:extLst>
          </p:cNvPr>
          <p:cNvSpPr/>
          <p:nvPr/>
        </p:nvSpPr>
        <p:spPr>
          <a:xfrm>
            <a:off x="7174916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9A71928B-791E-4CFF-9FFE-FA810ADF456F}"/>
              </a:ext>
            </a:extLst>
          </p:cNvPr>
          <p:cNvSpPr/>
          <p:nvPr/>
        </p:nvSpPr>
        <p:spPr>
          <a:xfrm>
            <a:off x="8071493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6" name="Прямоугольник: скругленные углы 145">
            <a:extLst>
              <a:ext uri="{FF2B5EF4-FFF2-40B4-BE49-F238E27FC236}">
                <a16:creationId xmlns:a16="http://schemas.microsoft.com/office/drawing/2014/main" id="{9A09DEAD-0FF4-46F6-B839-6D6487448C44}"/>
              </a:ext>
            </a:extLst>
          </p:cNvPr>
          <p:cNvSpPr/>
          <p:nvPr/>
        </p:nvSpPr>
        <p:spPr>
          <a:xfrm>
            <a:off x="8071493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8E83E0B8-5E68-47C6-9F66-BB43CAD1A457}"/>
              </a:ext>
            </a:extLst>
          </p:cNvPr>
          <p:cNvSpPr/>
          <p:nvPr/>
        </p:nvSpPr>
        <p:spPr>
          <a:xfrm>
            <a:off x="8071493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B24E351F-8BA9-4BBD-8B6F-7B368AB75A60}"/>
              </a:ext>
            </a:extLst>
          </p:cNvPr>
          <p:cNvSpPr/>
          <p:nvPr/>
        </p:nvSpPr>
        <p:spPr>
          <a:xfrm>
            <a:off x="8071493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Прямоугольник: скругленные углы 148">
            <a:extLst>
              <a:ext uri="{FF2B5EF4-FFF2-40B4-BE49-F238E27FC236}">
                <a16:creationId xmlns:a16="http://schemas.microsoft.com/office/drawing/2014/main" id="{0C1C8B26-A338-4329-AE1F-E4BA35CF930F}"/>
              </a:ext>
            </a:extLst>
          </p:cNvPr>
          <p:cNvSpPr/>
          <p:nvPr/>
        </p:nvSpPr>
        <p:spPr>
          <a:xfrm>
            <a:off x="8071493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Прямоугольник: скругленные углы 149">
            <a:extLst>
              <a:ext uri="{FF2B5EF4-FFF2-40B4-BE49-F238E27FC236}">
                <a16:creationId xmlns:a16="http://schemas.microsoft.com/office/drawing/2014/main" id="{2EEE2AF6-7A54-44D8-9827-0C0C91D91C7B}"/>
              </a:ext>
            </a:extLst>
          </p:cNvPr>
          <p:cNvSpPr/>
          <p:nvPr/>
        </p:nvSpPr>
        <p:spPr>
          <a:xfrm>
            <a:off x="8071493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747EA87E-1F9B-4520-874A-A03EE46F5010}"/>
              </a:ext>
            </a:extLst>
          </p:cNvPr>
          <p:cNvSpPr/>
          <p:nvPr/>
        </p:nvSpPr>
        <p:spPr>
          <a:xfrm>
            <a:off x="8968070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Прямоугольник: скругленные углы 151">
            <a:extLst>
              <a:ext uri="{FF2B5EF4-FFF2-40B4-BE49-F238E27FC236}">
                <a16:creationId xmlns:a16="http://schemas.microsoft.com/office/drawing/2014/main" id="{6EE022EC-8665-434F-BBB3-A4F91E00BBF5}"/>
              </a:ext>
            </a:extLst>
          </p:cNvPr>
          <p:cNvSpPr/>
          <p:nvPr/>
        </p:nvSpPr>
        <p:spPr>
          <a:xfrm>
            <a:off x="8968070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Прямоугольник: скругленные углы 152">
            <a:extLst>
              <a:ext uri="{FF2B5EF4-FFF2-40B4-BE49-F238E27FC236}">
                <a16:creationId xmlns:a16="http://schemas.microsoft.com/office/drawing/2014/main" id="{0EFAB977-315A-4F8D-A84D-C76CE7FAEFFF}"/>
              </a:ext>
            </a:extLst>
          </p:cNvPr>
          <p:cNvSpPr/>
          <p:nvPr/>
        </p:nvSpPr>
        <p:spPr>
          <a:xfrm>
            <a:off x="8968070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Прямоугольник: скругленные углы 153">
            <a:extLst>
              <a:ext uri="{FF2B5EF4-FFF2-40B4-BE49-F238E27FC236}">
                <a16:creationId xmlns:a16="http://schemas.microsoft.com/office/drawing/2014/main" id="{DA1AFF9C-272A-4F6C-A6A3-5865BF7C9D2D}"/>
              </a:ext>
            </a:extLst>
          </p:cNvPr>
          <p:cNvSpPr/>
          <p:nvPr/>
        </p:nvSpPr>
        <p:spPr>
          <a:xfrm>
            <a:off x="8968070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Прямоугольник: скругленные углы 154">
            <a:extLst>
              <a:ext uri="{FF2B5EF4-FFF2-40B4-BE49-F238E27FC236}">
                <a16:creationId xmlns:a16="http://schemas.microsoft.com/office/drawing/2014/main" id="{9DF628E8-2206-4199-849B-CFE9769CF3FB}"/>
              </a:ext>
            </a:extLst>
          </p:cNvPr>
          <p:cNvSpPr/>
          <p:nvPr/>
        </p:nvSpPr>
        <p:spPr>
          <a:xfrm>
            <a:off x="8968070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Прямоугольник: скругленные углы 155">
            <a:extLst>
              <a:ext uri="{FF2B5EF4-FFF2-40B4-BE49-F238E27FC236}">
                <a16:creationId xmlns:a16="http://schemas.microsoft.com/office/drawing/2014/main" id="{1B2EF25E-CB41-4A4E-BFF5-6DD2AF65C131}"/>
              </a:ext>
            </a:extLst>
          </p:cNvPr>
          <p:cNvSpPr/>
          <p:nvPr/>
        </p:nvSpPr>
        <p:spPr>
          <a:xfrm>
            <a:off x="8968070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A909DE05-C0DC-4103-A076-7D7145D4DD18}"/>
              </a:ext>
            </a:extLst>
          </p:cNvPr>
          <p:cNvSpPr/>
          <p:nvPr/>
        </p:nvSpPr>
        <p:spPr>
          <a:xfrm>
            <a:off x="9864647" y="12575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Прямоугольник: скругленные углы 157">
            <a:extLst>
              <a:ext uri="{FF2B5EF4-FFF2-40B4-BE49-F238E27FC236}">
                <a16:creationId xmlns:a16="http://schemas.microsoft.com/office/drawing/2014/main" id="{C4362583-83C7-4038-992D-E34C4BDFDC37}"/>
              </a:ext>
            </a:extLst>
          </p:cNvPr>
          <p:cNvSpPr/>
          <p:nvPr/>
        </p:nvSpPr>
        <p:spPr>
          <a:xfrm>
            <a:off x="9864647" y="21811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Прямоугольник: скругленные углы 158">
            <a:extLst>
              <a:ext uri="{FF2B5EF4-FFF2-40B4-BE49-F238E27FC236}">
                <a16:creationId xmlns:a16="http://schemas.microsoft.com/office/drawing/2014/main" id="{A68F73D2-2012-4D89-9D0B-A643138E8243}"/>
              </a:ext>
            </a:extLst>
          </p:cNvPr>
          <p:cNvSpPr/>
          <p:nvPr/>
        </p:nvSpPr>
        <p:spPr>
          <a:xfrm>
            <a:off x="9864647" y="310480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Прямоугольник: скругленные углы 159">
            <a:extLst>
              <a:ext uri="{FF2B5EF4-FFF2-40B4-BE49-F238E27FC236}">
                <a16:creationId xmlns:a16="http://schemas.microsoft.com/office/drawing/2014/main" id="{04254A52-08DC-474A-9892-05F70DB635B7}"/>
              </a:ext>
            </a:extLst>
          </p:cNvPr>
          <p:cNvSpPr/>
          <p:nvPr/>
        </p:nvSpPr>
        <p:spPr>
          <a:xfrm>
            <a:off x="9864647" y="402843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Прямоугольник: скругленные углы 160">
            <a:extLst>
              <a:ext uri="{FF2B5EF4-FFF2-40B4-BE49-F238E27FC236}">
                <a16:creationId xmlns:a16="http://schemas.microsoft.com/office/drawing/2014/main" id="{545BF4B1-6786-420B-89AC-4DBB401ADF22}"/>
              </a:ext>
            </a:extLst>
          </p:cNvPr>
          <p:cNvSpPr/>
          <p:nvPr/>
        </p:nvSpPr>
        <p:spPr>
          <a:xfrm>
            <a:off x="9864647" y="4952055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Прямоугольник: скругленные углы 161">
            <a:extLst>
              <a:ext uri="{FF2B5EF4-FFF2-40B4-BE49-F238E27FC236}">
                <a16:creationId xmlns:a16="http://schemas.microsoft.com/office/drawing/2014/main" id="{2DA27946-1277-4FAA-8AE1-8AD89DB6CF69}"/>
              </a:ext>
            </a:extLst>
          </p:cNvPr>
          <p:cNvSpPr/>
          <p:nvPr/>
        </p:nvSpPr>
        <p:spPr>
          <a:xfrm>
            <a:off x="9864647" y="5875680"/>
            <a:ext cx="720000" cy="720000"/>
          </a:xfrm>
          <a:prstGeom prst="roundRect">
            <a:avLst>
              <a:gd name="adj" fmla="val 0"/>
            </a:avLst>
          </a:prstGeom>
          <a:noFill/>
          <a:ln w="19050" cap="sq">
            <a:solidFill>
              <a:schemeClr val="bg1">
                <a:lumMod val="50000"/>
                <a:lumOff val="50000"/>
                <a:alpha val="94000"/>
              </a:schemeClr>
            </a:solidFill>
            <a:prstDash val="sysDash"/>
            <a:round/>
          </a:ln>
          <a:effectLst>
            <a:glow>
              <a:schemeClr val="accent3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26423C46-8C05-4EA2-9FE8-570EB4A7113F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7084B12A-B8C6-4297-AF8C-AE4F3684C475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9" name="Стрелка: вправо 68">
              <a:extLst>
                <a:ext uri="{FF2B5EF4-FFF2-40B4-BE49-F238E27FC236}">
                  <a16:creationId xmlns:a16="http://schemas.microsoft.com/office/drawing/2014/main" id="{547B8922-2CE5-4F70-9143-393104C23E1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1548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D58A2AD-48BB-4054-890D-C321B352B656}"/>
              </a:ext>
            </a:extLst>
          </p:cNvPr>
          <p:cNvSpPr/>
          <p:nvPr/>
        </p:nvSpPr>
        <p:spPr>
          <a:xfrm>
            <a:off x="4753068" y="3132499"/>
            <a:ext cx="2160000" cy="21600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61068" y="1345955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Выдача неизвестных марок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5159903" y="4020138"/>
            <a:ext cx="1346329" cy="3847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sz="1900" dirty="0">
                <a:ln w="3175">
                  <a:solidFill>
                    <a:schemeClr val="bg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щёлкнуть</a:t>
            </a:r>
          </a:p>
        </p:txBody>
      </p:sp>
    </p:spTree>
    <p:extLst>
      <p:ext uri="{BB962C8B-B14F-4D97-AF65-F5344CB8AC3E}">
        <p14:creationId xmlns:p14="http://schemas.microsoft.com/office/powerpoint/2010/main" val="14396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5623850" y="724532"/>
            <a:ext cx="94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Вход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1396601" y="2427238"/>
            <a:ext cx="13633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Прозвище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AE427-0599-46F2-A2F1-AEFA565A4C12}"/>
              </a:ext>
            </a:extLst>
          </p:cNvPr>
          <p:cNvSpPr txBox="1"/>
          <p:nvPr/>
        </p:nvSpPr>
        <p:spPr>
          <a:xfrm>
            <a:off x="2164950" y="3236638"/>
            <a:ext cx="5950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Код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2903801" y="2388766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83B91B-F749-4DEE-9AF5-9168B5F2F377}"/>
              </a:ext>
            </a:extLst>
          </p:cNvPr>
          <p:cNvSpPr/>
          <p:nvPr/>
        </p:nvSpPr>
        <p:spPr>
          <a:xfrm>
            <a:off x="2903801" y="3198167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CECB6-1E47-4766-B6C2-6A1F9C079FCC}"/>
              </a:ext>
            </a:extLst>
          </p:cNvPr>
          <p:cNvSpPr txBox="1"/>
          <p:nvPr/>
        </p:nvSpPr>
        <p:spPr>
          <a:xfrm>
            <a:off x="9036049" y="4007568"/>
            <a:ext cx="175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был забыт ?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34A8913-471D-4B54-BCCA-F303D6D78882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9D28269-7C83-434B-A330-2F6D70D3F5A6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479D9-7A97-46F1-9BFC-01BC266AF3C2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F8CFF8C-797F-41A5-AE6B-FCFAEDC69410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992F3246-71EF-4F67-87EE-63FC9294B2B1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Стрелка: вправо 15">
              <a:extLst>
                <a:ext uri="{FF2B5EF4-FFF2-40B4-BE49-F238E27FC236}">
                  <a16:creationId xmlns:a16="http://schemas.microsoft.com/office/drawing/2014/main" id="{8C9AB7E8-BD78-4436-89B1-3C3C429FD7FE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69315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3EC8317-A7CA-48CF-846C-C96D8AE4A885}"/>
              </a:ext>
            </a:extLst>
          </p:cNvPr>
          <p:cNvSpPr txBox="1"/>
          <p:nvPr/>
        </p:nvSpPr>
        <p:spPr>
          <a:xfrm>
            <a:off x="4177384" y="2116984"/>
            <a:ext cx="383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Получена новая марка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F497E7-F5FA-4E04-B3E6-A340DC1B4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3429000"/>
            <a:ext cx="1620000" cy="1127250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D58BDB5-A223-4CCD-9F9C-9C07BD01B390}"/>
              </a:ext>
            </a:extLst>
          </p:cNvPr>
          <p:cNvGrpSpPr/>
          <p:nvPr/>
        </p:nvGrpSpPr>
        <p:grpSpPr>
          <a:xfrm>
            <a:off x="5771999" y="5317622"/>
            <a:ext cx="648000" cy="648000"/>
            <a:chOff x="4874269" y="4312084"/>
            <a:chExt cx="648000" cy="648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1F9C0BE-8247-4DB1-9F8E-26A574C5E0B4}"/>
                </a:ext>
              </a:extLst>
            </p:cNvPr>
            <p:cNvSpPr/>
            <p:nvPr/>
          </p:nvSpPr>
          <p:spPr>
            <a:xfrm>
              <a:off x="4874269" y="4312084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C9A76BB7-29A0-4090-9346-7F6E27F2028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010525" y="4430884"/>
              <a:ext cx="375488" cy="410400"/>
            </a:xfrm>
            <a:custGeom>
              <a:avLst/>
              <a:gdLst>
                <a:gd name="connsiteX0" fmla="*/ 122144 w 656811"/>
                <a:gd name="connsiteY0" fmla="*/ 717884 h 717884"/>
                <a:gd name="connsiteX1" fmla="*/ 328405 w 656811"/>
                <a:gd name="connsiteY1" fmla="*/ 305362 h 717884"/>
                <a:gd name="connsiteX2" fmla="*/ 534666 w 656811"/>
                <a:gd name="connsiteY2" fmla="*/ 717884 h 717884"/>
                <a:gd name="connsiteX3" fmla="*/ 656811 w 656811"/>
                <a:gd name="connsiteY3" fmla="*/ 656811 h 717884"/>
                <a:gd name="connsiteX4" fmla="*/ 328405 w 656811"/>
                <a:gd name="connsiteY4" fmla="*/ 0 h 717884"/>
                <a:gd name="connsiteX5" fmla="*/ 0 w 656811"/>
                <a:gd name="connsiteY5" fmla="*/ 656811 h 71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811" h="717884">
                  <a:moveTo>
                    <a:pt x="122144" y="717884"/>
                  </a:moveTo>
                  <a:lnTo>
                    <a:pt x="328405" y="305362"/>
                  </a:lnTo>
                  <a:lnTo>
                    <a:pt x="534666" y="717884"/>
                  </a:lnTo>
                  <a:lnTo>
                    <a:pt x="656811" y="656811"/>
                  </a:lnTo>
                  <a:lnTo>
                    <a:pt x="328405" y="0"/>
                  </a:lnTo>
                  <a:lnTo>
                    <a:pt x="0" y="656811"/>
                  </a:lnTo>
                  <a:close/>
                </a:path>
              </a:pathLst>
            </a:custGeom>
            <a:solidFill>
              <a:srgbClr val="00CC00"/>
            </a:solidFill>
            <a:ln>
              <a:solidFill>
                <a:srgbClr val="008000"/>
              </a:solidFill>
            </a:ln>
            <a:effectLst>
              <a:glow rad="76200">
                <a:srgbClr val="92D050">
                  <a:alpha val="6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5623850" y="724532"/>
            <a:ext cx="94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Вход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1396601" y="2427238"/>
            <a:ext cx="13633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Прозвище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AE427-0599-46F2-A2F1-AEFA565A4C12}"/>
              </a:ext>
            </a:extLst>
          </p:cNvPr>
          <p:cNvSpPr txBox="1"/>
          <p:nvPr/>
        </p:nvSpPr>
        <p:spPr>
          <a:xfrm>
            <a:off x="2164950" y="3236638"/>
            <a:ext cx="5950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solidFill>
                  <a:schemeClr val="bg1">
                    <a:lumMod val="75000"/>
                    <a:lumOff val="25000"/>
                  </a:schemeClr>
                </a:solidFill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</a:rPr>
              <a:t>Код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2903801" y="2388766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83B91B-F749-4DEE-9AF5-9168B5F2F377}"/>
              </a:ext>
            </a:extLst>
          </p:cNvPr>
          <p:cNvSpPr/>
          <p:nvPr/>
        </p:nvSpPr>
        <p:spPr>
          <a:xfrm>
            <a:off x="2903801" y="3198167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CECB6-1E47-4766-B6C2-6A1F9C079FCC}"/>
              </a:ext>
            </a:extLst>
          </p:cNvPr>
          <p:cNvSpPr txBox="1"/>
          <p:nvPr/>
        </p:nvSpPr>
        <p:spPr>
          <a:xfrm>
            <a:off x="9036049" y="4007568"/>
            <a:ext cx="1759350" cy="338554"/>
          </a:xfrm>
          <a:prstGeom prst="rect">
            <a:avLst/>
          </a:prstGeom>
          <a:noFill/>
          <a:effectLst>
            <a:glow>
              <a:schemeClr val="bg1">
                <a:lumMod val="50000"/>
                <a:lumOff val="50000"/>
                <a:alpha val="5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u-RU" sz="1600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bg2">
                    <a:lumMod val="50000"/>
                    <a:lumOff val="50000"/>
                  </a:schemeClr>
                </a:solidFill>
                <a:effectLst>
                  <a:glow rad="304800">
                    <a:schemeClr val="bg1">
                      <a:lumMod val="50000"/>
                      <a:lumOff val="50000"/>
                      <a:alpha val="5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Код был забыт ?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40A30BD-BB81-4FAF-B26A-66C56F24E1C1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  <a:effectLst>
            <a:glow rad="266700">
              <a:schemeClr val="accent3">
                <a:alpha val="30000"/>
              </a:schemeClr>
            </a:glow>
          </a:effectLst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11761678-2F7E-46EB-A9D3-4508D71582D7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021FD3-3817-4AC8-9ED5-52C96116A8B4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89AE4E7-7CD3-4AB6-9A1B-24FCFBA9803D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23F9A3A4-54B7-47B1-8132-D235B58C8F2A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Стрелка: вправо 21">
              <a:extLst>
                <a:ext uri="{FF2B5EF4-FFF2-40B4-BE49-F238E27FC236}">
                  <a16:creationId xmlns:a16="http://schemas.microsoft.com/office/drawing/2014/main" id="{6E8BF7E1-B1F2-4E2E-BC3E-7D4EF9E6A4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3883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3EC8317-A7CA-48CF-846C-C96D8AE4A885}"/>
              </a:ext>
            </a:extLst>
          </p:cNvPr>
          <p:cNvSpPr txBox="1"/>
          <p:nvPr/>
        </p:nvSpPr>
        <p:spPr>
          <a:xfrm>
            <a:off x="5453525" y="2149097"/>
            <a:ext cx="128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Готово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668B119-F040-4DD9-97B0-C2EBCF12340E}"/>
              </a:ext>
            </a:extLst>
          </p:cNvPr>
          <p:cNvGrpSpPr/>
          <p:nvPr/>
        </p:nvGrpSpPr>
        <p:grpSpPr>
          <a:xfrm>
            <a:off x="5772000" y="3105000"/>
            <a:ext cx="648000" cy="648000"/>
            <a:chOff x="4874269" y="4312084"/>
            <a:chExt cx="648000" cy="64800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B00FDE9-9939-4B3D-AA5D-AF6F8AD5AEA4}"/>
                </a:ext>
              </a:extLst>
            </p:cNvPr>
            <p:cNvSpPr/>
            <p:nvPr/>
          </p:nvSpPr>
          <p:spPr>
            <a:xfrm>
              <a:off x="4874269" y="4312084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449350BE-9200-4BFE-9D2B-C466CD8AEBB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010525" y="4430884"/>
              <a:ext cx="375488" cy="410400"/>
            </a:xfrm>
            <a:custGeom>
              <a:avLst/>
              <a:gdLst>
                <a:gd name="connsiteX0" fmla="*/ 122144 w 656811"/>
                <a:gd name="connsiteY0" fmla="*/ 717884 h 717884"/>
                <a:gd name="connsiteX1" fmla="*/ 328405 w 656811"/>
                <a:gd name="connsiteY1" fmla="*/ 305362 h 717884"/>
                <a:gd name="connsiteX2" fmla="*/ 534666 w 656811"/>
                <a:gd name="connsiteY2" fmla="*/ 717884 h 717884"/>
                <a:gd name="connsiteX3" fmla="*/ 656811 w 656811"/>
                <a:gd name="connsiteY3" fmla="*/ 656811 h 717884"/>
                <a:gd name="connsiteX4" fmla="*/ 328405 w 656811"/>
                <a:gd name="connsiteY4" fmla="*/ 0 h 717884"/>
                <a:gd name="connsiteX5" fmla="*/ 0 w 656811"/>
                <a:gd name="connsiteY5" fmla="*/ 656811 h 717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811" h="717884">
                  <a:moveTo>
                    <a:pt x="122144" y="717884"/>
                  </a:moveTo>
                  <a:lnTo>
                    <a:pt x="328405" y="305362"/>
                  </a:lnTo>
                  <a:lnTo>
                    <a:pt x="534666" y="717884"/>
                  </a:lnTo>
                  <a:lnTo>
                    <a:pt x="656811" y="656811"/>
                  </a:lnTo>
                  <a:lnTo>
                    <a:pt x="328405" y="0"/>
                  </a:lnTo>
                  <a:lnTo>
                    <a:pt x="0" y="656811"/>
                  </a:lnTo>
                  <a:close/>
                </a:path>
              </a:pathLst>
            </a:custGeom>
            <a:solidFill>
              <a:srgbClr val="00CC00"/>
            </a:solidFill>
            <a:ln>
              <a:solidFill>
                <a:srgbClr val="008000"/>
              </a:solidFill>
            </a:ln>
            <a:effectLst>
              <a:glow rad="76200">
                <a:srgbClr val="92D050">
                  <a:alpha val="6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36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CD898A91-DB45-47E2-BFAC-69330A405D2E}"/>
              </a:ext>
            </a:extLst>
          </p:cNvPr>
          <p:cNvSpPr txBox="1"/>
          <p:nvPr/>
        </p:nvSpPr>
        <p:spPr>
          <a:xfrm>
            <a:off x="5362011" y="2149200"/>
            <a:ext cx="146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Неудача</a:t>
            </a:r>
          </a:p>
        </p:txBody>
      </p: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82F34955-D7A2-4E70-810B-09C403FC15DE}"/>
              </a:ext>
            </a:extLst>
          </p:cNvPr>
          <p:cNvGrpSpPr/>
          <p:nvPr/>
        </p:nvGrpSpPr>
        <p:grpSpPr>
          <a:xfrm>
            <a:off x="5771999" y="3105000"/>
            <a:ext cx="648000" cy="648000"/>
            <a:chOff x="6613005" y="5970885"/>
            <a:chExt cx="648000" cy="648000"/>
          </a:xfrm>
        </p:grpSpPr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6BB6924F-7CDD-4C1C-B304-FEFE06CDED6E}"/>
                </a:ext>
              </a:extLst>
            </p:cNvPr>
            <p:cNvSpPr/>
            <p:nvPr/>
          </p:nvSpPr>
          <p:spPr>
            <a:xfrm>
              <a:off x="6613005" y="5970885"/>
              <a:ext cx="648000" cy="6480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 w="28575">
              <a:solidFill>
                <a:schemeClr val="bg1"/>
              </a:solidFill>
            </a:ln>
            <a:effectLst>
              <a:glow rad="330200">
                <a:schemeClr val="accent3">
                  <a:satMod val="175000"/>
                  <a:alpha val="2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2" name="Крест 141">
              <a:extLst>
                <a:ext uri="{FF2B5EF4-FFF2-40B4-BE49-F238E27FC236}">
                  <a16:creationId xmlns:a16="http://schemas.microsoft.com/office/drawing/2014/main" id="{B26110F7-01C5-41A2-BD3D-73B4D1FF9F6E}"/>
                </a:ext>
              </a:extLst>
            </p:cNvPr>
            <p:cNvSpPr/>
            <p:nvPr/>
          </p:nvSpPr>
          <p:spPr>
            <a:xfrm>
              <a:off x="6757005" y="6114885"/>
              <a:ext cx="360000" cy="360000"/>
            </a:xfrm>
            <a:prstGeom prst="plus">
              <a:avLst>
                <a:gd name="adj" fmla="val 35366"/>
              </a:avLst>
            </a:prstGeom>
            <a:solidFill>
              <a:srgbClr val="C00000"/>
            </a:solidFill>
            <a:ln>
              <a:solidFill>
                <a:srgbClr val="FF0000"/>
              </a:solidFill>
            </a:ln>
            <a:effectLst>
              <a:glow rad="76200">
                <a:srgbClr val="FF5050">
                  <a:alpha val="49804"/>
                </a:srgbClr>
              </a:glow>
            </a:effectLst>
            <a:scene3d>
              <a:camera prst="orthographicFront">
                <a:rot lat="0" lon="0" rev="2700000"/>
              </a:camera>
              <a:lightRig rig="threePt" dir="t"/>
            </a:scene3d>
            <a:sp3d>
              <a:bevelT w="69850" h="6985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80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4719747" y="803554"/>
            <a:ext cx="27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Восстановление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4252543" y="2507510"/>
            <a:ext cx="368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  <a:latin typeface="Book Antiqua" panose="02040602050305030304" pitchFamily="18" charset="0"/>
              </a:rPr>
              <a:t>Следует ввести </a:t>
            </a:r>
            <a:r>
              <a:rPr lang="ru-RU" sz="2000" dirty="0" err="1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  <a:latin typeface="Book Antiqua" panose="02040602050305030304" pitchFamily="18" charset="0"/>
              </a:rPr>
              <a:t>электропочту</a:t>
            </a:r>
            <a:endParaRPr lang="ru-RU" sz="2000" dirty="0">
              <a:ln w="127" cap="rnd" cmpd="sng">
                <a:gradFill>
                  <a:gsLst>
                    <a:gs pos="96000">
                      <a:schemeClr val="tx1"/>
                    </a:gs>
                    <a:gs pos="27000">
                      <a:srgbClr val="727272"/>
                    </a:gs>
                    <a:gs pos="16000">
                      <a:srgbClr val="5F5F5F">
                        <a:alpha val="80000"/>
                      </a:srgbClr>
                    </a:gs>
                    <a:gs pos="75000">
                      <a:schemeClr val="tx1">
                        <a:lumMod val="95000"/>
                      </a:schemeClr>
                    </a:gs>
                    <a:gs pos="39000">
                      <a:schemeClr val="tx1">
                        <a:lumMod val="65000"/>
                      </a:schemeClr>
                    </a:gs>
                    <a:gs pos="53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prstDash val="solid"/>
                <a:round/>
              </a:ln>
              <a:effectLst>
                <a:glow rad="76200">
                  <a:schemeClr val="accent2">
                    <a:satMod val="175000"/>
                    <a:alpha val="54000"/>
                  </a:schemeClr>
                </a:glo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2150201" y="3198167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34A8913-471D-4B54-BCCA-F303D6D78882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9D28269-7C83-434B-A330-2F6D70D3F5A6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479D9-7A97-46F1-9BFC-01BC266AF3C2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C7BFE48-E94E-4894-A3C1-F60DF270B490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B72A1F2-8DCE-4C5E-BDAB-64245FCDD6E3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Стрелка: вправо 10">
              <a:extLst>
                <a:ext uri="{FF2B5EF4-FFF2-40B4-BE49-F238E27FC236}">
                  <a16:creationId xmlns:a16="http://schemas.microsoft.com/office/drawing/2014/main" id="{0DC4DE66-7FA8-4058-91C0-FB3491171E8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538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4719747" y="803554"/>
            <a:ext cx="27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Восстановление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4252543" y="2507510"/>
            <a:ext cx="368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  <a:latin typeface="Book Antiqua" panose="02040602050305030304" pitchFamily="18" charset="0"/>
              </a:rPr>
              <a:t>Следует ввести </a:t>
            </a:r>
            <a:r>
              <a:rPr lang="ru-RU" sz="2000" dirty="0" err="1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  <a:latin typeface="Book Antiqua" panose="02040602050305030304" pitchFamily="18" charset="0"/>
              </a:rPr>
              <a:t>электропочту</a:t>
            </a:r>
            <a:endParaRPr lang="ru-RU" sz="2000" dirty="0">
              <a:ln w="127" cap="rnd" cmpd="sng">
                <a:gradFill>
                  <a:gsLst>
                    <a:gs pos="96000">
                      <a:schemeClr val="tx1"/>
                    </a:gs>
                    <a:gs pos="27000">
                      <a:srgbClr val="727272"/>
                    </a:gs>
                    <a:gs pos="16000">
                      <a:srgbClr val="5F5F5F">
                        <a:alpha val="80000"/>
                      </a:srgbClr>
                    </a:gs>
                    <a:gs pos="75000">
                      <a:schemeClr val="tx1">
                        <a:lumMod val="95000"/>
                      </a:schemeClr>
                    </a:gs>
                    <a:gs pos="39000">
                      <a:schemeClr val="tx1">
                        <a:lumMod val="65000"/>
                      </a:schemeClr>
                    </a:gs>
                    <a:gs pos="53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prstDash val="solid"/>
                <a:round/>
              </a:ln>
              <a:effectLst>
                <a:glow rad="76200">
                  <a:schemeClr val="accent2">
                    <a:satMod val="175000"/>
                    <a:alpha val="54000"/>
                  </a:schemeClr>
                </a:glo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2150201" y="3198167"/>
            <a:ext cx="7891598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34A8913-471D-4B54-BCCA-F303D6D78882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  <a:effectLst>
            <a:glow rad="266700">
              <a:schemeClr val="accent3">
                <a:alpha val="30000"/>
              </a:schemeClr>
            </a:glow>
          </a:effectLst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9D28269-7C83-434B-A330-2F6D70D3F5A6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479D9-7A97-46F1-9BFC-01BC266AF3C2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3D7268-F225-4867-A49B-F20B0084C784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673AE49-A4BC-4D38-861F-9D56668EC9A3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 rad="266700"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Стрелка: вправо 10">
              <a:extLst>
                <a:ext uri="{FF2B5EF4-FFF2-40B4-BE49-F238E27FC236}">
                  <a16:creationId xmlns:a16="http://schemas.microsoft.com/office/drawing/2014/main" id="{A3BB0BDD-7745-4C20-AE16-7EAFA08CBB1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4719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trans="6000" gridSize="6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BC4E67-6535-46A8-B167-CE151ED6A861}"/>
              </a:ext>
            </a:extLst>
          </p:cNvPr>
          <p:cNvSpPr txBox="1"/>
          <p:nvPr/>
        </p:nvSpPr>
        <p:spPr>
          <a:xfrm>
            <a:off x="4719747" y="803554"/>
            <a:ext cx="27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>
                  <a:gradFill flip="none" rotWithShape="1">
                    <a:gsLst>
                      <a:gs pos="0">
                        <a:schemeClr val="accent3">
                          <a:lumMod val="0"/>
                          <a:lumOff val="100000"/>
                        </a:schemeClr>
                      </a:gs>
                      <a:gs pos="35000">
                        <a:schemeClr val="accent3">
                          <a:lumMod val="0"/>
                          <a:lumOff val="100000"/>
                        </a:schemeClr>
                      </a:gs>
                      <a:gs pos="100000">
                        <a:schemeClr val="accent3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  <a:tileRect/>
                  </a:gradFill>
                </a:ln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Восстановление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97E4B-C3AE-4F76-A266-991834AAD6CF}"/>
              </a:ext>
            </a:extLst>
          </p:cNvPr>
          <p:cNvSpPr txBox="1"/>
          <p:nvPr/>
        </p:nvSpPr>
        <p:spPr>
          <a:xfrm>
            <a:off x="4084893" y="2496222"/>
            <a:ext cx="402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n w="127" cap="rnd" cmpd="sng">
                  <a:gradFill>
                    <a:gsLst>
                      <a:gs pos="96000">
                        <a:schemeClr val="tx1"/>
                      </a:gs>
                      <a:gs pos="27000">
                        <a:srgbClr val="727272"/>
                      </a:gs>
                      <a:gs pos="16000">
                        <a:srgbClr val="5F5F5F">
                          <a:alpha val="80000"/>
                        </a:srgbClr>
                      </a:gs>
                      <a:gs pos="75000">
                        <a:schemeClr val="tx1">
                          <a:lumMod val="95000"/>
                        </a:schemeClr>
                      </a:gs>
                      <a:gs pos="39000">
                        <a:schemeClr val="tx1">
                          <a:lumMod val="65000"/>
                        </a:schemeClr>
                      </a:gs>
                      <a:gs pos="53000">
                        <a:schemeClr val="tx1">
                          <a:lumMod val="85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</a:ln>
                <a:effectLst>
                  <a:glow rad="76200">
                    <a:schemeClr val="accent2">
                      <a:satMod val="175000"/>
                      <a:alpha val="54000"/>
                    </a:schemeClr>
                  </a:glow>
                </a:effectLst>
                <a:latin typeface="Book Antiqua" panose="02040602050305030304" pitchFamily="18" charset="0"/>
              </a:rPr>
              <a:t>Введите отправленные символы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655E19-A174-4E8D-AB94-3382E4A155FC}"/>
              </a:ext>
            </a:extLst>
          </p:cNvPr>
          <p:cNvSpPr/>
          <p:nvPr/>
        </p:nvSpPr>
        <p:spPr>
          <a:xfrm>
            <a:off x="5188266" y="3730836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34A8913-471D-4B54-BCCA-F303D6D78882}"/>
              </a:ext>
            </a:extLst>
          </p:cNvPr>
          <p:cNvGrpSpPr/>
          <p:nvPr/>
        </p:nvGrpSpPr>
        <p:grpSpPr>
          <a:xfrm>
            <a:off x="9715399" y="5801067"/>
            <a:ext cx="2160000" cy="741001"/>
            <a:chOff x="5298162" y="5762967"/>
            <a:chExt cx="2160000" cy="741001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9D28269-7C83-434B-A330-2F6D70D3F5A6}"/>
                </a:ext>
              </a:extLst>
            </p:cNvPr>
            <p:cNvSpPr/>
            <p:nvPr/>
          </p:nvSpPr>
          <p:spPr>
            <a:xfrm>
              <a:off x="5298162" y="5762967"/>
              <a:ext cx="2160000" cy="74100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479D9-7A97-46F1-9BFC-01BC266AF3C2}"/>
                </a:ext>
              </a:extLst>
            </p:cNvPr>
            <p:cNvSpPr txBox="1"/>
            <p:nvPr/>
          </p:nvSpPr>
          <p:spPr>
            <a:xfrm>
              <a:off x="5441854" y="5941106"/>
              <a:ext cx="187261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900" dirty="0">
                  <a:ln w="127" cap="rnd" cmpd="sng">
                    <a:gradFill>
                      <a:gsLst>
                        <a:gs pos="62000">
                          <a:schemeClr val="bg2">
                            <a:lumMod val="65000"/>
                            <a:lumOff val="35000"/>
                          </a:schemeClr>
                        </a:gs>
                        <a:gs pos="25000">
                          <a:srgbClr val="727272"/>
                        </a:gs>
                        <a:gs pos="43000">
                          <a:srgbClr val="292929">
                            <a:alpha val="80392"/>
                          </a:srgbClr>
                        </a:gs>
                        <a:gs pos="73000">
                          <a:schemeClr val="tx1">
                            <a:lumMod val="50000"/>
                          </a:schemeClr>
                        </a:gs>
                        <a:gs pos="84000">
                          <a:schemeClr val="tx1">
                            <a:lumMod val="65000"/>
                          </a:schemeClr>
                        </a:gs>
                        <a:gs pos="96000">
                          <a:schemeClr val="tx1">
                            <a:lumMod val="75000"/>
                          </a:schemeClr>
                        </a:gs>
                      </a:gsLst>
                      <a:lin ang="16200000" scaled="0"/>
                    </a:gradFill>
                    <a:prstDash val="solid"/>
                    <a:round/>
                  </a:ln>
                  <a:solidFill>
                    <a:schemeClr val="bg1">
                      <a:lumMod val="75000"/>
                      <a:lumOff val="25000"/>
                    </a:schemeClr>
                  </a:solidFill>
                  <a:effectLst>
                    <a:glow rad="76200">
                      <a:schemeClr val="accent2">
                        <a:satMod val="175000"/>
                        <a:alpha val="54000"/>
                      </a:schemeClr>
                    </a:glow>
                  </a:effectLst>
                </a:rPr>
                <a:t>Подтверждение</a:t>
              </a:r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4E06BA-641E-458C-B4A4-05913E1055DC}"/>
              </a:ext>
            </a:extLst>
          </p:cNvPr>
          <p:cNvSpPr/>
          <p:nvPr/>
        </p:nvSpPr>
        <p:spPr>
          <a:xfrm>
            <a:off x="6542936" y="3730835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0B31C3A-2781-4C09-83E7-A62170C36ECC}"/>
              </a:ext>
            </a:extLst>
          </p:cNvPr>
          <p:cNvSpPr/>
          <p:nvPr/>
        </p:nvSpPr>
        <p:spPr>
          <a:xfrm>
            <a:off x="3833596" y="3730835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EF8220-2A7B-41C2-BF92-85FF4F4A9A2E}"/>
              </a:ext>
            </a:extLst>
          </p:cNvPr>
          <p:cNvSpPr/>
          <p:nvPr/>
        </p:nvSpPr>
        <p:spPr>
          <a:xfrm>
            <a:off x="7897606" y="3730834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394AADF-681F-46A3-84FA-09A54091D218}"/>
              </a:ext>
            </a:extLst>
          </p:cNvPr>
          <p:cNvSpPr/>
          <p:nvPr/>
        </p:nvSpPr>
        <p:spPr>
          <a:xfrm>
            <a:off x="2478926" y="3730833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FAF56B0-7320-4F4E-A634-0B1547D9D92D}"/>
              </a:ext>
            </a:extLst>
          </p:cNvPr>
          <p:cNvSpPr/>
          <p:nvPr/>
        </p:nvSpPr>
        <p:spPr>
          <a:xfrm>
            <a:off x="9252274" y="3730832"/>
            <a:ext cx="460800" cy="461665"/>
          </a:xfrm>
          <a:prstGeom prst="rect">
            <a:avLst/>
          </a:prstGeom>
          <a:gradFill>
            <a:gsLst>
              <a:gs pos="72000">
                <a:schemeClr val="bg2">
                  <a:lumMod val="50000"/>
                  <a:lumOff val="5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C5C2C58-35A1-44E4-BAAF-87CE300BD3A3}"/>
              </a:ext>
            </a:extLst>
          </p:cNvPr>
          <p:cNvGrpSpPr/>
          <p:nvPr/>
        </p:nvGrpSpPr>
        <p:grpSpPr>
          <a:xfrm>
            <a:off x="234000" y="232577"/>
            <a:ext cx="810000" cy="810000"/>
            <a:chOff x="3253777" y="1208404"/>
            <a:chExt cx="810000" cy="810000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5B3480B3-9C8D-4EAD-8254-3E2C18C7107A}"/>
                </a:ext>
              </a:extLst>
            </p:cNvPr>
            <p:cNvSpPr/>
            <p:nvPr/>
          </p:nvSpPr>
          <p:spPr>
            <a:xfrm>
              <a:off x="3253777" y="1208404"/>
              <a:ext cx="810000" cy="810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72000">
                  <a:schemeClr val="bg2">
                    <a:lumMod val="50000"/>
                    <a:lumOff val="5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solidFill>
                <a:schemeClr val="bg1"/>
              </a:solidFill>
            </a:ln>
            <a:effectLst>
              <a:glow>
                <a:schemeClr val="accent3">
                  <a:satMod val="175000"/>
                  <a:alpha val="3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Стрелка: вправо 17">
              <a:extLst>
                <a:ext uri="{FF2B5EF4-FFF2-40B4-BE49-F238E27FC236}">
                  <a16:creationId xmlns:a16="http://schemas.microsoft.com/office/drawing/2014/main" id="{0886C1A9-9677-431B-91D2-A305AF12F4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10421" y="1439088"/>
              <a:ext cx="496711" cy="348631"/>
            </a:xfrm>
            <a:prstGeom prst="rightArrow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225370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688</TotalTime>
  <Words>181</Words>
  <Application>Microsoft Office PowerPoint</Application>
  <PresentationFormat>Широкоэкранный</PresentationFormat>
  <Paragraphs>101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Book Antiqua</vt:lpstr>
      <vt:lpstr>Corbel</vt:lpstr>
      <vt:lpstr>Courier New</vt:lpstr>
      <vt:lpstr>Gill Sans MT</vt:lpstr>
      <vt:lpstr>Parcel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Васильев</dc:creator>
  <cp:lastModifiedBy>user</cp:lastModifiedBy>
  <cp:revision>94</cp:revision>
  <dcterms:created xsi:type="dcterms:W3CDTF">2023-09-17T17:00:48Z</dcterms:created>
  <dcterms:modified xsi:type="dcterms:W3CDTF">2023-11-01T08:13:40Z</dcterms:modified>
</cp:coreProperties>
</file>