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F1DC-0499-B6B1-EB4D-B6F51D527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B214F-9985-4B00-2D44-42786AC53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5983-AAC9-372D-B6EB-D16D68C9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6832-A262-4652-A290-1615FD2A978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E2EA-03F4-53C1-D8D1-978C4193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B139-9887-4C5D-E82F-0EEF1500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A58-FD46-4DE6-8361-91845C7F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9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1B2B-3D1A-CE38-14AC-5B78C48B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F348-3787-EA7C-5C15-86D7C701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7AA86-4386-06D2-F1E4-1E27605C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6832-A262-4652-A290-1615FD2A978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6456-CDD2-FA1E-5C29-A1ECA318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A497-FD52-BF7E-3BB2-B6964425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A58-FD46-4DE6-8361-91845C7F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2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66F31-6352-794E-6D43-50CEF194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C2DC9-BACB-CFAC-88AC-DF0AC9EC3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1D9B0-AD78-6CC7-5E6D-CA347C9A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6832-A262-4652-A290-1615FD2A978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37BD-F8D4-3A2E-7398-598FA656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69A4B-F659-B3D7-FA95-EEF2498D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A58-FD46-4DE6-8361-91845C7F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4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D323-C619-C262-D676-E0F360F2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15F8-FCDE-8468-D3CF-5457F36A3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83BF9-2317-D2DF-8FF4-F57B461D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6832-A262-4652-A290-1615FD2A978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4EA91-1616-212B-413E-ABCB2803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DA2EA-B25D-0988-B238-4FA90633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A58-FD46-4DE6-8361-91845C7F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0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77BF-5752-54AE-57A0-E2228FBD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FA32A-A02C-96DE-B29A-263CEBE9E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F19B8-71F9-4943-C04C-09A326FE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6832-A262-4652-A290-1615FD2A978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D117-0D8E-2563-7956-7C49695B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C5BEA-B638-863A-7AC0-FD0715E5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A58-FD46-4DE6-8361-91845C7F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7755-B2BA-052A-7D76-AF5FED02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EA45-09C9-141F-C12D-2CEDE996C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506AA-B689-FCF0-8466-98339675F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47970-D4B1-5604-DF8E-5CAEF3C2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6832-A262-4652-A290-1615FD2A978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442A9-9FE6-5E46-A2ED-46B03FD6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1253-E04D-DE4C-51D9-64B3913F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A58-FD46-4DE6-8361-91845C7F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0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5118-DE82-FE09-104D-A01BCF22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891C4-E144-9EE1-BCBC-CD3673152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D97D6-09EE-B137-0BE3-FB03DA670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BEA26-C1FF-0EFC-FD58-42277ED0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09E12-7492-071E-0C10-69ACBD22C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FF551-AD4B-E700-4ECB-5E5EB04C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6832-A262-4652-A290-1615FD2A978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7CD72-D593-AACA-2B83-340F4812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E5DD4-9173-66CB-1D39-0EA99A32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A58-FD46-4DE6-8361-91845C7F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0F1E-DBE0-06F1-46A2-38DB0D5F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9E988-40AC-FF57-60BC-5DE43CA9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6832-A262-4652-A290-1615FD2A978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4A246-AFBF-3BD5-DB04-267846E3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A623D-39C9-6209-FC6A-A6668FA4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A58-FD46-4DE6-8361-91845C7F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8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209DF-D2F1-0F32-44F4-23CCD474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6832-A262-4652-A290-1615FD2A978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CBE01-9856-7979-7BFD-24D57D19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B5F25-27EF-0E0E-A853-C5C54CC5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A58-FD46-4DE6-8361-91845C7F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AEBF-3864-DF32-C2C5-C91F6098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4C21-7D41-A106-97C5-6A110D61E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F71D5-11B5-1202-254B-6AA658CF1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9B310-DD5A-0842-233C-0577AF99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6832-A262-4652-A290-1615FD2A978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E7BEF-0E14-A70E-F425-F15F8F4D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E0BFF-A63E-A0D6-BBED-F79E371C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A58-FD46-4DE6-8361-91845C7F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1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0439-0C87-39EF-4AE1-9DB0A2F1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E54E1-D1F1-F6FF-DD89-F653B8C6D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B156E-BB14-A0FC-D441-F85067A9A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1CD0-C8FD-6060-0EDE-FDCC976D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6832-A262-4652-A290-1615FD2A978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6FE4D-D57D-00E3-3878-59B6F14A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E952E-7820-34A7-FD3E-51A77CD9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A58-FD46-4DE6-8361-91845C7F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E0D09-2B80-B807-D48E-E71D6B92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B6468-EB30-6219-5B1A-2AFA30F3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167C-F080-DACF-DA91-F0AAF4008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F6832-A262-4652-A290-1615FD2A978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388E8-483E-55F1-F98B-E82FF67CC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DEAE-CE56-E213-3B49-2F9FFD885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7A58-FD46-4DE6-8361-91845C7F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44E1CF-F106-78DA-BA7C-474E6791E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ADA057-419D-B474-913D-9AC02DD1F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BCB3F4-AD02-AF50-5049-7C38C34CD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6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644808-8FD6-8159-D193-5860B3BD7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4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87DF33-5D7A-0C71-470F-2EBAF2E9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1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CFD758-1C50-ADB4-F720-F3E220974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2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7FED27-9965-E7E5-5950-8431A7740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4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Safa Mahreen</dc:creator>
  <cp:lastModifiedBy>Safa Mahreen</cp:lastModifiedBy>
  <cp:revision>1</cp:revision>
  <dcterms:created xsi:type="dcterms:W3CDTF">2023-11-12T13:08:00Z</dcterms:created>
  <dcterms:modified xsi:type="dcterms:W3CDTF">2023-11-12T13:13:51Z</dcterms:modified>
</cp:coreProperties>
</file>