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11" r:id="rId2"/>
    <p:sldId id="310" r:id="rId3"/>
  </p:sldIdLst>
  <p:sldSz cx="9144000" cy="6858000" type="screen4x3"/>
  <p:notesSz cx="6781800" cy="99187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accent2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accent2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accent2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accent2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accent2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accent2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accent2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accent2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accent2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FF66"/>
    <a:srgbClr val="66FF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1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331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175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377F9-5175-4DD1-B3C8-236F60467293}" type="datetimeFigureOut">
              <a:rPr lang="en-US" smtClean="0"/>
              <a:t>2020-09-26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1750" y="942181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5381B-891A-41F6-AAA9-0B6456DE7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3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338" y="0"/>
            <a:ext cx="293846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1700"/>
            <a:ext cx="4972050" cy="4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3400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338" y="9423400"/>
            <a:ext cx="293846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483876C1-FDB4-4A10-8BF9-26BEA2E6FE2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354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D340907E-2093-408E-BCBB-19F7947251CA}" type="slidenum">
              <a:rPr lang="en-US" altLang="zh-TW" smtClean="0"/>
              <a:pPr>
                <a:spcBef>
                  <a:spcPct val="0"/>
                </a:spcBef>
              </a:pPr>
              <a:t>1</a:t>
            </a:fld>
            <a:endParaRPr lang="en-US" altLang="zh-TW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506916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D340907E-2093-408E-BCBB-19F7947251CA}" type="slidenum">
              <a:rPr lang="en-US" altLang="zh-TW" smtClean="0"/>
              <a:pPr>
                <a:spcBef>
                  <a:spcPct val="0"/>
                </a:spcBef>
              </a:pPr>
              <a:t>2</a:t>
            </a:fld>
            <a:endParaRPr lang="en-US" altLang="zh-TW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656737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HK"/>
              <a:t>Click to edit Master subtitle style</a:t>
            </a:r>
            <a:endParaRPr lang="zh-HK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Search Engines and Applications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5CAE8-9BD8-48D8-B1EA-DF54CB87B4C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398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Search Engines and Applications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E5DF6-C285-4AB3-9AF6-F0F9A5ADC0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5633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Search Engines and Applications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F9430-1B29-4506-814E-8C2F7F6B765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747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altLang="zh-HK" dirty="0"/>
              <a:t>Click to edit Master text styles</a:t>
            </a:r>
          </a:p>
          <a:p>
            <a:pPr lvl="1"/>
            <a:r>
              <a:rPr lang="en-US" altLang="zh-HK" dirty="0"/>
              <a:t>Second level</a:t>
            </a:r>
          </a:p>
          <a:p>
            <a:pPr lvl="2"/>
            <a:r>
              <a:rPr lang="en-US" altLang="zh-HK" dirty="0"/>
              <a:t>Third level</a:t>
            </a:r>
          </a:p>
          <a:p>
            <a:pPr lvl="3"/>
            <a:r>
              <a:rPr lang="en-US" altLang="zh-HK" dirty="0"/>
              <a:t>Fourth level</a:t>
            </a:r>
          </a:p>
          <a:p>
            <a:pPr lvl="4"/>
            <a:r>
              <a:rPr lang="en-US" altLang="zh-HK" dirty="0"/>
              <a:t>Fifth level</a:t>
            </a:r>
            <a:endParaRPr lang="zh-HK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Search Engines and Applications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F90D5-7026-41F6-A58D-D031D00B1D5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9648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Search Engines and Applications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50DE1-28B7-416C-AD35-46F1F4B8E90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307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Search Engines and Applications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D4702-7735-43CB-9AE7-F48D127FB24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306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Search Engines and Applications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ACA90-0056-4354-A8DF-24C0AE54F6D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4012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Search Engines and Applications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9CC1C-5852-417D-983F-CDB20DA1685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8589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Search Engines and Applications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32A8A3-72D4-4AEE-B2AC-6ECACEFFBDF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046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Search Engines and Applications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3BFF9E-9CBD-4FB8-8D86-ACC556A9B5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327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K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Search Engines and Applications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E75B9-EA77-4DA9-80FF-0A14852A7B0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1254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76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533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Search Engines and Applications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C5D142BC-3766-4574-9092-96540C4A745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255F4A-0B89-43F9-B1ED-14DC5076C946}" type="slidenum">
              <a:rPr lang="en-US" altLang="zh-TW" sz="1400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TW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219075" y="396875"/>
            <a:ext cx="8626475" cy="762000"/>
          </a:xfrm>
        </p:spPr>
        <p:txBody>
          <a:bodyPr/>
          <a:lstStyle/>
          <a:p>
            <a:pPr eaLnBrk="1" hangingPunct="1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IR vs NLP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550" y="1174750"/>
            <a:ext cx="8391525" cy="2753014"/>
          </a:xfrm>
        </p:spPr>
        <p:txBody>
          <a:bodyPr/>
          <a:lstStyle/>
          <a:p>
            <a:pPr eaLnBrk="1" hangingPunct="1"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Both IR and NLP deal with natural language texts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IR: indexing, stop word, stemming, root word, …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NLP: tokenization, lemmatization, morphological analysis, …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IR is more </a:t>
            </a:r>
            <a:r>
              <a:rPr lang="en-US" altLang="zh-TW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efficiency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minded, while NLP is </a:t>
            </a:r>
            <a:r>
              <a:rPr lang="en-US" altLang="zh-TW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semantics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minded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Their boundary is blurred: IR is increasingly semantics minded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Search Engines and Applications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7799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255F4A-0B89-43F9-B1ED-14DC5076C946}" type="slidenum">
              <a:rPr lang="en-US" altLang="zh-TW" sz="1400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TW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219075" y="396875"/>
            <a:ext cx="8626475" cy="762000"/>
          </a:xfrm>
        </p:spPr>
        <p:txBody>
          <a:bodyPr/>
          <a:lstStyle/>
          <a:p>
            <a:pPr eaLnBrk="1" hangingPunct="1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The Document Pipeline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550" y="1174750"/>
            <a:ext cx="8391525" cy="901899"/>
          </a:xfrm>
        </p:spPr>
        <p:txBody>
          <a:bodyPr/>
          <a:lstStyle/>
          <a:p>
            <a:pPr eaLnBrk="1" hangingPunct="1"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There are different designs about which action should be done first, and which should be second, and where an action is done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Search Engines and Applications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92548" y="2208383"/>
            <a:ext cx="157361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Natural language 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19060" y="2208384"/>
            <a:ext cx="173310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Sentence segmentation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19060" y="3112151"/>
            <a:ext cx="173310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Tokenization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19060" y="4055823"/>
            <a:ext cx="173310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Part-of-speech (POS) tagging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19059" y="4947113"/>
            <a:ext cx="173310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 entity recognition (NER)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377441" y="2208383"/>
            <a:ext cx="308075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35000"/>
              </a:spcBef>
              <a:buFont typeface="Calibri" panose="020F0502020204030204" pitchFamily="34" charset="0"/>
              <a:buChar char="←"/>
            </a:pPr>
            <a:r>
              <a:rPr lang="en-US" altLang="zh-TW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Break a document into sentences</a:t>
            </a:r>
          </a:p>
        </p:txBody>
      </p:sp>
      <p:cxnSp>
        <p:nvCxnSpPr>
          <p:cNvPr id="7" name="Straight Arrow Connector 6"/>
          <p:cNvCxnSpPr>
            <a:stCxn id="5" idx="3"/>
            <a:endCxn id="9" idx="1"/>
          </p:cNvCxnSpPr>
          <p:nvPr/>
        </p:nvCxnSpPr>
        <p:spPr bwMode="auto">
          <a:xfrm>
            <a:off x="2966167" y="2500771"/>
            <a:ext cx="552893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>
            <a:stCxn id="9" idx="2"/>
          </p:cNvCxnSpPr>
          <p:nvPr/>
        </p:nvCxnSpPr>
        <p:spPr bwMode="auto">
          <a:xfrm flipH="1">
            <a:off x="4385613" y="2793159"/>
            <a:ext cx="1" cy="31899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>
            <a:stCxn id="10" idx="2"/>
            <a:endCxn id="11" idx="0"/>
          </p:cNvCxnSpPr>
          <p:nvPr/>
        </p:nvCxnSpPr>
        <p:spPr bwMode="auto">
          <a:xfrm>
            <a:off x="4385614" y="3696926"/>
            <a:ext cx="0" cy="35889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11" idx="2"/>
            <a:endCxn id="12" idx="0"/>
          </p:cNvCxnSpPr>
          <p:nvPr/>
        </p:nvCxnSpPr>
        <p:spPr bwMode="auto">
          <a:xfrm flipH="1">
            <a:off x="4385613" y="4640598"/>
            <a:ext cx="1" cy="30651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2A46126-4854-44FB-B0DE-B7E631734040}"/>
              </a:ext>
            </a:extLst>
          </p:cNvPr>
          <p:cNvSpPr txBox="1"/>
          <p:nvPr/>
        </p:nvSpPr>
        <p:spPr>
          <a:xfrm>
            <a:off x="1352676" y="4055822"/>
            <a:ext cx="173310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Stop word removal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BF0BB-F670-4BEA-9AA9-654732EE31EE}"/>
              </a:ext>
            </a:extLst>
          </p:cNvPr>
          <p:cNvSpPr txBox="1"/>
          <p:nvPr/>
        </p:nvSpPr>
        <p:spPr>
          <a:xfrm>
            <a:off x="1352675" y="4947112"/>
            <a:ext cx="173310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Stemming / lemmatization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4BA0C65-E2B1-4715-AF95-63F56B58F4FE}"/>
              </a:ext>
            </a:extLst>
          </p:cNvPr>
          <p:cNvCxnSpPr>
            <a:stCxn id="10" idx="2"/>
            <a:endCxn id="2" idx="0"/>
          </p:cNvCxnSpPr>
          <p:nvPr/>
        </p:nvCxnSpPr>
        <p:spPr bwMode="auto">
          <a:xfrm rot="5400000">
            <a:off x="3122974" y="2793182"/>
            <a:ext cx="358896" cy="2166384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C08706-ABE4-434A-B7A9-D17375E9F162}"/>
              </a:ext>
            </a:extLst>
          </p:cNvPr>
          <p:cNvCxnSpPr>
            <a:stCxn id="2" idx="2"/>
            <a:endCxn id="4" idx="0"/>
          </p:cNvCxnSpPr>
          <p:nvPr/>
        </p:nvCxnSpPr>
        <p:spPr bwMode="auto">
          <a:xfrm flipH="1">
            <a:off x="2219229" y="4640597"/>
            <a:ext cx="1" cy="30651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ectangle 3">
            <a:extLst>
              <a:ext uri="{FF2B5EF4-FFF2-40B4-BE49-F238E27FC236}">
                <a16:creationId xmlns:a16="http://schemas.microsoft.com/office/drawing/2014/main" id="{F02DFF4F-4A42-491B-81A5-39558CF24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798" y="4854283"/>
            <a:ext cx="3080759" cy="657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35000"/>
              </a:spcBef>
              <a:buFont typeface="Calibri" panose="020F0502020204030204" pitchFamily="34" charset="0"/>
              <a:buChar char="←"/>
            </a:pPr>
            <a:r>
              <a:rPr lang="en-US" altLang="zh-TW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Identify compound nouns, places, person names, etc.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CCD99E46-B7C2-49EB-A693-2937A06D0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799" y="3967982"/>
            <a:ext cx="3080759" cy="668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35000"/>
              </a:spcBef>
              <a:buFont typeface="Calibri" panose="020F0502020204030204" pitchFamily="34" charset="0"/>
              <a:buChar char="←"/>
            </a:pPr>
            <a:r>
              <a:rPr lang="en-US" altLang="zh-TW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Identify syntactic classes for each token/word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F7CAAE5C-AF3F-46C4-A2EF-123261801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7441" y="3112152"/>
            <a:ext cx="3080759" cy="584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35000"/>
              </a:spcBef>
              <a:buFont typeface="Calibri" panose="020F0502020204030204" pitchFamily="34" charset="0"/>
              <a:buChar char="←"/>
            </a:pPr>
            <a:r>
              <a:rPr lang="en-US" altLang="zh-TW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Convert a sentence into words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DF4DDDFA-AFC0-4BA0-A906-1DD250814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675" y="5849019"/>
            <a:ext cx="3899491" cy="371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ct val="35000"/>
              </a:spcBef>
              <a:buNone/>
            </a:pPr>
            <a:r>
              <a:rPr lang="en-US" altLang="zh-TW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Index terms (Single words or phrases)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1ED0A04-490A-446C-A02E-EBE080E38BDB}"/>
              </a:ext>
            </a:extLst>
          </p:cNvPr>
          <p:cNvCxnSpPr>
            <a:stCxn id="4" idx="2"/>
            <a:endCxn id="25" idx="0"/>
          </p:cNvCxnSpPr>
          <p:nvPr/>
        </p:nvCxnSpPr>
        <p:spPr bwMode="auto">
          <a:xfrm rot="16200000" flipH="1">
            <a:off x="2602259" y="5148857"/>
            <a:ext cx="317132" cy="108319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0" name="Connector: Elbow 5119">
            <a:extLst>
              <a:ext uri="{FF2B5EF4-FFF2-40B4-BE49-F238E27FC236}">
                <a16:creationId xmlns:a16="http://schemas.microsoft.com/office/drawing/2014/main" id="{E4B67B32-A3BE-4319-8E68-D85ECEEB87DF}"/>
              </a:ext>
            </a:extLst>
          </p:cNvPr>
          <p:cNvCxnSpPr>
            <a:stCxn id="12" idx="2"/>
            <a:endCxn id="25" idx="0"/>
          </p:cNvCxnSpPr>
          <p:nvPr/>
        </p:nvCxnSpPr>
        <p:spPr bwMode="auto">
          <a:xfrm rot="5400000">
            <a:off x="3685452" y="5148857"/>
            <a:ext cx="317131" cy="108319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預設簡報設計">
      <a:majorFont>
        <a:latin typeface="Tahoma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6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  <a:ln>
          <a:solidFill>
            <a:schemeClr val="tx1"/>
          </a:solidFill>
        </a:ln>
      </a:spPr>
      <a:bodyPr wrap="square" rtlCol="0">
        <a:spAutoFit/>
      </a:bodyPr>
      <a:lstStyle>
        <a:defPPr algn="ctr">
          <a:defRPr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3382</TotalTime>
  <Words>155</Words>
  <Application>Microsoft Office PowerPoint</Application>
  <PresentationFormat>On-screen Show (4:3)</PresentationFormat>
  <Paragraphs>26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Tahoma</vt:lpstr>
      <vt:lpstr>Times New Roman</vt:lpstr>
      <vt:lpstr>預設簡報設計</vt:lpstr>
      <vt:lpstr>IR vs NLP</vt:lpstr>
      <vt:lpstr>The Document Pipeline</vt:lpstr>
    </vt:vector>
  </TitlesOfParts>
  <Company>Suntek Computer Systems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Karen Lee</dc:creator>
  <cp:lastModifiedBy>Patrick Lee</cp:lastModifiedBy>
  <cp:revision>343</cp:revision>
  <dcterms:created xsi:type="dcterms:W3CDTF">2002-12-24T06:48:22Z</dcterms:created>
  <dcterms:modified xsi:type="dcterms:W3CDTF">2020-09-26T02:19:50Z</dcterms:modified>
</cp:coreProperties>
</file>