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腾" initials="张腾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94681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ACEE5-17D9-A54E-8696-8C5D2DB3B27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321A9-33A5-2D4F-81D1-A21E4514F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22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4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1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FEC3DD-5474-4349-BB4E-FB6B10316BD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BB1274-3B75-486A-B13D-81729D15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7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72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en-US" altLang="zh-CN" dirty="0"/>
              <a:t>int</a:t>
            </a:r>
          </a:p>
          <a:p>
            <a:pPr lvl="1"/>
            <a:r>
              <a:rPr lang="en-US" altLang="zh-CN" dirty="0"/>
              <a:t>char(n) (varchar) 1&lt;=n&lt;=255</a:t>
            </a:r>
          </a:p>
          <a:p>
            <a:pPr lvl="1"/>
            <a:r>
              <a:rPr lang="en-US" altLang="zh-CN" dirty="0"/>
              <a:t>float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表定义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个属性（</a:t>
            </a:r>
            <a:r>
              <a:rPr lang="en-US" altLang="zh-CN" dirty="0"/>
              <a:t>unique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单属性</a:t>
            </a:r>
            <a:r>
              <a:rPr lang="zh-CN" altLang="en-US" dirty="0"/>
              <a:t>的主键定义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索引的建立、删除（</a:t>
            </a:r>
            <a:r>
              <a:rPr lang="en-US" altLang="zh-CN" dirty="0"/>
              <a:t>index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记录的增删改查（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0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MySQL</a:t>
            </a:r>
            <a:r>
              <a:rPr lang="zh-CN" altLang="en-US" dirty="0"/>
              <a:t>保持一致，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zh-CN" altLang="en-US" dirty="0"/>
              <a:t>支持以下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种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create table (primary key)</a:t>
            </a:r>
          </a:p>
          <a:p>
            <a:r>
              <a:rPr lang="en-US" altLang="zh-CN" dirty="0"/>
              <a:t>drop table</a:t>
            </a:r>
          </a:p>
          <a:p>
            <a:r>
              <a:rPr lang="en-US" altLang="zh-CN" dirty="0"/>
              <a:t>create index</a:t>
            </a:r>
          </a:p>
          <a:p>
            <a:r>
              <a:rPr lang="en-US" altLang="zh-CN" dirty="0"/>
              <a:t>drop index</a:t>
            </a:r>
          </a:p>
          <a:p>
            <a:r>
              <a:rPr lang="en-US" altLang="zh-CN" dirty="0"/>
              <a:t>select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point query</a:t>
            </a:r>
            <a:r>
              <a:rPr lang="en-US" altLang="zh-CN" dirty="0" smtClean="0"/>
              <a:t> </a:t>
            </a:r>
            <a:r>
              <a:rPr lang="en-US" altLang="zh-CN" dirty="0"/>
              <a:t>&amp;&amp; </a:t>
            </a:r>
            <a:r>
              <a:rPr lang="en-US" altLang="zh-CN" dirty="0">
                <a:solidFill>
                  <a:srgbClr val="FF0000"/>
                </a:solidFill>
              </a:rPr>
              <a:t>range query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insert</a:t>
            </a:r>
          </a:p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quit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613864" y="1935332"/>
            <a:ext cx="754602" cy="3932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28264" y="3635136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支持执行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关于返回</a:t>
            </a:r>
            <a:r>
              <a:rPr lang="zh-CN" altLang="en-US" b="1" dirty="0" smtClean="0"/>
              <a:t>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57375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返回信息的内容参考</a:t>
            </a:r>
            <a:r>
              <a:rPr lang="en-US" sz="1600" dirty="0" err="1"/>
              <a:t>mysql</a:t>
            </a:r>
            <a:r>
              <a:rPr lang="zh-CN" altLang="en-US" sz="1600" dirty="0"/>
              <a:t>，语言限定为英文，主要包括执行</a:t>
            </a:r>
            <a:r>
              <a:rPr lang="en-US" sz="1600" dirty="0" err="1"/>
              <a:t>sql</a:t>
            </a:r>
            <a:r>
              <a:rPr lang="zh-CN" altLang="en-US" sz="1600" dirty="0"/>
              <a:t>返回的行数</a:t>
            </a:r>
            <a:r>
              <a:rPr lang="en-US" sz="1600" dirty="0"/>
              <a:t>(n row in set), </a:t>
            </a:r>
            <a:r>
              <a:rPr lang="zh-CN" altLang="en-US" sz="1600" dirty="0"/>
              <a:t>或者影响的行数</a:t>
            </a:r>
            <a:r>
              <a:rPr lang="en-US" sz="1600" dirty="0"/>
              <a:t>(n row affects)</a:t>
            </a:r>
            <a:r>
              <a:rPr lang="zh-CN" altLang="en-US" sz="1600" dirty="0"/>
              <a:t>，必须给出执行</a:t>
            </a:r>
            <a:r>
              <a:rPr lang="en-US" sz="1600" dirty="0"/>
              <a:t>SQL</a:t>
            </a:r>
            <a:r>
              <a:rPr lang="zh-CN" altLang="en-US" sz="1600" dirty="0"/>
              <a:t>所花费的时间</a:t>
            </a:r>
            <a:r>
              <a:rPr lang="en-US" sz="1600" dirty="0"/>
              <a:t>Duration</a:t>
            </a:r>
            <a:r>
              <a:rPr lang="zh-CN" altLang="en-US" sz="1600" dirty="0"/>
              <a:t>。</a:t>
            </a:r>
            <a:endParaRPr lang="en-US" sz="1600" dirty="0"/>
          </a:p>
          <a:p>
            <a:r>
              <a:rPr lang="zh-CN" altLang="en-US" sz="1600" dirty="0"/>
              <a:t>执行出错需要指出错误的类型，具体位置不做要求。</a:t>
            </a:r>
            <a:endParaRPr lang="en-US" sz="1600" dirty="0"/>
          </a:p>
          <a:p>
            <a:r>
              <a:rPr lang="zh-CN" altLang="en-US" sz="1600" dirty="0"/>
              <a:t>错误类型包括但不限于</a:t>
            </a:r>
            <a:r>
              <a:rPr lang="en-US" sz="1600" dirty="0" smtClean="0"/>
              <a:t>( </a:t>
            </a:r>
            <a:r>
              <a:rPr lang="en-US" sz="1600" dirty="0"/>
              <a:t>SYNTAX ERROR</a:t>
            </a:r>
            <a:r>
              <a:rPr lang="zh-CN" altLang="en-US" sz="1600" dirty="0"/>
              <a:t>， </a:t>
            </a:r>
            <a:r>
              <a:rPr lang="en-US" sz="1600" dirty="0"/>
              <a:t>INVALID INDENTIFIER,  INVALID VALUE , INVALID ATTR FOR </a:t>
            </a:r>
            <a:r>
              <a:rPr lang="en-US" sz="1600" dirty="0" smtClean="0"/>
              <a:t>INDEX)</a:t>
            </a:r>
            <a:r>
              <a:rPr lang="zh-CN" altLang="en-US" sz="1600" dirty="0"/>
              <a:t>，即语法错误</a:t>
            </a:r>
            <a:r>
              <a:rPr lang="en-US" sz="1600" dirty="0"/>
              <a:t>(</a:t>
            </a:r>
            <a:r>
              <a:rPr lang="zh-CN" altLang="en-US" sz="1600" dirty="0"/>
              <a:t>语法参考</a:t>
            </a:r>
            <a:r>
              <a:rPr lang="en-US" sz="1600" dirty="0" err="1"/>
              <a:t>mysql</a:t>
            </a:r>
            <a:r>
              <a:rPr lang="zh-CN" altLang="en-US" sz="1600" dirty="0"/>
              <a:t>，</a:t>
            </a:r>
            <a:r>
              <a:rPr lang="en-US" sz="1600" dirty="0" err="1"/>
              <a:t>miniSQL</a:t>
            </a:r>
            <a:r>
              <a:rPr lang="zh-CN" altLang="en-US" sz="1600" dirty="0"/>
              <a:t>不支持的数据类型和</a:t>
            </a:r>
            <a:r>
              <a:rPr lang="en-US" sz="1600" dirty="0"/>
              <a:t>SQL</a:t>
            </a:r>
            <a:r>
              <a:rPr lang="zh-CN" altLang="en-US" sz="1600" dirty="0"/>
              <a:t>等也报语法错误</a:t>
            </a:r>
            <a:r>
              <a:rPr lang="en-US" sz="1600" dirty="0"/>
              <a:t>), </a:t>
            </a:r>
            <a:r>
              <a:rPr lang="zh-CN" altLang="en-US" sz="1600" dirty="0"/>
              <a:t>标识符错误</a:t>
            </a:r>
            <a:r>
              <a:rPr lang="en-US" sz="1600" dirty="0"/>
              <a:t>(</a:t>
            </a:r>
            <a:r>
              <a:rPr lang="zh-CN" altLang="en-US" sz="1600" dirty="0"/>
              <a:t>不存在的表名，字段名等</a:t>
            </a:r>
            <a:r>
              <a:rPr lang="en-US" sz="1600" dirty="0"/>
              <a:t>) , </a:t>
            </a:r>
            <a:r>
              <a:rPr lang="zh-CN" altLang="en-US" sz="1600" dirty="0"/>
              <a:t>值错误</a:t>
            </a:r>
            <a:r>
              <a:rPr lang="en-US" sz="1600" dirty="0"/>
              <a:t>(</a:t>
            </a:r>
            <a:r>
              <a:rPr lang="zh-CN" altLang="en-US" sz="1600" dirty="0"/>
              <a:t>变量长度不足以容纳实际数据</a:t>
            </a:r>
            <a:r>
              <a:rPr lang="en-US" sz="1600" dirty="0"/>
              <a:t>), </a:t>
            </a:r>
            <a:r>
              <a:rPr lang="zh-CN" altLang="en-US" sz="1600" dirty="0"/>
              <a:t>索引定义在非</a:t>
            </a:r>
            <a:r>
              <a:rPr lang="en-US" sz="1600" dirty="0"/>
              <a:t>unique</a:t>
            </a:r>
            <a:r>
              <a:rPr lang="zh-CN" altLang="en-US" sz="1600" dirty="0"/>
              <a:t>属性上。</a:t>
            </a:r>
            <a:endParaRPr lang="en-US" sz="1600" dirty="0"/>
          </a:p>
          <a:p>
            <a:r>
              <a:rPr lang="zh-CN" altLang="en-US" sz="1600" dirty="0"/>
              <a:t>可以参考</a:t>
            </a:r>
            <a:r>
              <a:rPr lang="en-US" sz="1600" dirty="0" err="1"/>
              <a:t>mysql</a:t>
            </a:r>
            <a:r>
              <a:rPr lang="en-US" sz="1600" dirty="0"/>
              <a:t> workbench</a:t>
            </a:r>
            <a:r>
              <a:rPr lang="zh-CN" altLang="en-US" sz="1600" dirty="0"/>
              <a:t>和</a:t>
            </a:r>
            <a:r>
              <a:rPr lang="en-US" sz="1600" dirty="0" err="1"/>
              <a:t>mysql</a:t>
            </a:r>
            <a:r>
              <a:rPr lang="en-US" sz="1600" dirty="0"/>
              <a:t> terminal client</a:t>
            </a:r>
            <a:r>
              <a:rPr lang="zh-CN" altLang="en-US" sz="1600" dirty="0"/>
              <a:t>的返回信息。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82" y="4488327"/>
            <a:ext cx="63373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96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81" y="5144747"/>
            <a:ext cx="9235783" cy="14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实验验收以及评分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1-3</a:t>
            </a:r>
            <a:r>
              <a:rPr lang="zh-CN" altLang="en-US" dirty="0"/>
              <a:t>人一</a:t>
            </a:r>
            <a:r>
              <a:rPr lang="zh-CN" altLang="en-US" dirty="0" smtClean="0"/>
              <a:t>组，组队信息发给助教</a:t>
            </a:r>
            <a:endParaRPr lang="en-US" altLang="zh-CN" dirty="0" smtClean="0"/>
          </a:p>
          <a:p>
            <a:r>
              <a:rPr lang="zh-CN" altLang="en-US" dirty="0" smtClean="0"/>
              <a:t>五级评分制</a:t>
            </a:r>
            <a:endParaRPr lang="en-US" altLang="zh-CN" dirty="0" smtClean="0"/>
          </a:p>
          <a:p>
            <a:r>
              <a:rPr lang="zh-CN" altLang="en-US" dirty="0" smtClean="0"/>
              <a:t>总体设计</a:t>
            </a:r>
            <a:r>
              <a:rPr lang="zh-CN" altLang="en-US" dirty="0"/>
              <a:t>报告（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个人设计报告（</a:t>
            </a:r>
            <a:r>
              <a:rPr lang="en-US" altLang="zh-CN" dirty="0"/>
              <a:t>30%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期末验收（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 smtClean="0"/>
              <a:t>人的小组，可挑选一组功能模块，选择完成</a:t>
            </a:r>
            <a:r>
              <a:rPr lang="en-US" altLang="zh-CN" dirty="0" smtClean="0"/>
              <a:t>(B+</a:t>
            </a:r>
            <a:r>
              <a:rPr lang="zh-CN" altLang="en-US" dirty="0" smtClean="0"/>
              <a:t>树</a:t>
            </a:r>
            <a:r>
              <a:rPr lang="en-US" altLang="zh-CN" dirty="0" smtClean="0"/>
              <a:t>Index)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(Catalog</a:t>
            </a:r>
            <a:r>
              <a:rPr lang="zh-CN" altLang="en-US" dirty="0" smtClean="0"/>
              <a:t>、</a:t>
            </a:r>
            <a:r>
              <a:rPr lang="en-US" altLang="zh-CN" dirty="0"/>
              <a:t>Record</a:t>
            </a:r>
            <a:r>
              <a:rPr lang="zh-CN" altLang="en-US" dirty="0"/>
              <a:t>、</a:t>
            </a:r>
            <a:r>
              <a:rPr lang="en-US" altLang="zh-CN" dirty="0" smtClean="0"/>
              <a:t>Buffer)</a:t>
            </a:r>
            <a:r>
              <a:rPr lang="zh-CN" altLang="en-US" dirty="0" smtClean="0"/>
              <a:t> </a:t>
            </a:r>
            <a:r>
              <a:rPr lang="zh-CN" altLang="en-US" dirty="0"/>
              <a:t>模块</a:t>
            </a:r>
            <a:r>
              <a:rPr lang="zh-CN" altLang="en-US" dirty="0" smtClean="0"/>
              <a:t>，验收时需阐述所设计的单元测试案例并给出测试结果；</a:t>
            </a:r>
            <a:endParaRPr lang="en-US" altLang="zh-CN" dirty="0" smtClean="0"/>
          </a:p>
          <a:p>
            <a:pPr lvl="1"/>
            <a:r>
              <a:rPr lang="zh-CN" altLang="en-US" dirty="0"/>
              <a:t>不推荐只完成</a:t>
            </a:r>
            <a:r>
              <a:rPr lang="en-US" altLang="zh-CN" dirty="0"/>
              <a:t>(Interpreter</a:t>
            </a:r>
            <a:r>
              <a:rPr lang="zh-CN" altLang="en-US" dirty="0"/>
              <a:t>、</a:t>
            </a:r>
            <a:r>
              <a:rPr lang="en-US" altLang="zh-CN" dirty="0"/>
              <a:t>API)</a:t>
            </a:r>
            <a:r>
              <a:rPr lang="zh-CN" altLang="en-US" dirty="0"/>
              <a:t>模块 。</a:t>
            </a:r>
            <a:endParaRPr lang="en-US" altLang="zh-CN" dirty="0"/>
          </a:p>
          <a:p>
            <a:r>
              <a:rPr lang="zh-CN" altLang="en-US" dirty="0" smtClean="0"/>
              <a:t>多人小组，模块</a:t>
            </a:r>
            <a:r>
              <a:rPr lang="zh-CN" altLang="en-US" dirty="0"/>
              <a:t>无法整合，则对各个模块分别验收，整体评价降级处理</a:t>
            </a:r>
            <a:endParaRPr lang="en-US" altLang="zh-CN" dirty="0"/>
          </a:p>
          <a:p>
            <a:r>
              <a:rPr lang="zh-CN" altLang="en-US" dirty="0" smtClean="0"/>
              <a:t>验收点包括</a:t>
            </a:r>
            <a:endParaRPr lang="en-US" altLang="zh-CN" dirty="0"/>
          </a:p>
          <a:p>
            <a:pPr lvl="1"/>
            <a:r>
              <a:rPr lang="en-US" altLang="zh-CN" dirty="0" err="1" smtClean="0"/>
              <a:t>MiniSQL</a:t>
            </a:r>
            <a:r>
              <a:rPr lang="zh-CN" altLang="en-US" dirty="0" smtClean="0"/>
              <a:t>支持的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语句正确执行</a:t>
            </a:r>
            <a:endParaRPr lang="en-US" altLang="zh-CN" dirty="0"/>
          </a:p>
          <a:p>
            <a:pPr lvl="1"/>
            <a:r>
              <a:rPr lang="zh-CN" altLang="en-US" dirty="0" smtClean="0"/>
              <a:t>执行返回和错误提示</a:t>
            </a:r>
            <a:r>
              <a:rPr lang="zh-CN" altLang="en-US" dirty="0"/>
              <a:t>友好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Index</a:t>
            </a:r>
            <a:r>
              <a:rPr lang="zh-CN" altLang="en-US" b="1" dirty="0">
                <a:solidFill>
                  <a:schemeClr val="tx1"/>
                </a:solidFill>
              </a:rPr>
              <a:t>效果</a:t>
            </a:r>
            <a:r>
              <a:rPr lang="zh-CN" altLang="en-US" b="1" dirty="0" smtClean="0">
                <a:solidFill>
                  <a:schemeClr val="tx1"/>
                </a:solidFill>
              </a:rPr>
              <a:t>（观察建立</a:t>
            </a:r>
            <a:r>
              <a:rPr lang="en-US" altLang="zh-CN" b="1" dirty="0" smtClean="0">
                <a:solidFill>
                  <a:schemeClr val="tx1"/>
                </a:solidFill>
              </a:rPr>
              <a:t>index</a:t>
            </a:r>
            <a:r>
              <a:rPr lang="zh-CN" altLang="en-US" b="1" dirty="0" smtClean="0">
                <a:solidFill>
                  <a:schemeClr val="tx1"/>
                </a:solidFill>
              </a:rPr>
              <a:t>前后的查询时间）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No Copy</a:t>
            </a:r>
            <a:r>
              <a:rPr lang="zh-CN" altLang="en-US" dirty="0">
                <a:solidFill>
                  <a:srgbClr val="FF0000"/>
                </a:solidFill>
              </a:rPr>
              <a:t>！！！！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验收自测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914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 实际验收所使用的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以及相关的值与此处不相同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执行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参考验收数据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student.txt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顺序执行以下语句</a:t>
            </a:r>
            <a:endParaRPr lang="en-US" altLang="zh-CN" dirty="0" smtClean="0"/>
          </a:p>
          <a:p>
            <a:pPr lvl="1"/>
            <a:r>
              <a:rPr lang="en-US" dirty="0"/>
              <a:t>select * from student2 where </a:t>
            </a:r>
            <a:r>
              <a:rPr lang="en-US" dirty="0" smtClean="0"/>
              <a:t>id=</a:t>
            </a:r>
            <a:r>
              <a:rPr lang="is-IS" dirty="0"/>
              <a:t>1080100978</a:t>
            </a:r>
            <a:r>
              <a:rPr lang="en-US" dirty="0" smtClean="0"/>
              <a:t>; </a:t>
            </a:r>
            <a:r>
              <a:rPr lang="en-US" dirty="0"/>
              <a:t>--</a:t>
            </a:r>
            <a:r>
              <a:rPr lang="en-US" dirty="0" err="1"/>
              <a:t>考察int</a:t>
            </a:r>
            <a:r>
              <a:rPr lang="en-US" dirty="0" err="1" smtClean="0"/>
              <a:t>类型上的等值条件查询</a:t>
            </a:r>
            <a:endParaRPr lang="en-US" dirty="0" smtClean="0"/>
          </a:p>
          <a:p>
            <a:pPr lvl="1"/>
            <a:r>
              <a:rPr lang="en-US" dirty="0"/>
              <a:t>select * from student2 where </a:t>
            </a:r>
            <a:r>
              <a:rPr lang="en-US" dirty="0" smtClean="0"/>
              <a:t>score=</a:t>
            </a:r>
            <a:r>
              <a:rPr lang="nb-NO" dirty="0"/>
              <a:t> 50.5</a:t>
            </a:r>
            <a:r>
              <a:rPr lang="en-US" dirty="0" smtClean="0"/>
              <a:t>; </a:t>
            </a:r>
            <a:r>
              <a:rPr lang="en-US" dirty="0"/>
              <a:t>--</a:t>
            </a:r>
            <a:r>
              <a:rPr lang="en-US" dirty="0" err="1"/>
              <a:t>考察float</a:t>
            </a:r>
            <a:r>
              <a:rPr lang="en-US" dirty="0" err="1" smtClean="0"/>
              <a:t>类型上的等值条件查询</a:t>
            </a:r>
            <a:r>
              <a:rPr lang="en-US" dirty="0" err="1"/>
              <a:t>，</a:t>
            </a:r>
            <a:r>
              <a:rPr lang="en-US" dirty="0" err="1" smtClean="0"/>
              <a:t>观察数量</a:t>
            </a:r>
            <a:endParaRPr lang="en-US" dirty="0" smtClean="0"/>
          </a:p>
          <a:p>
            <a:pPr lvl="1"/>
            <a:r>
              <a:rPr lang="en-US" dirty="0"/>
              <a:t>select * from student2 where name=</a:t>
            </a:r>
            <a:r>
              <a:rPr lang="en-US" dirty="0" smtClean="0"/>
              <a:t>'name</a:t>
            </a:r>
            <a:r>
              <a:rPr lang="en-US" altLang="zh-CN" dirty="0" smtClean="0"/>
              <a:t>255</a:t>
            </a:r>
            <a:r>
              <a:rPr lang="en-US" dirty="0" smtClean="0"/>
              <a:t>'; </a:t>
            </a:r>
            <a:r>
              <a:rPr lang="en-US" dirty="0"/>
              <a:t>--考察char类型上的等值条件查询，此处需观察执行时间t1</a:t>
            </a:r>
          </a:p>
          <a:p>
            <a:pPr lvl="1"/>
            <a:r>
              <a:rPr lang="en-US" dirty="0"/>
              <a:t>select * from student2 where id</a:t>
            </a:r>
            <a:r>
              <a:rPr lang="en-US" dirty="0" smtClean="0"/>
              <a:t>&lt;&gt;</a:t>
            </a:r>
            <a:r>
              <a:rPr lang="en-US" altLang="zh-CN" dirty="0" smtClean="0"/>
              <a:t>13888888</a:t>
            </a:r>
            <a:r>
              <a:rPr lang="en-US" dirty="0" smtClean="0"/>
              <a:t>; </a:t>
            </a:r>
            <a:r>
              <a:rPr lang="en-US" dirty="0"/>
              <a:t>--</a:t>
            </a:r>
            <a:r>
              <a:rPr lang="en-US" dirty="0" err="1"/>
              <a:t>考察int类型上的不等条件查询，</a:t>
            </a:r>
            <a:r>
              <a:rPr lang="en-US" dirty="0" err="1" smtClean="0"/>
              <a:t>观察数量</a:t>
            </a:r>
            <a:endParaRPr lang="en-US" dirty="0" smtClean="0"/>
          </a:p>
          <a:p>
            <a:pPr lvl="1"/>
            <a:r>
              <a:rPr lang="en-US" dirty="0"/>
              <a:t>create index 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 </a:t>
            </a:r>
            <a:r>
              <a:rPr lang="en-US" dirty="0" smtClean="0"/>
              <a:t>on student2 </a:t>
            </a:r>
            <a:r>
              <a:rPr lang="en-US" dirty="0"/>
              <a:t>( name ); --</a:t>
            </a:r>
            <a:r>
              <a:rPr lang="en-US" dirty="0" err="1"/>
              <a:t>在name这个unique属性上创建</a:t>
            </a:r>
            <a:r>
              <a:rPr lang="en-US" dirty="0" err="1" smtClean="0"/>
              <a:t>index</a:t>
            </a:r>
            <a:endParaRPr lang="en-US" dirty="0" smtClean="0"/>
          </a:p>
          <a:p>
            <a:pPr lvl="1"/>
            <a:r>
              <a:rPr lang="en-US" dirty="0"/>
              <a:t>select * from student2 where name</a:t>
            </a:r>
            <a:r>
              <a:rPr lang="en-US" dirty="0" smtClean="0"/>
              <a:t>=</a:t>
            </a:r>
            <a:r>
              <a:rPr lang="en-US" dirty="0"/>
              <a:t> 'name</a:t>
            </a:r>
            <a:r>
              <a:rPr lang="en-US" altLang="zh-CN" dirty="0"/>
              <a:t>255 </a:t>
            </a:r>
            <a:r>
              <a:rPr lang="en-US" dirty="0" smtClean="0"/>
              <a:t>'; </a:t>
            </a:r>
            <a:r>
              <a:rPr lang="en-US" dirty="0"/>
              <a:t>--此处需观察执行时间</a:t>
            </a:r>
            <a:r>
              <a:rPr lang="en-US" dirty="0" smtClean="0"/>
              <a:t>t2</a:t>
            </a:r>
          </a:p>
          <a:p>
            <a:pPr lvl="1"/>
            <a:r>
              <a:rPr lang="en-US" dirty="0"/>
              <a:t>drop index </a:t>
            </a:r>
            <a:r>
              <a:rPr lang="en-US" dirty="0" err="1" smtClean="0"/>
              <a:t>idx</a:t>
            </a:r>
            <a:r>
              <a:rPr lang="en-US" dirty="0"/>
              <a:t>; --</a:t>
            </a:r>
            <a:r>
              <a:rPr lang="en-US" dirty="0" err="1"/>
              <a:t>考察drop</a:t>
            </a:r>
            <a:r>
              <a:rPr lang="en-US" dirty="0"/>
              <a:t> </a:t>
            </a:r>
            <a:r>
              <a:rPr lang="en-US" dirty="0" smtClean="0"/>
              <a:t>index</a:t>
            </a:r>
          </a:p>
          <a:p>
            <a:pPr lvl="1"/>
            <a:r>
              <a:rPr lang="en-US" dirty="0"/>
              <a:t>delete from student2 where score</a:t>
            </a:r>
            <a:r>
              <a:rPr lang="en-US" dirty="0" smtClean="0"/>
              <a:t>=</a:t>
            </a:r>
            <a:r>
              <a:rPr lang="nb-NO" dirty="0"/>
              <a:t> 50.5</a:t>
            </a:r>
            <a:r>
              <a:rPr lang="en-US" dirty="0" smtClean="0"/>
              <a:t>; </a:t>
            </a:r>
            <a:r>
              <a:rPr lang="en-US" dirty="0"/>
              <a:t>--</a:t>
            </a:r>
            <a:r>
              <a:rPr lang="en-US" dirty="0" err="1"/>
              <a:t>考察delete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执行过程程序正常运行，返回数量正常，</a:t>
            </a:r>
            <a:r>
              <a:rPr lang="en-US" dirty="0" smtClean="0"/>
              <a:t>index</a:t>
            </a:r>
            <a:r>
              <a:rPr lang="zh-CN" altLang="en-US" dirty="0" smtClean="0"/>
              <a:t>性能体现在</a:t>
            </a:r>
            <a:r>
              <a:rPr lang="en-US" altLang="zh-CN" dirty="0" smtClean="0"/>
              <a:t>t2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t1</a:t>
            </a:r>
          </a:p>
          <a:p>
            <a:r>
              <a:rPr lang="zh-CN" altLang="en-US" dirty="0" smtClean="0"/>
              <a:t>附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性能可能一条记录查询体现不出来</a:t>
            </a:r>
            <a:r>
              <a:rPr lang="en-US" altLang="zh-CN" dirty="0" smtClean="0"/>
              <a:t>,</a:t>
            </a:r>
            <a:r>
              <a:rPr lang="zh-CN" altLang="en-US" dirty="0"/>
              <a:t>设计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脚本文件命令时返回执行时间，通过执行多次查询的总时间进行比较。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26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626</TotalTime>
  <Words>577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Century Schoolbook</vt:lpstr>
      <vt:lpstr>Wingdings 2</vt:lpstr>
      <vt:lpstr>View</vt:lpstr>
      <vt:lpstr>MiniSQL</vt:lpstr>
      <vt:lpstr>需求</vt:lpstr>
      <vt:lpstr>语法</vt:lpstr>
      <vt:lpstr>关于返回信息</vt:lpstr>
      <vt:lpstr>实验验收以及评分</vt:lpstr>
      <vt:lpstr>验收自测 case 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MiniSQL</dc:title>
  <dc:creator>张腾</dc:creator>
  <cp:lastModifiedBy>937427981@qq.com</cp:lastModifiedBy>
  <cp:revision>56</cp:revision>
  <dcterms:created xsi:type="dcterms:W3CDTF">2017-05-02T10:47:57Z</dcterms:created>
  <dcterms:modified xsi:type="dcterms:W3CDTF">2019-06-12T11:42:25Z</dcterms:modified>
</cp:coreProperties>
</file>