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73" r:id="rId3"/>
    <p:sldId id="474" r:id="rId4"/>
    <p:sldId id="494" r:id="rId5"/>
    <p:sldId id="475" r:id="rId6"/>
    <p:sldId id="495" r:id="rId8"/>
    <p:sldId id="472" r:id="rId9"/>
    <p:sldId id="499" r:id="rId10"/>
    <p:sldId id="496" r:id="rId11"/>
    <p:sldId id="483" r:id="rId12"/>
    <p:sldId id="420" r:id="rId13"/>
    <p:sldId id="500" r:id="rId14"/>
    <p:sldId id="508" r:id="rId15"/>
    <p:sldId id="509" r:id="rId16"/>
    <p:sldId id="501" r:id="rId17"/>
    <p:sldId id="510" r:id="rId18"/>
    <p:sldId id="511" r:id="rId19"/>
    <p:sldId id="498" r:id="rId20"/>
  </p:sldIdLst>
  <p:sldSz cx="9144000" cy="514477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37427981@qq.com" initials="9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AE4"/>
    <a:srgbClr val="415661"/>
    <a:srgbClr val="DA8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2" y="72"/>
      </p:cViewPr>
      <p:guideLst>
        <p:guide orient="horz" pos="1552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AB2D6-7D2D-4045-A876-D8AE1F9EA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0147-15CD-4249-B4BC-D92A282CE2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01196"/>
            <a:ext cx="8928992" cy="494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52"/>
          <a:stretch>
            <a:fillRect/>
          </a:stretch>
        </p:blipFill>
        <p:spPr>
          <a:xfrm>
            <a:off x="107504" y="2278570"/>
            <a:ext cx="8928992" cy="2765353"/>
          </a:xfrm>
          <a:prstGeom prst="rect">
            <a:avLst/>
          </a:prstGeom>
        </p:spPr>
      </p:pic>
      <p:sp>
        <p:nvSpPr>
          <p:cNvPr id="3" name="文本框 37"/>
          <p:cNvSpPr txBox="1"/>
          <p:nvPr userDrawn="1"/>
        </p:nvSpPr>
        <p:spPr>
          <a:xfrm>
            <a:off x="3726240" y="222180"/>
            <a:ext cx="1779940" cy="315455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600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  <a:endParaRPr lang="en-US" altLang="zh-CN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3748585" y="203130"/>
            <a:ext cx="1754293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algn="ctr"/>
            <a:r>
              <a:rPr lang="zh-CN" altLang="en-US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工作规划和展望</a:t>
            </a:r>
            <a:endParaRPr lang="en-US" altLang="zh-CN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571"/>
            <a:ext cx="5029200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50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979"/>
            <a:ext cx="3505200" cy="99090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9435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1" y="3182335"/>
            <a:ext cx="2438400" cy="30807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9435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1" y="3707977"/>
            <a:ext cx="2438400" cy="46526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9435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10312"/>
            <a:ext cx="3505200" cy="35729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9435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957"/>
            <a:ext cx="3581400" cy="857515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1" y="1257688"/>
            <a:ext cx="2188633" cy="3239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9435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925" y="0"/>
            <a:ext cx="9146672" cy="514508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C926-1AF6-4C84-925A-B6B0211365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A99D-0B2A-4248-B920-D9E6984CC9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" y="101196"/>
            <a:ext cx="8928992" cy="4942727"/>
          </a:xfrm>
          <a:prstGeom prst="rect">
            <a:avLst/>
          </a:prstGeom>
        </p:spPr>
      </p:pic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3155674" y="2372431"/>
            <a:ext cx="2832651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err="1" smtClean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汇报人：彭子帆</a:t>
            </a:r>
            <a:endParaRPr lang="zh-CN" altLang="en-US" sz="1600" dirty="0" err="1" smtClean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284984" y="1513422"/>
            <a:ext cx="4821494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计原大程</a:t>
            </a:r>
            <a:r>
              <a:rPr lang="en-US" altLang="zh-CN" sz="3600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600" dirty="0" smtClean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</a:t>
            </a:r>
            <a:endParaRPr lang="zh-CN" altLang="en-US" sz="3600" dirty="0" smtClean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99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任意多边形 33"/>
          <p:cNvSpPr>
            <a:spLocks noChangeAspect="1" noChangeArrowheads="1"/>
          </p:cNvSpPr>
          <p:nvPr/>
        </p:nvSpPr>
        <p:spPr bwMode="auto">
          <a:xfrm rot="10800000">
            <a:off x="984549" y="1657147"/>
            <a:ext cx="1757231" cy="1618803"/>
          </a:xfrm>
          <a:custGeom>
            <a:avLst/>
            <a:gdLst>
              <a:gd name="T0" fmla="*/ 2315345 w 2836097"/>
              <a:gd name="T1" fmla="*/ 2647950 h 3067706"/>
              <a:gd name="T2" fmla="*/ 756142 w 2836097"/>
              <a:gd name="T3" fmla="*/ 2647950 h 3067706"/>
              <a:gd name="T4" fmla="*/ 0 w 2836097"/>
              <a:gd name="T5" fmla="*/ 1323975 h 3067706"/>
              <a:gd name="T6" fmla="*/ 756142 w 2836097"/>
              <a:gd name="T7" fmla="*/ 0 h 3067706"/>
              <a:gd name="T8" fmla="*/ 2315345 w 2836097"/>
              <a:gd name="T9" fmla="*/ 0 h 3067706"/>
              <a:gd name="T10" fmla="*/ 2447925 w 2836097"/>
              <a:gd name="T11" fmla="*/ 232142 h 3067706"/>
              <a:gd name="T12" fmla="*/ 1271724 w 2836097"/>
              <a:gd name="T13" fmla="*/ 232142 h 3067706"/>
              <a:gd name="T14" fmla="*/ 645067 w 2836097"/>
              <a:gd name="T15" fmla="*/ 1329395 h 3067706"/>
              <a:gd name="T16" fmla="*/ 1271724 w 2836097"/>
              <a:gd name="T17" fmla="*/ 2426647 h 3067706"/>
              <a:gd name="T18" fmla="*/ 2441735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6" name="文本框 36"/>
          <p:cNvSpPr>
            <a:spLocks noChangeArrowheads="1"/>
          </p:cNvSpPr>
          <p:nvPr/>
        </p:nvSpPr>
        <p:spPr bwMode="auto">
          <a:xfrm>
            <a:off x="2296997" y="2260888"/>
            <a:ext cx="403411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7179" name="文本框 39"/>
          <p:cNvSpPr>
            <a:spLocks noChangeArrowheads="1"/>
          </p:cNvSpPr>
          <p:nvPr/>
        </p:nvSpPr>
        <p:spPr bwMode="auto">
          <a:xfrm>
            <a:off x="1088331" y="2337977"/>
            <a:ext cx="1410371" cy="252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基本显示</a:t>
            </a:r>
            <a:endParaRPr lang="zh-CN" altLang="en-US" sz="12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8175" y="172333"/>
            <a:ext cx="226288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成果展示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470" y="999490"/>
            <a:ext cx="5702935" cy="3553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6" grpId="0"/>
      <p:bldP spid="71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任意多边形 34"/>
          <p:cNvSpPr>
            <a:spLocks noChangeAspect="1" noChangeArrowheads="1"/>
          </p:cNvSpPr>
          <p:nvPr/>
        </p:nvSpPr>
        <p:spPr bwMode="auto">
          <a:xfrm rot="10800000">
            <a:off x="977902" y="1636363"/>
            <a:ext cx="1758371" cy="1618803"/>
          </a:xfrm>
          <a:custGeom>
            <a:avLst/>
            <a:gdLst>
              <a:gd name="T0" fmla="*/ 2316847 w 2836097"/>
              <a:gd name="T1" fmla="*/ 2647950 h 3067706"/>
              <a:gd name="T2" fmla="*/ 756633 w 2836097"/>
              <a:gd name="T3" fmla="*/ 2647950 h 3067706"/>
              <a:gd name="T4" fmla="*/ 0 w 2836097"/>
              <a:gd name="T5" fmla="*/ 1323975 h 3067706"/>
              <a:gd name="T6" fmla="*/ 756633 w 2836097"/>
              <a:gd name="T7" fmla="*/ 0 h 3067706"/>
              <a:gd name="T8" fmla="*/ 2316847 w 2836097"/>
              <a:gd name="T9" fmla="*/ 0 h 3067706"/>
              <a:gd name="T10" fmla="*/ 2449513 w 2836097"/>
              <a:gd name="T11" fmla="*/ 232142 h 3067706"/>
              <a:gd name="T12" fmla="*/ 1272549 w 2836097"/>
              <a:gd name="T13" fmla="*/ 232142 h 3067706"/>
              <a:gd name="T14" fmla="*/ 645485 w 2836097"/>
              <a:gd name="T15" fmla="*/ 1329395 h 3067706"/>
              <a:gd name="T16" fmla="*/ 1272549 w 2836097"/>
              <a:gd name="T17" fmla="*/ 2426647 h 3067706"/>
              <a:gd name="T18" fmla="*/ 2443319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7" name="文本框 37"/>
          <p:cNvSpPr>
            <a:spLocks noChangeArrowheads="1"/>
          </p:cNvSpPr>
          <p:nvPr/>
        </p:nvSpPr>
        <p:spPr bwMode="auto">
          <a:xfrm>
            <a:off x="2276408" y="2240104"/>
            <a:ext cx="438738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7180" name="文本框 40"/>
          <p:cNvSpPr>
            <a:spLocks noChangeArrowheads="1"/>
          </p:cNvSpPr>
          <p:nvPr/>
        </p:nvSpPr>
        <p:spPr bwMode="auto">
          <a:xfrm>
            <a:off x="691934" y="2240489"/>
            <a:ext cx="1292734" cy="483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文件输出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8175" y="172333"/>
            <a:ext cx="226288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成果展示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2040" y="1291590"/>
            <a:ext cx="4166870" cy="2957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7" grpId="0"/>
      <p:bldP spid="71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任意多边形 34"/>
          <p:cNvSpPr>
            <a:spLocks noChangeAspect="1" noChangeArrowheads="1"/>
          </p:cNvSpPr>
          <p:nvPr/>
        </p:nvSpPr>
        <p:spPr bwMode="auto">
          <a:xfrm rot="10800000">
            <a:off x="977902" y="1636363"/>
            <a:ext cx="1758371" cy="1618803"/>
          </a:xfrm>
          <a:custGeom>
            <a:avLst/>
            <a:gdLst>
              <a:gd name="T0" fmla="*/ 2316847 w 2836097"/>
              <a:gd name="T1" fmla="*/ 2647950 h 3067706"/>
              <a:gd name="T2" fmla="*/ 756633 w 2836097"/>
              <a:gd name="T3" fmla="*/ 2647950 h 3067706"/>
              <a:gd name="T4" fmla="*/ 0 w 2836097"/>
              <a:gd name="T5" fmla="*/ 1323975 h 3067706"/>
              <a:gd name="T6" fmla="*/ 756633 w 2836097"/>
              <a:gd name="T7" fmla="*/ 0 h 3067706"/>
              <a:gd name="T8" fmla="*/ 2316847 w 2836097"/>
              <a:gd name="T9" fmla="*/ 0 h 3067706"/>
              <a:gd name="T10" fmla="*/ 2449513 w 2836097"/>
              <a:gd name="T11" fmla="*/ 232142 h 3067706"/>
              <a:gd name="T12" fmla="*/ 1272549 w 2836097"/>
              <a:gd name="T13" fmla="*/ 232142 h 3067706"/>
              <a:gd name="T14" fmla="*/ 645485 w 2836097"/>
              <a:gd name="T15" fmla="*/ 1329395 h 3067706"/>
              <a:gd name="T16" fmla="*/ 1272549 w 2836097"/>
              <a:gd name="T17" fmla="*/ 2426647 h 3067706"/>
              <a:gd name="T18" fmla="*/ 2443319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7" name="文本框 37"/>
          <p:cNvSpPr>
            <a:spLocks noChangeArrowheads="1"/>
          </p:cNvSpPr>
          <p:nvPr/>
        </p:nvSpPr>
        <p:spPr bwMode="auto">
          <a:xfrm>
            <a:off x="2276408" y="2240104"/>
            <a:ext cx="438738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7180" name="文本框 40"/>
          <p:cNvSpPr>
            <a:spLocks noChangeArrowheads="1"/>
          </p:cNvSpPr>
          <p:nvPr/>
        </p:nvSpPr>
        <p:spPr bwMode="auto">
          <a:xfrm>
            <a:off x="716699" y="2180799"/>
            <a:ext cx="1292734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放大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8175" y="172333"/>
            <a:ext cx="226288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成果展示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0" y="655955"/>
            <a:ext cx="3488690" cy="422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ldLvl="0" animBg="1"/>
      <p:bldP spid="7177" grpId="0"/>
      <p:bldP spid="71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任意多边形 34"/>
          <p:cNvSpPr>
            <a:spLocks noChangeAspect="1" noChangeArrowheads="1"/>
          </p:cNvSpPr>
          <p:nvPr/>
        </p:nvSpPr>
        <p:spPr bwMode="auto">
          <a:xfrm rot="10800000">
            <a:off x="977902" y="1636363"/>
            <a:ext cx="1758371" cy="1618803"/>
          </a:xfrm>
          <a:custGeom>
            <a:avLst/>
            <a:gdLst>
              <a:gd name="T0" fmla="*/ 2316847 w 2836097"/>
              <a:gd name="T1" fmla="*/ 2647950 h 3067706"/>
              <a:gd name="T2" fmla="*/ 756633 w 2836097"/>
              <a:gd name="T3" fmla="*/ 2647950 h 3067706"/>
              <a:gd name="T4" fmla="*/ 0 w 2836097"/>
              <a:gd name="T5" fmla="*/ 1323975 h 3067706"/>
              <a:gd name="T6" fmla="*/ 756633 w 2836097"/>
              <a:gd name="T7" fmla="*/ 0 h 3067706"/>
              <a:gd name="T8" fmla="*/ 2316847 w 2836097"/>
              <a:gd name="T9" fmla="*/ 0 h 3067706"/>
              <a:gd name="T10" fmla="*/ 2449513 w 2836097"/>
              <a:gd name="T11" fmla="*/ 232142 h 3067706"/>
              <a:gd name="T12" fmla="*/ 1272549 w 2836097"/>
              <a:gd name="T13" fmla="*/ 232142 h 3067706"/>
              <a:gd name="T14" fmla="*/ 645485 w 2836097"/>
              <a:gd name="T15" fmla="*/ 1329395 h 3067706"/>
              <a:gd name="T16" fmla="*/ 1272549 w 2836097"/>
              <a:gd name="T17" fmla="*/ 2426647 h 3067706"/>
              <a:gd name="T18" fmla="*/ 2443319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2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7" name="文本框 37"/>
          <p:cNvSpPr>
            <a:spLocks noChangeArrowheads="1"/>
          </p:cNvSpPr>
          <p:nvPr/>
        </p:nvSpPr>
        <p:spPr bwMode="auto">
          <a:xfrm>
            <a:off x="2276408" y="2240104"/>
            <a:ext cx="438738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7180" name="文本框 40"/>
          <p:cNvSpPr>
            <a:spLocks noChangeArrowheads="1"/>
          </p:cNvSpPr>
          <p:nvPr/>
        </p:nvSpPr>
        <p:spPr bwMode="auto">
          <a:xfrm>
            <a:off x="716699" y="2180799"/>
            <a:ext cx="1292734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斜体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8175" y="172333"/>
            <a:ext cx="226288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成果展示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6855" y="817880"/>
            <a:ext cx="2727960" cy="4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ldLvl="0" animBg="1"/>
      <p:bldP spid="7177" grpId="0"/>
      <p:bldP spid="71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任意多边形 33"/>
          <p:cNvSpPr>
            <a:spLocks noChangeAspect="1" noChangeArrowheads="1"/>
          </p:cNvSpPr>
          <p:nvPr/>
        </p:nvSpPr>
        <p:spPr bwMode="auto">
          <a:xfrm rot="10800000">
            <a:off x="984549" y="1657147"/>
            <a:ext cx="1757231" cy="1618803"/>
          </a:xfrm>
          <a:custGeom>
            <a:avLst/>
            <a:gdLst>
              <a:gd name="T0" fmla="*/ 2315345 w 2836097"/>
              <a:gd name="T1" fmla="*/ 2647950 h 3067706"/>
              <a:gd name="T2" fmla="*/ 756142 w 2836097"/>
              <a:gd name="T3" fmla="*/ 2647950 h 3067706"/>
              <a:gd name="T4" fmla="*/ 0 w 2836097"/>
              <a:gd name="T5" fmla="*/ 1323975 h 3067706"/>
              <a:gd name="T6" fmla="*/ 756142 w 2836097"/>
              <a:gd name="T7" fmla="*/ 0 h 3067706"/>
              <a:gd name="T8" fmla="*/ 2315345 w 2836097"/>
              <a:gd name="T9" fmla="*/ 0 h 3067706"/>
              <a:gd name="T10" fmla="*/ 2447925 w 2836097"/>
              <a:gd name="T11" fmla="*/ 232142 h 3067706"/>
              <a:gd name="T12" fmla="*/ 1271724 w 2836097"/>
              <a:gd name="T13" fmla="*/ 232142 h 3067706"/>
              <a:gd name="T14" fmla="*/ 645067 w 2836097"/>
              <a:gd name="T15" fmla="*/ 1329395 h 3067706"/>
              <a:gd name="T16" fmla="*/ 1271724 w 2836097"/>
              <a:gd name="T17" fmla="*/ 2426647 h 3067706"/>
              <a:gd name="T18" fmla="*/ 2441735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6" name="文本框 36"/>
          <p:cNvSpPr>
            <a:spLocks noChangeArrowheads="1"/>
          </p:cNvSpPr>
          <p:nvPr/>
        </p:nvSpPr>
        <p:spPr bwMode="auto">
          <a:xfrm>
            <a:off x="2296997" y="2260888"/>
            <a:ext cx="403411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8175" y="172333"/>
            <a:ext cx="226288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成果展示</a:t>
            </a:r>
            <a:endParaRPr lang="zh-CN" altLang="en-US" dirty="0"/>
          </a:p>
        </p:txBody>
      </p:sp>
      <p:sp>
        <p:nvSpPr>
          <p:cNvPr id="7" name="文本框 40"/>
          <p:cNvSpPr>
            <a:spLocks noChangeArrowheads="1"/>
          </p:cNvSpPr>
          <p:nvPr/>
        </p:nvSpPr>
        <p:spPr bwMode="auto">
          <a:xfrm>
            <a:off x="717334" y="2155399"/>
            <a:ext cx="1292734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倒立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0" y="697230"/>
            <a:ext cx="2649220" cy="421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任意多边形 33"/>
          <p:cNvSpPr>
            <a:spLocks noChangeAspect="1" noChangeArrowheads="1"/>
          </p:cNvSpPr>
          <p:nvPr/>
        </p:nvSpPr>
        <p:spPr bwMode="auto">
          <a:xfrm rot="10800000">
            <a:off x="984549" y="1657147"/>
            <a:ext cx="1757231" cy="1618803"/>
          </a:xfrm>
          <a:custGeom>
            <a:avLst/>
            <a:gdLst>
              <a:gd name="T0" fmla="*/ 2315345 w 2836097"/>
              <a:gd name="T1" fmla="*/ 2647950 h 3067706"/>
              <a:gd name="T2" fmla="*/ 756142 w 2836097"/>
              <a:gd name="T3" fmla="*/ 2647950 h 3067706"/>
              <a:gd name="T4" fmla="*/ 0 w 2836097"/>
              <a:gd name="T5" fmla="*/ 1323975 h 3067706"/>
              <a:gd name="T6" fmla="*/ 756142 w 2836097"/>
              <a:gd name="T7" fmla="*/ 0 h 3067706"/>
              <a:gd name="T8" fmla="*/ 2315345 w 2836097"/>
              <a:gd name="T9" fmla="*/ 0 h 3067706"/>
              <a:gd name="T10" fmla="*/ 2447925 w 2836097"/>
              <a:gd name="T11" fmla="*/ 232142 h 3067706"/>
              <a:gd name="T12" fmla="*/ 1271724 w 2836097"/>
              <a:gd name="T13" fmla="*/ 232142 h 3067706"/>
              <a:gd name="T14" fmla="*/ 645067 w 2836097"/>
              <a:gd name="T15" fmla="*/ 1329395 h 3067706"/>
              <a:gd name="T16" fmla="*/ 1271724 w 2836097"/>
              <a:gd name="T17" fmla="*/ 2426647 h 3067706"/>
              <a:gd name="T18" fmla="*/ 2441735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6" name="文本框 36"/>
          <p:cNvSpPr>
            <a:spLocks noChangeArrowheads="1"/>
          </p:cNvSpPr>
          <p:nvPr/>
        </p:nvSpPr>
        <p:spPr bwMode="auto">
          <a:xfrm>
            <a:off x="2296997" y="2260888"/>
            <a:ext cx="403411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8175" y="172333"/>
            <a:ext cx="226288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成果展示</a:t>
            </a:r>
            <a:endParaRPr lang="zh-CN" altLang="en-US" dirty="0"/>
          </a:p>
        </p:txBody>
      </p:sp>
      <p:sp>
        <p:nvSpPr>
          <p:cNvPr id="7" name="文本框 40"/>
          <p:cNvSpPr>
            <a:spLocks noChangeArrowheads="1"/>
          </p:cNvSpPr>
          <p:nvPr/>
        </p:nvSpPr>
        <p:spPr bwMode="auto">
          <a:xfrm>
            <a:off x="717334" y="2155399"/>
            <a:ext cx="1292734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变色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9880" y="664210"/>
            <a:ext cx="180594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/>
      <p:bldP spid="717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任意多边形 33"/>
          <p:cNvSpPr>
            <a:spLocks noChangeAspect="1" noChangeArrowheads="1"/>
          </p:cNvSpPr>
          <p:nvPr/>
        </p:nvSpPr>
        <p:spPr bwMode="auto">
          <a:xfrm rot="10800000">
            <a:off x="984549" y="1657147"/>
            <a:ext cx="1757231" cy="1618803"/>
          </a:xfrm>
          <a:custGeom>
            <a:avLst/>
            <a:gdLst>
              <a:gd name="T0" fmla="*/ 2315345 w 2836097"/>
              <a:gd name="T1" fmla="*/ 2647950 h 3067706"/>
              <a:gd name="T2" fmla="*/ 756142 w 2836097"/>
              <a:gd name="T3" fmla="*/ 2647950 h 3067706"/>
              <a:gd name="T4" fmla="*/ 0 w 2836097"/>
              <a:gd name="T5" fmla="*/ 1323975 h 3067706"/>
              <a:gd name="T6" fmla="*/ 756142 w 2836097"/>
              <a:gd name="T7" fmla="*/ 0 h 3067706"/>
              <a:gd name="T8" fmla="*/ 2315345 w 2836097"/>
              <a:gd name="T9" fmla="*/ 0 h 3067706"/>
              <a:gd name="T10" fmla="*/ 2447925 w 2836097"/>
              <a:gd name="T11" fmla="*/ 232142 h 3067706"/>
              <a:gd name="T12" fmla="*/ 1271724 w 2836097"/>
              <a:gd name="T13" fmla="*/ 232142 h 3067706"/>
              <a:gd name="T14" fmla="*/ 645067 w 2836097"/>
              <a:gd name="T15" fmla="*/ 1329395 h 3067706"/>
              <a:gd name="T16" fmla="*/ 1271724 w 2836097"/>
              <a:gd name="T17" fmla="*/ 2426647 h 3067706"/>
              <a:gd name="T18" fmla="*/ 2441735 w 2836097"/>
              <a:gd name="T19" fmla="*/ 2426647 h 30677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836097"/>
              <a:gd name="T31" fmla="*/ 0 h 3067706"/>
              <a:gd name="T32" fmla="*/ 2836097 w 2836097"/>
              <a:gd name="T33" fmla="*/ 3067706 h 30677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lnTo>
                  <a:pt x="2682494" y="3067706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noFill/>
            <a:beve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7176" name="文本框 36"/>
          <p:cNvSpPr>
            <a:spLocks noChangeArrowheads="1"/>
          </p:cNvSpPr>
          <p:nvPr/>
        </p:nvSpPr>
        <p:spPr bwMode="auto">
          <a:xfrm>
            <a:off x="2296997" y="2260888"/>
            <a:ext cx="403411" cy="346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8175" y="172333"/>
            <a:ext cx="226288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成果展示</a:t>
            </a:r>
            <a:endParaRPr lang="zh-CN" altLang="en-US" dirty="0"/>
          </a:p>
        </p:txBody>
      </p:sp>
      <p:sp>
        <p:nvSpPr>
          <p:cNvPr id="7" name="文本框 40"/>
          <p:cNvSpPr>
            <a:spLocks noChangeArrowheads="1"/>
          </p:cNvSpPr>
          <p:nvPr/>
        </p:nvSpPr>
        <p:spPr bwMode="auto">
          <a:xfrm>
            <a:off x="717550" y="2155190"/>
            <a:ext cx="1493520" cy="622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动态显示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0" y="2388235"/>
            <a:ext cx="4293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这个功能需要通过在程序中具体体验才可以体会到，欢迎打开汉字显示.exe 进行实际操作。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/>
      <p:bldP spid="717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" y="101196"/>
            <a:ext cx="8928992" cy="4942727"/>
          </a:xfrm>
          <a:prstGeom prst="rect">
            <a:avLst/>
          </a:prstGeom>
        </p:spPr>
      </p:pic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517290" y="1803117"/>
            <a:ext cx="50453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THANKS FOR LISTENING</a:t>
            </a:r>
            <a:endParaRPr lang="en-US" altLang="zh-CN" sz="3200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hakuyoxingshu7000" pitchFamily="2" charset="-12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3783636" y="2295560"/>
            <a:ext cx="45005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3600" dirty="0" smtClean="0">
                <a:solidFill>
                  <a:schemeClr val="accent1"/>
                </a:solidFill>
                <a:latin typeface="造字工房悦圆（非商用）常规体" pitchFamily="50" charset="-122"/>
                <a:ea typeface="造字工房悦圆（非商用）常规体" pitchFamily="50" charset="-122"/>
              </a:rPr>
              <a:t>感谢聆听</a:t>
            </a:r>
            <a:endParaRPr lang="zh-CN" altLang="en-US" sz="3600" dirty="0">
              <a:solidFill>
                <a:schemeClr val="accent1"/>
              </a:solidFill>
              <a:latin typeface="造字工房悦圆（非商用）常规体" pitchFamily="50" charset="-122"/>
              <a:ea typeface="造字工房悦圆（非商用）常规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7504" y="101196"/>
            <a:ext cx="8928992" cy="4942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52"/>
          <a:stretch>
            <a:fillRect/>
          </a:stretch>
        </p:blipFill>
        <p:spPr>
          <a:xfrm>
            <a:off x="107504" y="2278570"/>
            <a:ext cx="8928992" cy="2765353"/>
          </a:xfrm>
          <a:prstGeom prst="rect">
            <a:avLst/>
          </a:prstGeom>
        </p:spPr>
      </p:pic>
      <p:cxnSp>
        <p:nvCxnSpPr>
          <p:cNvPr id="9" name="直接连接符 8"/>
          <p:cNvCxnSpPr>
            <a:stCxn id="45" idx="3"/>
          </p:cNvCxnSpPr>
          <p:nvPr/>
        </p:nvCxnSpPr>
        <p:spPr>
          <a:xfrm>
            <a:off x="1298365" y="2478059"/>
            <a:ext cx="7738131" cy="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59532" y="2203554"/>
            <a:ext cx="938833" cy="5490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73"/>
          <p:cNvGrpSpPr/>
          <p:nvPr/>
        </p:nvGrpSpPr>
        <p:grpSpPr bwMode="auto">
          <a:xfrm>
            <a:off x="2495434" y="2237028"/>
            <a:ext cx="481913" cy="482062"/>
            <a:chOff x="0" y="0"/>
            <a:chExt cx="1248318" cy="1248318"/>
          </a:xfrm>
        </p:grpSpPr>
        <p:sp>
          <p:nvSpPr>
            <p:cNvPr id="7" name="椭圆 55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60"/>
            <p:cNvSpPr txBox="1">
              <a:spLocks noChangeArrowheads="1"/>
            </p:cNvSpPr>
            <p:nvPr/>
          </p:nvSpPr>
          <p:spPr bwMode="auto">
            <a:xfrm>
              <a:off x="173571" y="207805"/>
              <a:ext cx="924399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74"/>
          <p:cNvGrpSpPr/>
          <p:nvPr/>
        </p:nvGrpSpPr>
        <p:grpSpPr bwMode="auto">
          <a:xfrm>
            <a:off x="4470661" y="2237028"/>
            <a:ext cx="481301" cy="482062"/>
            <a:chOff x="0" y="0"/>
            <a:chExt cx="1248318" cy="1248318"/>
          </a:xfrm>
        </p:grpSpPr>
        <p:sp>
          <p:nvSpPr>
            <p:cNvPr id="11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61"/>
            <p:cNvSpPr txBox="1">
              <a:spLocks noChangeArrowheads="1"/>
            </p:cNvSpPr>
            <p:nvPr/>
          </p:nvSpPr>
          <p:spPr bwMode="auto">
            <a:xfrm>
              <a:off x="169699" y="207805"/>
              <a:ext cx="924402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75"/>
          <p:cNvGrpSpPr/>
          <p:nvPr/>
        </p:nvGrpSpPr>
        <p:grpSpPr bwMode="auto">
          <a:xfrm>
            <a:off x="6501376" y="2222338"/>
            <a:ext cx="481913" cy="482062"/>
            <a:chOff x="0" y="0"/>
            <a:chExt cx="1248318" cy="1248318"/>
          </a:xfrm>
        </p:grpSpPr>
        <p:sp>
          <p:nvSpPr>
            <p:cNvPr id="14" name="椭圆 58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62"/>
            <p:cNvSpPr txBox="1">
              <a:spLocks noChangeArrowheads="1"/>
            </p:cNvSpPr>
            <p:nvPr/>
          </p:nvSpPr>
          <p:spPr bwMode="auto">
            <a:xfrm>
              <a:off x="165828" y="207805"/>
              <a:ext cx="924399" cy="7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65"/>
          <p:cNvSpPr txBox="1">
            <a:spLocks noChangeArrowheads="1"/>
          </p:cNvSpPr>
          <p:nvPr/>
        </p:nvSpPr>
        <p:spPr bwMode="auto">
          <a:xfrm>
            <a:off x="1800410" y="2996563"/>
            <a:ext cx="1865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00"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总体功能描述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3779288" y="2993595"/>
            <a:ext cx="18640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00"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67"/>
          <p:cNvSpPr txBox="1">
            <a:spLocks noChangeArrowheads="1"/>
          </p:cNvSpPr>
          <p:nvPr/>
        </p:nvSpPr>
        <p:spPr bwMode="auto">
          <a:xfrm>
            <a:off x="5810310" y="3005864"/>
            <a:ext cx="18640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defTabSz="685800"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66"/>
          <p:cNvSpPr txBox="1">
            <a:spLocks noChangeArrowheads="1"/>
          </p:cNvSpPr>
          <p:nvPr/>
        </p:nvSpPr>
        <p:spPr bwMode="auto">
          <a:xfrm>
            <a:off x="2733260" y="1045171"/>
            <a:ext cx="42500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zh-CN" sz="3600" b="1" dirty="0">
                <a:solidFill>
                  <a:schemeClr val="bg2">
                    <a:lumMod val="50000"/>
                  </a:schemeClr>
                </a:solidFill>
              </a:rPr>
              <a:t>图像处理工具软件</a:t>
            </a:r>
            <a:endParaRPr lang="zh-CN" altLang="zh-CN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9" grpId="0"/>
      <p:bldP spid="20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  <a:solidFill>
            <a:srgbClr val="77BAE4"/>
          </a:solidFill>
        </p:spPr>
      </p:pic>
      <p:sp>
        <p:nvSpPr>
          <p:cNvPr id="18" name="矩形 17"/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/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01</a:t>
            </a:r>
            <a:endParaRPr lang="en-US" altLang="zh-CN" sz="7200" dirty="0">
              <a:solidFill>
                <a:schemeClr val="bg1">
                  <a:lumMod val="50000"/>
                </a:schemeClr>
              </a:solidFill>
              <a:latin typeface="Script MT Bold" panose="030406020406070809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40869" y="1939814"/>
            <a:ext cx="519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总体功能描述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flipV="1">
            <a:off x="4199308" y="831455"/>
            <a:ext cx="566829" cy="1495132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069539" y="3281365"/>
            <a:ext cx="1534340" cy="1702501"/>
            <a:chOff x="1538" y="671"/>
            <a:chExt cx="2684" cy="2978"/>
          </a:xfrm>
          <a:solidFill>
            <a:schemeClr val="accent3"/>
          </a:solidFill>
          <a:effectLst/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2904" y="3253"/>
              <a:ext cx="45" cy="396"/>
            </a:xfrm>
            <a:custGeom>
              <a:avLst/>
              <a:gdLst>
                <a:gd name="T0" fmla="*/ 18 w 118"/>
                <a:gd name="T1" fmla="*/ 491 h 1025"/>
                <a:gd name="T2" fmla="*/ 0 w 118"/>
                <a:gd name="T3" fmla="*/ 88 h 1025"/>
                <a:gd name="T4" fmla="*/ 36 w 118"/>
                <a:gd name="T5" fmla="*/ 0 h 1025"/>
                <a:gd name="T6" fmla="*/ 82 w 118"/>
                <a:gd name="T7" fmla="*/ 78 h 1025"/>
                <a:gd name="T8" fmla="*/ 117 w 118"/>
                <a:gd name="T9" fmla="*/ 936 h 1025"/>
                <a:gd name="T10" fmla="*/ 81 w 118"/>
                <a:gd name="T11" fmla="*/ 1025 h 1025"/>
                <a:gd name="T12" fmla="*/ 35 w 118"/>
                <a:gd name="T13" fmla="*/ 936 h 1025"/>
                <a:gd name="T14" fmla="*/ 12 w 118"/>
                <a:gd name="T15" fmla="*/ 491 h 1025"/>
                <a:gd name="T16" fmla="*/ 18 w 118"/>
                <a:gd name="T17" fmla="*/ 491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025">
                  <a:moveTo>
                    <a:pt x="18" y="491"/>
                  </a:moveTo>
                  <a:cubicBezTo>
                    <a:pt x="11" y="357"/>
                    <a:pt x="2" y="223"/>
                    <a:pt x="0" y="88"/>
                  </a:cubicBezTo>
                  <a:cubicBezTo>
                    <a:pt x="0" y="59"/>
                    <a:pt x="23" y="29"/>
                    <a:pt x="36" y="0"/>
                  </a:cubicBezTo>
                  <a:cubicBezTo>
                    <a:pt x="52" y="26"/>
                    <a:pt x="80" y="51"/>
                    <a:pt x="82" y="78"/>
                  </a:cubicBezTo>
                  <a:cubicBezTo>
                    <a:pt x="97" y="364"/>
                    <a:pt x="108" y="650"/>
                    <a:pt x="117" y="936"/>
                  </a:cubicBezTo>
                  <a:cubicBezTo>
                    <a:pt x="118" y="965"/>
                    <a:pt x="94" y="995"/>
                    <a:pt x="81" y="1025"/>
                  </a:cubicBezTo>
                  <a:cubicBezTo>
                    <a:pt x="65" y="995"/>
                    <a:pt x="37" y="967"/>
                    <a:pt x="35" y="936"/>
                  </a:cubicBezTo>
                  <a:cubicBezTo>
                    <a:pt x="23" y="788"/>
                    <a:pt x="19" y="640"/>
                    <a:pt x="12" y="491"/>
                  </a:cubicBezTo>
                  <a:cubicBezTo>
                    <a:pt x="14" y="491"/>
                    <a:pt x="16" y="491"/>
                    <a:pt x="18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3846" y="2352"/>
              <a:ext cx="376" cy="143"/>
            </a:xfrm>
            <a:custGeom>
              <a:avLst/>
              <a:gdLst>
                <a:gd name="T0" fmla="*/ 929 w 973"/>
                <a:gd name="T1" fmla="*/ 370 h 370"/>
                <a:gd name="T2" fmla="*/ 863 w 973"/>
                <a:gd name="T3" fmla="*/ 348 h 370"/>
                <a:gd name="T4" fmla="*/ 79 w 973"/>
                <a:gd name="T5" fmla="*/ 90 h 370"/>
                <a:gd name="T6" fmla="*/ 0 w 973"/>
                <a:gd name="T7" fmla="*/ 25 h 370"/>
                <a:gd name="T8" fmla="*/ 97 w 973"/>
                <a:gd name="T9" fmla="*/ 9 h 370"/>
                <a:gd name="T10" fmla="*/ 911 w 973"/>
                <a:gd name="T11" fmla="*/ 277 h 370"/>
                <a:gd name="T12" fmla="*/ 973 w 973"/>
                <a:gd name="T13" fmla="*/ 335 h 370"/>
                <a:gd name="T14" fmla="*/ 929 w 973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70">
                  <a:moveTo>
                    <a:pt x="929" y="370"/>
                  </a:moveTo>
                  <a:cubicBezTo>
                    <a:pt x="903" y="361"/>
                    <a:pt x="883" y="355"/>
                    <a:pt x="863" y="348"/>
                  </a:cubicBezTo>
                  <a:cubicBezTo>
                    <a:pt x="601" y="263"/>
                    <a:pt x="340" y="179"/>
                    <a:pt x="79" y="90"/>
                  </a:cubicBezTo>
                  <a:cubicBezTo>
                    <a:pt x="49" y="80"/>
                    <a:pt x="26" y="47"/>
                    <a:pt x="0" y="25"/>
                  </a:cubicBezTo>
                  <a:cubicBezTo>
                    <a:pt x="33" y="19"/>
                    <a:pt x="69" y="0"/>
                    <a:pt x="97" y="9"/>
                  </a:cubicBezTo>
                  <a:cubicBezTo>
                    <a:pt x="370" y="95"/>
                    <a:pt x="641" y="185"/>
                    <a:pt x="911" y="277"/>
                  </a:cubicBezTo>
                  <a:cubicBezTo>
                    <a:pt x="935" y="285"/>
                    <a:pt x="953" y="315"/>
                    <a:pt x="973" y="335"/>
                  </a:cubicBezTo>
                  <a:cubicBezTo>
                    <a:pt x="958" y="347"/>
                    <a:pt x="943" y="359"/>
                    <a:pt x="929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3737" y="1439"/>
              <a:ext cx="338" cy="216"/>
            </a:xfrm>
            <a:custGeom>
              <a:avLst/>
              <a:gdLst>
                <a:gd name="T0" fmla="*/ 833 w 875"/>
                <a:gd name="T1" fmla="*/ 0 h 559"/>
                <a:gd name="T2" fmla="*/ 868 w 875"/>
                <a:gd name="T3" fmla="*/ 19 h 559"/>
                <a:gd name="T4" fmla="*/ 866 w 875"/>
                <a:gd name="T5" fmla="*/ 67 h 559"/>
                <a:gd name="T6" fmla="*/ 807 w 875"/>
                <a:gd name="T7" fmla="*/ 110 h 559"/>
                <a:gd name="T8" fmla="*/ 101 w 875"/>
                <a:gd name="T9" fmla="*/ 541 h 559"/>
                <a:gd name="T10" fmla="*/ 0 w 875"/>
                <a:gd name="T11" fmla="*/ 559 h 559"/>
                <a:gd name="T12" fmla="*/ 52 w 875"/>
                <a:gd name="T13" fmla="*/ 475 h 559"/>
                <a:gd name="T14" fmla="*/ 774 w 875"/>
                <a:gd name="T15" fmla="*/ 30 h 559"/>
                <a:gd name="T16" fmla="*/ 833 w 875"/>
                <a:gd name="T1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5" h="559">
                  <a:moveTo>
                    <a:pt x="833" y="0"/>
                  </a:moveTo>
                  <a:cubicBezTo>
                    <a:pt x="846" y="6"/>
                    <a:pt x="864" y="10"/>
                    <a:pt x="868" y="19"/>
                  </a:cubicBezTo>
                  <a:cubicBezTo>
                    <a:pt x="874" y="33"/>
                    <a:pt x="875" y="57"/>
                    <a:pt x="866" y="67"/>
                  </a:cubicBezTo>
                  <a:cubicBezTo>
                    <a:pt x="851" y="85"/>
                    <a:pt x="828" y="97"/>
                    <a:pt x="807" y="110"/>
                  </a:cubicBezTo>
                  <a:cubicBezTo>
                    <a:pt x="572" y="255"/>
                    <a:pt x="338" y="400"/>
                    <a:pt x="101" y="541"/>
                  </a:cubicBezTo>
                  <a:cubicBezTo>
                    <a:pt x="74" y="558"/>
                    <a:pt x="34" y="553"/>
                    <a:pt x="0" y="559"/>
                  </a:cubicBezTo>
                  <a:cubicBezTo>
                    <a:pt x="17" y="530"/>
                    <a:pt x="27" y="491"/>
                    <a:pt x="52" y="475"/>
                  </a:cubicBezTo>
                  <a:cubicBezTo>
                    <a:pt x="291" y="324"/>
                    <a:pt x="533" y="178"/>
                    <a:pt x="774" y="30"/>
                  </a:cubicBezTo>
                  <a:cubicBezTo>
                    <a:pt x="792" y="19"/>
                    <a:pt x="811" y="11"/>
                    <a:pt x="8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009" y="2999"/>
              <a:ext cx="190" cy="356"/>
            </a:xfrm>
            <a:custGeom>
              <a:avLst/>
              <a:gdLst>
                <a:gd name="T0" fmla="*/ 484 w 494"/>
                <a:gd name="T1" fmla="*/ 4 h 920"/>
                <a:gd name="T2" fmla="*/ 483 w 494"/>
                <a:gd name="T3" fmla="*/ 86 h 920"/>
                <a:gd name="T4" fmla="*/ 296 w 494"/>
                <a:gd name="T5" fmla="*/ 454 h 920"/>
                <a:gd name="T6" fmla="*/ 82 w 494"/>
                <a:gd name="T7" fmla="*/ 868 h 920"/>
                <a:gd name="T8" fmla="*/ 15 w 494"/>
                <a:gd name="T9" fmla="*/ 920 h 920"/>
                <a:gd name="T10" fmla="*/ 11 w 494"/>
                <a:gd name="T11" fmla="*/ 829 h 920"/>
                <a:gd name="T12" fmla="*/ 405 w 494"/>
                <a:gd name="T13" fmla="*/ 55 h 920"/>
                <a:gd name="T14" fmla="*/ 448 w 494"/>
                <a:gd name="T15" fmla="*/ 0 h 920"/>
                <a:gd name="T16" fmla="*/ 484 w 494"/>
                <a:gd name="T17" fmla="*/ 4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4" h="920">
                  <a:moveTo>
                    <a:pt x="484" y="4"/>
                  </a:moveTo>
                  <a:cubicBezTo>
                    <a:pt x="484" y="31"/>
                    <a:pt x="494" y="63"/>
                    <a:pt x="483" y="86"/>
                  </a:cubicBezTo>
                  <a:cubicBezTo>
                    <a:pt x="423" y="210"/>
                    <a:pt x="359" y="332"/>
                    <a:pt x="296" y="454"/>
                  </a:cubicBezTo>
                  <a:cubicBezTo>
                    <a:pt x="225" y="592"/>
                    <a:pt x="156" y="731"/>
                    <a:pt x="82" y="868"/>
                  </a:cubicBezTo>
                  <a:cubicBezTo>
                    <a:pt x="70" y="890"/>
                    <a:pt x="38" y="902"/>
                    <a:pt x="15" y="920"/>
                  </a:cubicBezTo>
                  <a:cubicBezTo>
                    <a:pt x="13" y="889"/>
                    <a:pt x="0" y="853"/>
                    <a:pt x="11" y="829"/>
                  </a:cubicBezTo>
                  <a:cubicBezTo>
                    <a:pt x="140" y="570"/>
                    <a:pt x="272" y="313"/>
                    <a:pt x="405" y="55"/>
                  </a:cubicBezTo>
                  <a:cubicBezTo>
                    <a:pt x="415" y="35"/>
                    <a:pt x="433" y="18"/>
                    <a:pt x="448" y="0"/>
                  </a:cubicBezTo>
                  <a:cubicBezTo>
                    <a:pt x="460" y="1"/>
                    <a:pt x="472" y="2"/>
                    <a:pt x="48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3597" y="2924"/>
              <a:ext cx="255" cy="314"/>
            </a:xfrm>
            <a:custGeom>
              <a:avLst/>
              <a:gdLst>
                <a:gd name="T0" fmla="*/ 0 w 660"/>
                <a:gd name="T1" fmla="*/ 38 h 814"/>
                <a:gd name="T2" fmla="*/ 33 w 660"/>
                <a:gd name="T3" fmla="*/ 2 h 814"/>
                <a:gd name="T4" fmla="*/ 93 w 660"/>
                <a:gd name="T5" fmla="*/ 33 h 814"/>
                <a:gd name="T6" fmla="*/ 338 w 660"/>
                <a:gd name="T7" fmla="*/ 340 h 814"/>
                <a:gd name="T8" fmla="*/ 646 w 660"/>
                <a:gd name="T9" fmla="*/ 731 h 814"/>
                <a:gd name="T10" fmla="*/ 652 w 660"/>
                <a:gd name="T11" fmla="*/ 814 h 814"/>
                <a:gd name="T12" fmla="*/ 582 w 660"/>
                <a:gd name="T13" fmla="*/ 784 h 814"/>
                <a:gd name="T14" fmla="*/ 28 w 660"/>
                <a:gd name="T15" fmla="*/ 88 h 814"/>
                <a:gd name="T16" fmla="*/ 0 w 660"/>
                <a:gd name="T17" fmla="*/ 38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0" h="814">
                  <a:moveTo>
                    <a:pt x="0" y="38"/>
                  </a:moveTo>
                  <a:cubicBezTo>
                    <a:pt x="12" y="25"/>
                    <a:pt x="25" y="0"/>
                    <a:pt x="33" y="2"/>
                  </a:cubicBezTo>
                  <a:cubicBezTo>
                    <a:pt x="55" y="6"/>
                    <a:pt x="80" y="17"/>
                    <a:pt x="93" y="33"/>
                  </a:cubicBezTo>
                  <a:cubicBezTo>
                    <a:pt x="176" y="134"/>
                    <a:pt x="257" y="237"/>
                    <a:pt x="338" y="340"/>
                  </a:cubicBezTo>
                  <a:cubicBezTo>
                    <a:pt x="441" y="470"/>
                    <a:pt x="546" y="599"/>
                    <a:pt x="646" y="731"/>
                  </a:cubicBezTo>
                  <a:cubicBezTo>
                    <a:pt x="660" y="750"/>
                    <a:pt x="650" y="786"/>
                    <a:pt x="652" y="814"/>
                  </a:cubicBezTo>
                  <a:cubicBezTo>
                    <a:pt x="628" y="805"/>
                    <a:pt x="596" y="802"/>
                    <a:pt x="582" y="784"/>
                  </a:cubicBezTo>
                  <a:cubicBezTo>
                    <a:pt x="395" y="554"/>
                    <a:pt x="212" y="321"/>
                    <a:pt x="28" y="88"/>
                  </a:cubicBezTo>
                  <a:cubicBezTo>
                    <a:pt x="17" y="75"/>
                    <a:pt x="11" y="58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1765" y="1406"/>
              <a:ext cx="309" cy="263"/>
            </a:xfrm>
            <a:custGeom>
              <a:avLst/>
              <a:gdLst>
                <a:gd name="T0" fmla="*/ 780 w 800"/>
                <a:gd name="T1" fmla="*/ 680 h 680"/>
                <a:gd name="T2" fmla="*/ 698 w 800"/>
                <a:gd name="T3" fmla="*/ 623 h 680"/>
                <a:gd name="T4" fmla="*/ 46 w 800"/>
                <a:gd name="T5" fmla="*/ 83 h 680"/>
                <a:gd name="T6" fmla="*/ 0 w 800"/>
                <a:gd name="T7" fmla="*/ 0 h 680"/>
                <a:gd name="T8" fmla="*/ 98 w 800"/>
                <a:gd name="T9" fmla="*/ 19 h 680"/>
                <a:gd name="T10" fmla="*/ 760 w 800"/>
                <a:gd name="T11" fmla="*/ 563 h 680"/>
                <a:gd name="T12" fmla="*/ 797 w 800"/>
                <a:gd name="T13" fmla="*/ 632 h 680"/>
                <a:gd name="T14" fmla="*/ 780 w 800"/>
                <a:gd name="T1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0" h="680">
                  <a:moveTo>
                    <a:pt x="780" y="680"/>
                  </a:moveTo>
                  <a:cubicBezTo>
                    <a:pt x="738" y="651"/>
                    <a:pt x="717" y="638"/>
                    <a:pt x="698" y="623"/>
                  </a:cubicBezTo>
                  <a:cubicBezTo>
                    <a:pt x="480" y="443"/>
                    <a:pt x="262" y="264"/>
                    <a:pt x="46" y="83"/>
                  </a:cubicBezTo>
                  <a:cubicBezTo>
                    <a:pt x="24" y="64"/>
                    <a:pt x="15" y="28"/>
                    <a:pt x="0" y="0"/>
                  </a:cubicBezTo>
                  <a:cubicBezTo>
                    <a:pt x="33" y="6"/>
                    <a:pt x="75" y="1"/>
                    <a:pt x="98" y="19"/>
                  </a:cubicBezTo>
                  <a:cubicBezTo>
                    <a:pt x="321" y="198"/>
                    <a:pt x="541" y="380"/>
                    <a:pt x="760" y="563"/>
                  </a:cubicBezTo>
                  <a:cubicBezTo>
                    <a:pt x="779" y="579"/>
                    <a:pt x="791" y="607"/>
                    <a:pt x="797" y="632"/>
                  </a:cubicBezTo>
                  <a:cubicBezTo>
                    <a:pt x="800" y="646"/>
                    <a:pt x="786" y="664"/>
                    <a:pt x="780" y="6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538" y="2321"/>
              <a:ext cx="395" cy="59"/>
            </a:xfrm>
            <a:custGeom>
              <a:avLst/>
              <a:gdLst>
                <a:gd name="T0" fmla="*/ 0 w 1023"/>
                <a:gd name="T1" fmla="*/ 104 h 153"/>
                <a:gd name="T2" fmla="*/ 85 w 1023"/>
                <a:gd name="T3" fmla="*/ 68 h 153"/>
                <a:gd name="T4" fmla="*/ 930 w 1023"/>
                <a:gd name="T5" fmla="*/ 2 h 153"/>
                <a:gd name="T6" fmla="*/ 1023 w 1023"/>
                <a:gd name="T7" fmla="*/ 36 h 153"/>
                <a:gd name="T8" fmla="*/ 932 w 1023"/>
                <a:gd name="T9" fmla="*/ 83 h 153"/>
                <a:gd name="T10" fmla="*/ 119 w 1023"/>
                <a:gd name="T11" fmla="*/ 150 h 153"/>
                <a:gd name="T12" fmla="*/ 10 w 1023"/>
                <a:gd name="T13" fmla="*/ 144 h 153"/>
                <a:gd name="T14" fmla="*/ 0 w 1023"/>
                <a:gd name="T15" fmla="*/ 10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3" h="153">
                  <a:moveTo>
                    <a:pt x="0" y="104"/>
                  </a:moveTo>
                  <a:cubicBezTo>
                    <a:pt x="28" y="91"/>
                    <a:pt x="56" y="70"/>
                    <a:pt x="85" y="68"/>
                  </a:cubicBezTo>
                  <a:cubicBezTo>
                    <a:pt x="367" y="43"/>
                    <a:pt x="648" y="21"/>
                    <a:pt x="930" y="2"/>
                  </a:cubicBezTo>
                  <a:cubicBezTo>
                    <a:pt x="960" y="0"/>
                    <a:pt x="992" y="24"/>
                    <a:pt x="1023" y="36"/>
                  </a:cubicBezTo>
                  <a:cubicBezTo>
                    <a:pt x="993" y="52"/>
                    <a:pt x="964" y="80"/>
                    <a:pt x="932" y="83"/>
                  </a:cubicBezTo>
                  <a:cubicBezTo>
                    <a:pt x="661" y="108"/>
                    <a:pt x="390" y="129"/>
                    <a:pt x="119" y="150"/>
                  </a:cubicBezTo>
                  <a:cubicBezTo>
                    <a:pt x="83" y="153"/>
                    <a:pt x="46" y="146"/>
                    <a:pt x="10" y="144"/>
                  </a:cubicBezTo>
                  <a:cubicBezTo>
                    <a:pt x="7" y="131"/>
                    <a:pt x="3" y="117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4541824" y="2347680"/>
            <a:ext cx="452479" cy="705917"/>
            <a:chOff x="2191" y="671"/>
            <a:chExt cx="1416" cy="2209"/>
          </a:xfrm>
          <a:solidFill>
            <a:schemeClr val="accent1"/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Freeform 23"/>
          <p:cNvSpPr/>
          <p:nvPr/>
        </p:nvSpPr>
        <p:spPr>
          <a:xfrm>
            <a:off x="4125257" y="806302"/>
            <a:ext cx="566829" cy="1655157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 flipH="1">
            <a:off x="4280743" y="831456"/>
            <a:ext cx="566829" cy="2456113"/>
          </a:xfrm>
          <a:custGeom>
            <a:avLst/>
            <a:gdLst>
              <a:gd name="connsiteX0" fmla="*/ 0 w 870318"/>
              <a:gd name="connsiteY0" fmla="*/ 2295525 h 2295525"/>
              <a:gd name="connsiteX1" fmla="*/ 752475 w 870318"/>
              <a:gd name="connsiteY1" fmla="*/ 1295400 h 2295525"/>
              <a:gd name="connsiteX2" fmla="*/ 857250 w 870318"/>
              <a:gd name="connsiteY2" fmla="*/ 0 h 229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318" h="2295525">
                <a:moveTo>
                  <a:pt x="0" y="2295525"/>
                </a:moveTo>
                <a:cubicBezTo>
                  <a:pt x="304800" y="1986756"/>
                  <a:pt x="609600" y="1677987"/>
                  <a:pt x="752475" y="1295400"/>
                </a:cubicBezTo>
                <a:cubicBezTo>
                  <a:pt x="895350" y="912813"/>
                  <a:pt x="876300" y="456406"/>
                  <a:pt x="857250" y="0"/>
                </a:cubicBezTo>
              </a:path>
            </a:pathLst>
          </a:custGeom>
          <a:noFill/>
          <a:ln w="2857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>
              <a:lnSpc>
                <a:spcPct val="120000"/>
              </a:lnSpc>
            </a:pPr>
            <a:endParaRPr lang="en-I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852517" y="2444171"/>
            <a:ext cx="552880" cy="862557"/>
            <a:chOff x="2191" y="671"/>
            <a:chExt cx="1416" cy="2209"/>
          </a:xfrm>
          <a:solidFill>
            <a:schemeClr val="accent2"/>
          </a:solidFill>
        </p:grpSpPr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191" y="1042"/>
              <a:ext cx="1416" cy="1838"/>
            </a:xfrm>
            <a:custGeom>
              <a:avLst/>
              <a:gdLst>
                <a:gd name="T0" fmla="*/ 1860 w 3667"/>
                <a:gd name="T1" fmla="*/ 0 h 4758"/>
                <a:gd name="T2" fmla="*/ 2373 w 3667"/>
                <a:gd name="T3" fmla="*/ 56 h 4758"/>
                <a:gd name="T4" fmla="*/ 2532 w 3667"/>
                <a:gd name="T5" fmla="*/ 231 h 4758"/>
                <a:gd name="T6" fmla="*/ 2580 w 3667"/>
                <a:gd name="T7" fmla="*/ 802 h 4758"/>
                <a:gd name="T8" fmla="*/ 3099 w 3667"/>
                <a:gd name="T9" fmla="*/ 1905 h 4758"/>
                <a:gd name="T10" fmla="*/ 3529 w 3667"/>
                <a:gd name="T11" fmla="*/ 2674 h 4758"/>
                <a:gd name="T12" fmla="*/ 2104 w 3667"/>
                <a:gd name="T13" fmla="*/ 4696 h 4758"/>
                <a:gd name="T14" fmla="*/ 695 w 3667"/>
                <a:gd name="T15" fmla="*/ 4349 h 4758"/>
                <a:gd name="T16" fmla="*/ 169 w 3667"/>
                <a:gd name="T17" fmla="*/ 2730 h 4758"/>
                <a:gd name="T18" fmla="*/ 679 w 3667"/>
                <a:gd name="T19" fmla="*/ 1619 h 4758"/>
                <a:gd name="T20" fmla="*/ 1130 w 3667"/>
                <a:gd name="T21" fmla="*/ 247 h 4758"/>
                <a:gd name="T22" fmla="*/ 1306 w 3667"/>
                <a:gd name="T23" fmla="*/ 52 h 4758"/>
                <a:gd name="T24" fmla="*/ 1860 w 3667"/>
                <a:gd name="T25" fmla="*/ 0 h 4758"/>
                <a:gd name="T26" fmla="*/ 1864 w 3667"/>
                <a:gd name="T27" fmla="*/ 538 h 4758"/>
                <a:gd name="T28" fmla="*/ 1414 w 3667"/>
                <a:gd name="T29" fmla="*/ 575 h 4758"/>
                <a:gd name="T30" fmla="*/ 1262 w 3667"/>
                <a:gd name="T31" fmla="*/ 745 h 4758"/>
                <a:gd name="T32" fmla="*/ 930 w 3667"/>
                <a:gd name="T33" fmla="*/ 1797 h 4758"/>
                <a:gd name="T34" fmla="*/ 493 w 3667"/>
                <a:gd name="T35" fmla="*/ 2720 h 4758"/>
                <a:gd name="T36" fmla="*/ 1226 w 3667"/>
                <a:gd name="T37" fmla="*/ 4217 h 4758"/>
                <a:gd name="T38" fmla="*/ 2684 w 3667"/>
                <a:gd name="T39" fmla="*/ 4088 h 4758"/>
                <a:gd name="T40" fmla="*/ 2929 w 3667"/>
                <a:gd name="T41" fmla="*/ 2179 h 4758"/>
                <a:gd name="T42" fmla="*/ 2393 w 3667"/>
                <a:gd name="T43" fmla="*/ 728 h 4758"/>
                <a:gd name="T44" fmla="*/ 2270 w 3667"/>
                <a:gd name="T45" fmla="*/ 585 h 4758"/>
                <a:gd name="T46" fmla="*/ 1864 w 3667"/>
                <a:gd name="T47" fmla="*/ 538 h 4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67" h="4758">
                  <a:moveTo>
                    <a:pt x="1860" y="0"/>
                  </a:moveTo>
                  <a:cubicBezTo>
                    <a:pt x="2022" y="18"/>
                    <a:pt x="2197" y="39"/>
                    <a:pt x="2373" y="56"/>
                  </a:cubicBezTo>
                  <a:cubicBezTo>
                    <a:pt x="2483" y="66"/>
                    <a:pt x="2525" y="130"/>
                    <a:pt x="2532" y="231"/>
                  </a:cubicBezTo>
                  <a:cubicBezTo>
                    <a:pt x="2546" y="422"/>
                    <a:pt x="2549" y="614"/>
                    <a:pt x="2580" y="802"/>
                  </a:cubicBezTo>
                  <a:cubicBezTo>
                    <a:pt x="2650" y="1216"/>
                    <a:pt x="2871" y="1564"/>
                    <a:pt x="3099" y="1905"/>
                  </a:cubicBezTo>
                  <a:cubicBezTo>
                    <a:pt x="3263" y="2151"/>
                    <a:pt x="3476" y="2369"/>
                    <a:pt x="3529" y="2674"/>
                  </a:cubicBezTo>
                  <a:cubicBezTo>
                    <a:pt x="3667" y="3478"/>
                    <a:pt x="3304" y="4551"/>
                    <a:pt x="2104" y="4696"/>
                  </a:cubicBezTo>
                  <a:cubicBezTo>
                    <a:pt x="1592" y="4758"/>
                    <a:pt x="1118" y="4641"/>
                    <a:pt x="695" y="4349"/>
                  </a:cubicBezTo>
                  <a:cubicBezTo>
                    <a:pt x="203" y="4010"/>
                    <a:pt x="0" y="3366"/>
                    <a:pt x="169" y="2730"/>
                  </a:cubicBezTo>
                  <a:cubicBezTo>
                    <a:pt x="276" y="2330"/>
                    <a:pt x="431" y="1949"/>
                    <a:pt x="679" y="1619"/>
                  </a:cubicBezTo>
                  <a:cubicBezTo>
                    <a:pt x="988" y="1209"/>
                    <a:pt x="1136" y="757"/>
                    <a:pt x="1130" y="247"/>
                  </a:cubicBezTo>
                  <a:cubicBezTo>
                    <a:pt x="1129" y="93"/>
                    <a:pt x="1152" y="71"/>
                    <a:pt x="1306" y="52"/>
                  </a:cubicBezTo>
                  <a:cubicBezTo>
                    <a:pt x="1485" y="30"/>
                    <a:pt x="1665" y="18"/>
                    <a:pt x="1860" y="0"/>
                  </a:cubicBezTo>
                  <a:close/>
                  <a:moveTo>
                    <a:pt x="1864" y="538"/>
                  </a:moveTo>
                  <a:cubicBezTo>
                    <a:pt x="1696" y="552"/>
                    <a:pt x="1555" y="563"/>
                    <a:pt x="1414" y="575"/>
                  </a:cubicBezTo>
                  <a:cubicBezTo>
                    <a:pt x="1309" y="583"/>
                    <a:pt x="1261" y="631"/>
                    <a:pt x="1262" y="745"/>
                  </a:cubicBezTo>
                  <a:cubicBezTo>
                    <a:pt x="1263" y="1129"/>
                    <a:pt x="1167" y="1481"/>
                    <a:pt x="930" y="1797"/>
                  </a:cubicBezTo>
                  <a:cubicBezTo>
                    <a:pt x="724" y="2072"/>
                    <a:pt x="585" y="2385"/>
                    <a:pt x="493" y="2720"/>
                  </a:cubicBezTo>
                  <a:cubicBezTo>
                    <a:pt x="311" y="3380"/>
                    <a:pt x="593" y="3975"/>
                    <a:pt x="1226" y="4217"/>
                  </a:cubicBezTo>
                  <a:cubicBezTo>
                    <a:pt x="1729" y="4409"/>
                    <a:pt x="2228" y="4407"/>
                    <a:pt x="2684" y="4088"/>
                  </a:cubicBezTo>
                  <a:cubicBezTo>
                    <a:pt x="3280" y="3670"/>
                    <a:pt x="3388" y="2790"/>
                    <a:pt x="2929" y="2179"/>
                  </a:cubicBezTo>
                  <a:cubicBezTo>
                    <a:pt x="2605" y="1749"/>
                    <a:pt x="2370" y="1287"/>
                    <a:pt x="2393" y="728"/>
                  </a:cubicBezTo>
                  <a:cubicBezTo>
                    <a:pt x="2396" y="646"/>
                    <a:pt x="2356" y="595"/>
                    <a:pt x="2270" y="585"/>
                  </a:cubicBezTo>
                  <a:cubicBezTo>
                    <a:pt x="2126" y="569"/>
                    <a:pt x="1983" y="552"/>
                    <a:pt x="1864" y="5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2673" y="671"/>
              <a:ext cx="459" cy="189"/>
            </a:xfrm>
            <a:custGeom>
              <a:avLst/>
              <a:gdLst>
                <a:gd name="T0" fmla="*/ 0 w 1188"/>
                <a:gd name="T1" fmla="*/ 489 h 489"/>
                <a:gd name="T2" fmla="*/ 596 w 1188"/>
                <a:gd name="T3" fmla="*/ 1 h 489"/>
                <a:gd name="T4" fmla="*/ 1188 w 1188"/>
                <a:gd name="T5" fmla="*/ 489 h 489"/>
                <a:gd name="T6" fmla="*/ 0 w 1188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8" h="489">
                  <a:moveTo>
                    <a:pt x="0" y="489"/>
                  </a:moveTo>
                  <a:cubicBezTo>
                    <a:pt x="44" y="214"/>
                    <a:pt x="306" y="0"/>
                    <a:pt x="596" y="1"/>
                  </a:cubicBezTo>
                  <a:cubicBezTo>
                    <a:pt x="883" y="2"/>
                    <a:pt x="1144" y="214"/>
                    <a:pt x="1188" y="489"/>
                  </a:cubicBezTo>
                  <a:cubicBezTo>
                    <a:pt x="792" y="489"/>
                    <a:pt x="396" y="489"/>
                    <a:pt x="0" y="4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2655" y="891"/>
              <a:ext cx="496" cy="33"/>
            </a:xfrm>
            <a:custGeom>
              <a:avLst/>
              <a:gdLst>
                <a:gd name="T0" fmla="*/ 637 w 1284"/>
                <a:gd name="T1" fmla="*/ 1 h 85"/>
                <a:gd name="T2" fmla="*/ 1209 w 1284"/>
                <a:gd name="T3" fmla="*/ 3 h 85"/>
                <a:gd name="T4" fmla="*/ 1284 w 1284"/>
                <a:gd name="T5" fmla="*/ 38 h 85"/>
                <a:gd name="T6" fmla="*/ 1214 w 1284"/>
                <a:gd name="T7" fmla="*/ 82 h 85"/>
                <a:gd name="T8" fmla="*/ 69 w 1284"/>
                <a:gd name="T9" fmla="*/ 82 h 85"/>
                <a:gd name="T10" fmla="*/ 0 w 1284"/>
                <a:gd name="T11" fmla="*/ 37 h 85"/>
                <a:gd name="T12" fmla="*/ 75 w 1284"/>
                <a:gd name="T13" fmla="*/ 3 h 85"/>
                <a:gd name="T14" fmla="*/ 637 w 1284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4" h="85">
                  <a:moveTo>
                    <a:pt x="637" y="1"/>
                  </a:moveTo>
                  <a:cubicBezTo>
                    <a:pt x="828" y="1"/>
                    <a:pt x="1018" y="0"/>
                    <a:pt x="1209" y="3"/>
                  </a:cubicBezTo>
                  <a:cubicBezTo>
                    <a:pt x="1234" y="3"/>
                    <a:pt x="1259" y="26"/>
                    <a:pt x="1284" y="38"/>
                  </a:cubicBezTo>
                  <a:cubicBezTo>
                    <a:pt x="1261" y="54"/>
                    <a:pt x="1237" y="82"/>
                    <a:pt x="1214" y="82"/>
                  </a:cubicBezTo>
                  <a:cubicBezTo>
                    <a:pt x="832" y="85"/>
                    <a:pt x="451" y="85"/>
                    <a:pt x="69" y="82"/>
                  </a:cubicBezTo>
                  <a:cubicBezTo>
                    <a:pt x="46" y="82"/>
                    <a:pt x="23" y="53"/>
                    <a:pt x="0" y="37"/>
                  </a:cubicBezTo>
                  <a:cubicBezTo>
                    <a:pt x="25" y="25"/>
                    <a:pt x="50" y="3"/>
                    <a:pt x="75" y="3"/>
                  </a:cubicBezTo>
                  <a:cubicBezTo>
                    <a:pt x="263" y="0"/>
                    <a:pt x="450" y="1"/>
                    <a:pt x="6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2656" y="943"/>
              <a:ext cx="495" cy="33"/>
            </a:xfrm>
            <a:custGeom>
              <a:avLst/>
              <a:gdLst>
                <a:gd name="T0" fmla="*/ 636 w 1283"/>
                <a:gd name="T1" fmla="*/ 2 h 85"/>
                <a:gd name="T2" fmla="*/ 1199 w 1283"/>
                <a:gd name="T3" fmla="*/ 4 h 85"/>
                <a:gd name="T4" fmla="*/ 1283 w 1283"/>
                <a:gd name="T5" fmla="*/ 47 h 85"/>
                <a:gd name="T6" fmla="*/ 1197 w 1283"/>
                <a:gd name="T7" fmla="*/ 83 h 85"/>
                <a:gd name="T8" fmla="*/ 82 w 1283"/>
                <a:gd name="T9" fmla="*/ 83 h 85"/>
                <a:gd name="T10" fmla="*/ 0 w 1283"/>
                <a:gd name="T11" fmla="*/ 44 h 85"/>
                <a:gd name="T12" fmla="*/ 84 w 1283"/>
                <a:gd name="T13" fmla="*/ 4 h 85"/>
                <a:gd name="T14" fmla="*/ 636 w 1283"/>
                <a:gd name="T15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85">
                  <a:moveTo>
                    <a:pt x="636" y="2"/>
                  </a:moveTo>
                  <a:cubicBezTo>
                    <a:pt x="824" y="2"/>
                    <a:pt x="1012" y="0"/>
                    <a:pt x="1199" y="4"/>
                  </a:cubicBezTo>
                  <a:cubicBezTo>
                    <a:pt x="1228" y="5"/>
                    <a:pt x="1255" y="32"/>
                    <a:pt x="1283" y="47"/>
                  </a:cubicBezTo>
                  <a:cubicBezTo>
                    <a:pt x="1255" y="59"/>
                    <a:pt x="1226" y="82"/>
                    <a:pt x="1197" y="83"/>
                  </a:cubicBezTo>
                  <a:cubicBezTo>
                    <a:pt x="826" y="85"/>
                    <a:pt x="454" y="85"/>
                    <a:pt x="82" y="83"/>
                  </a:cubicBezTo>
                  <a:cubicBezTo>
                    <a:pt x="55" y="82"/>
                    <a:pt x="27" y="58"/>
                    <a:pt x="0" y="44"/>
                  </a:cubicBezTo>
                  <a:cubicBezTo>
                    <a:pt x="28" y="30"/>
                    <a:pt x="56" y="5"/>
                    <a:pt x="84" y="4"/>
                  </a:cubicBezTo>
                  <a:cubicBezTo>
                    <a:pt x="268" y="0"/>
                    <a:pt x="452" y="2"/>
                    <a:pt x="63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3748" tIns="41874" rIns="83748" bIns="41874" numCol="1" anchor="t" anchorCtr="0" compatLnSpc="1"/>
            <a:lstStyle/>
            <a:p>
              <a:pPr>
                <a:lnSpc>
                  <a:spcPct val="120000"/>
                </a:lnSpc>
              </a:pPr>
              <a:endParaRPr lang="en-I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41202" y="2283945"/>
            <a:ext cx="41665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60914" y="2323992"/>
            <a:ext cx="1424241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输入汉字并显示</a:t>
            </a:r>
            <a:endParaRPr lang="zh-CN" altLang="en-US" sz="1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7854" y="2008368"/>
            <a:ext cx="1427302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基本功能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82920" y="2678704"/>
            <a:ext cx="41665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52050" y="2864314"/>
            <a:ext cx="1444050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文件输出到</a:t>
            </a:r>
            <a:r>
              <a:rPr lang="en-US" altLang="zh-CN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output.txt</a:t>
            </a:r>
            <a:r>
              <a:rPr lang="zh-CN" altLang="en-US" sz="9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</a:t>
            </a:r>
            <a:endParaRPr lang="zh-CN" altLang="en-US" sz="9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5131" y="2417984"/>
            <a:ext cx="10160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文件输出</a:t>
            </a:r>
            <a:endParaRPr lang="zh-CN" altLang="en-US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51995" y="4035980"/>
            <a:ext cx="416651" cy="43498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31609" y="4106347"/>
            <a:ext cx="1337930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实现了放大、斜体的功能</a:t>
            </a:r>
            <a:endParaRPr lang="zh-CN" altLang="en-US" sz="1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92998" y="3829889"/>
            <a:ext cx="1422400" cy="2578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放大以及斜体功能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1623394" y="2759539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59553" tIns="29777" rIns="59553" bIns="29777" numCol="1" anchor="t" anchorCtr="0" compatLnSpc="1"/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Freeform 49"/>
          <p:cNvSpPr>
            <a:spLocks noEditPoints="1"/>
          </p:cNvSpPr>
          <p:nvPr/>
        </p:nvSpPr>
        <p:spPr bwMode="auto">
          <a:xfrm>
            <a:off x="2069016" y="4063031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59553" tIns="29777" rIns="59553" bIns="29777" numCol="1" anchor="t" anchorCtr="0" compatLnSpc="1"/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Freeform 50"/>
          <p:cNvSpPr>
            <a:spLocks noEditPoints="1"/>
          </p:cNvSpPr>
          <p:nvPr/>
        </p:nvSpPr>
        <p:spPr bwMode="auto">
          <a:xfrm>
            <a:off x="6985156" y="2263917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59553" tIns="29777" rIns="59553" bIns="29777" numCol="1" anchor="t" anchorCtr="0" compatLnSpc="1"/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3822" y="178865"/>
            <a:ext cx="1931819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总体功能描述</a:t>
            </a:r>
            <a:endParaRPr lang="zh-CN" altLang="en-US" dirty="0"/>
          </a:p>
        </p:txBody>
      </p:sp>
      <p:sp>
        <p:nvSpPr>
          <p:cNvPr id="40" name="TextBox 30"/>
          <p:cNvSpPr txBox="1"/>
          <p:nvPr/>
        </p:nvSpPr>
        <p:spPr>
          <a:xfrm>
            <a:off x="5633485" y="3731308"/>
            <a:ext cx="416651" cy="401070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31"/>
          <p:cNvSpPr/>
          <p:nvPr/>
        </p:nvSpPr>
        <p:spPr>
          <a:xfrm>
            <a:off x="6053197" y="3771355"/>
            <a:ext cx="1424241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实现了倒立、变色、动态显示的功能</a:t>
            </a:r>
            <a:endParaRPr lang="zh-CN" altLang="en-US" sz="1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32"/>
          <p:cNvSpPr txBox="1"/>
          <p:nvPr/>
        </p:nvSpPr>
        <p:spPr>
          <a:xfrm>
            <a:off x="6050136" y="3455731"/>
            <a:ext cx="1713789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扩展和高级功能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Freeform 50"/>
          <p:cNvSpPr>
            <a:spLocks noEditPoints="1"/>
          </p:cNvSpPr>
          <p:nvPr/>
        </p:nvSpPr>
        <p:spPr bwMode="auto">
          <a:xfrm>
            <a:off x="7477439" y="3711280"/>
            <a:ext cx="286487" cy="29290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59553" tIns="29777" rIns="59553" bIns="29777" numCol="1" anchor="t" anchorCtr="0" compatLnSpc="1"/>
          <a:lstStyle/>
          <a:p>
            <a:pPr>
              <a:lnSpc>
                <a:spcPct val="120000"/>
              </a:lnSpc>
            </a:pPr>
            <a:endParaRPr 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9" grpId="0" animBg="1"/>
      <p:bldP spid="50" grpId="0" animBg="1"/>
      <p:bldP spid="51" grpId="0" animBg="1"/>
      <p:bldP spid="40" grpId="0"/>
      <p:bldP spid="41" grpId="0"/>
      <p:bldP spid="42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/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02</a:t>
            </a:r>
            <a:endParaRPr lang="en-US" altLang="zh-CN" sz="7200" dirty="0">
              <a:solidFill>
                <a:schemeClr val="bg1">
                  <a:lumMod val="50000"/>
                </a:schemeClr>
              </a:solidFill>
              <a:latin typeface="Script MT Bold" panose="030406020406070809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40869" y="1929844"/>
            <a:ext cx="519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设计思路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4294967295"/>
          </p:nvPr>
        </p:nvPicPr>
        <p:blipFill>
          <a:blip r:embed="rId1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8" y="1933280"/>
            <a:ext cx="2936875" cy="1957388"/>
          </a:xfrm>
          <a:prstGeom prst="parallelogram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064681" y="2166999"/>
            <a:ext cx="3665172" cy="180039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项目要求基本功能，即汉字的输入以及显示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增加文件输出、放大斜体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扩展功能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增加倒立、变色、动态显示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的高级功能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90330" y="2554787"/>
            <a:ext cx="2522538" cy="357187"/>
          </a:xfrm>
          <a:solidFill>
            <a:schemeClr val="accent1"/>
          </a:solidFill>
        </p:spPr>
        <p:txBody>
          <a:bodyPr/>
          <a:lstStyle/>
          <a:p>
            <a:pPr marL="0" indent="0" algn="ctr"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项目初期想要实现的功能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03222" y="2862143"/>
            <a:ext cx="461548" cy="4409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  <a:sym typeface="微软雅黑" panose="020B0503020204020204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874" y="2228197"/>
            <a:ext cx="461548" cy="4409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  <a:sym typeface="微软雅黑" panose="020B0503020204020204" pitchFamily="34" charset="-122"/>
            </a:endParaRPr>
          </a:p>
        </p:txBody>
      </p:sp>
      <p:pic>
        <p:nvPicPr>
          <p:cNvPr id="11" name="Picture 10" descr="bul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49" y="2296250"/>
            <a:ext cx="304800" cy="304853"/>
          </a:xfrm>
          <a:prstGeom prst="rect">
            <a:avLst/>
          </a:prstGeom>
        </p:spPr>
      </p:pic>
      <p:pic>
        <p:nvPicPr>
          <p:cNvPr id="12" name="Picture 11" descr="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728" y="2941695"/>
            <a:ext cx="273516" cy="27356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598206" y="178865"/>
            <a:ext cx="226288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</a:t>
            </a:r>
            <a:r>
              <a:rPr lang="zh-CN" altLang="en-US" dirty="0" smtClean="0"/>
              <a:t>思路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功能构想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 build="p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淘宝网chenying0907出品 5"/>
          <p:cNvSpPr>
            <a:spLocks noChangeArrowheads="1"/>
          </p:cNvSpPr>
          <p:nvPr/>
        </p:nvSpPr>
        <p:spPr bwMode="auto">
          <a:xfrm>
            <a:off x="1501777" y="2662636"/>
            <a:ext cx="1289447" cy="161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>
            <a:spLocks noChangeArrowheads="1"/>
          </p:cNvSpPr>
          <p:nvPr/>
        </p:nvSpPr>
        <p:spPr bwMode="auto">
          <a:xfrm>
            <a:off x="2330451" y="1652985"/>
            <a:ext cx="313135" cy="27027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淘宝网chenying0907出品 7"/>
          <p:cNvCxnSpPr>
            <a:cxnSpLocks noChangeShapeType="1"/>
            <a:stCxn id="7" idx="3"/>
          </p:cNvCxnSpPr>
          <p:nvPr/>
        </p:nvCxnSpPr>
        <p:spPr bwMode="auto">
          <a:xfrm>
            <a:off x="2487613" y="1923257"/>
            <a:ext cx="0" cy="739379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淘宝网chenying0907出品 6"/>
          <p:cNvSpPr>
            <a:spLocks noChangeArrowheads="1"/>
          </p:cNvSpPr>
          <p:nvPr/>
        </p:nvSpPr>
        <p:spPr bwMode="auto">
          <a:xfrm>
            <a:off x="1788621" y="1199924"/>
            <a:ext cx="1396793" cy="447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项目初期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等腰三角形 7"/>
          <p:cNvSpPr>
            <a:spLocks noChangeArrowheads="1"/>
          </p:cNvSpPr>
          <p:nvPr/>
        </p:nvSpPr>
        <p:spPr bwMode="auto">
          <a:xfrm>
            <a:off x="5442745" y="1652985"/>
            <a:ext cx="314325" cy="270272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淘宝网chenying0907出品 8"/>
          <p:cNvSpPr>
            <a:spLocks noChangeArrowheads="1"/>
          </p:cNvSpPr>
          <p:nvPr/>
        </p:nvSpPr>
        <p:spPr bwMode="auto">
          <a:xfrm>
            <a:off x="4280694" y="2662636"/>
            <a:ext cx="1903810" cy="1619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淘宝网chenying0907出品 9"/>
          <p:cNvCxnSpPr>
            <a:cxnSpLocks noChangeShapeType="1"/>
            <a:stCxn id="10" idx="3"/>
          </p:cNvCxnSpPr>
          <p:nvPr/>
        </p:nvCxnSpPr>
        <p:spPr bwMode="auto">
          <a:xfrm>
            <a:off x="5599906" y="1923257"/>
            <a:ext cx="0" cy="739379"/>
          </a:xfrm>
          <a:prstGeom prst="line">
            <a:avLst/>
          </a:prstGeom>
          <a:noFill/>
          <a:ln w="25400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淘宝网chenying0907出品 12"/>
          <p:cNvSpPr>
            <a:spLocks noChangeArrowheads="1"/>
          </p:cNvSpPr>
          <p:nvPr/>
        </p:nvSpPr>
        <p:spPr bwMode="auto">
          <a:xfrm>
            <a:off x="4815009" y="1232817"/>
            <a:ext cx="1569793" cy="447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基本功能实现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等腰三角形 13"/>
          <p:cNvSpPr>
            <a:spLocks noChangeArrowheads="1"/>
          </p:cNvSpPr>
          <p:nvPr/>
        </p:nvSpPr>
        <p:spPr bwMode="auto">
          <a:xfrm flipV="1">
            <a:off x="3713958" y="3784204"/>
            <a:ext cx="313135" cy="228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淘宝网chenying0907出品 14"/>
          <p:cNvSpPr>
            <a:spLocks noChangeArrowheads="1"/>
          </p:cNvSpPr>
          <p:nvPr/>
        </p:nvSpPr>
        <p:spPr bwMode="auto">
          <a:xfrm>
            <a:off x="2747169" y="2662636"/>
            <a:ext cx="1878806" cy="161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淘宝网chenying0907出品 15"/>
          <p:cNvCxnSpPr>
            <a:cxnSpLocks noChangeShapeType="1"/>
            <a:endCxn id="14" idx="3"/>
          </p:cNvCxnSpPr>
          <p:nvPr/>
        </p:nvCxnSpPr>
        <p:spPr bwMode="auto">
          <a:xfrm flipH="1">
            <a:off x="3871119" y="2824560"/>
            <a:ext cx="0" cy="959644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淘宝网chenying0907出品 18"/>
          <p:cNvSpPr>
            <a:spLocks noChangeArrowheads="1"/>
          </p:cNvSpPr>
          <p:nvPr/>
        </p:nvSpPr>
        <p:spPr bwMode="auto">
          <a:xfrm>
            <a:off x="3271688" y="4084803"/>
            <a:ext cx="1197674" cy="447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等腰三角形 19"/>
          <p:cNvSpPr>
            <a:spLocks noChangeArrowheads="1"/>
          </p:cNvSpPr>
          <p:nvPr/>
        </p:nvSpPr>
        <p:spPr bwMode="auto">
          <a:xfrm flipV="1">
            <a:off x="7560710" y="3737770"/>
            <a:ext cx="313135" cy="297656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淘宝网chenying0907出品 20"/>
          <p:cNvCxnSpPr>
            <a:cxnSpLocks noChangeShapeType="1"/>
          </p:cNvCxnSpPr>
          <p:nvPr/>
        </p:nvCxnSpPr>
        <p:spPr bwMode="auto">
          <a:xfrm flipV="1">
            <a:off x="7717278" y="2824560"/>
            <a:ext cx="0" cy="890588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淘宝网chenying0907出品 21"/>
          <p:cNvSpPr>
            <a:spLocks noChangeArrowheads="1"/>
          </p:cNvSpPr>
          <p:nvPr/>
        </p:nvSpPr>
        <p:spPr bwMode="auto">
          <a:xfrm>
            <a:off x="5867798" y="2653110"/>
            <a:ext cx="1882378" cy="17145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淘宝网chenying0907出品 24"/>
          <p:cNvSpPr>
            <a:spLocks noChangeArrowheads="1"/>
          </p:cNvSpPr>
          <p:nvPr/>
        </p:nvSpPr>
        <p:spPr bwMode="auto">
          <a:xfrm>
            <a:off x="6454866" y="3984217"/>
            <a:ext cx="2347654" cy="447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扩展、高级功能实现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淘宝网chenying0907出品 56"/>
          <p:cNvSpPr txBox="1">
            <a:spLocks noChangeArrowheads="1"/>
          </p:cNvSpPr>
          <p:nvPr/>
        </p:nvSpPr>
        <p:spPr bwMode="auto">
          <a:xfrm>
            <a:off x="1761975" y="3847230"/>
            <a:ext cx="1509713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用控制台终端进行显示，更具有原始地设计感以及舒适度</a:t>
            </a:r>
            <a:endParaRPr lang="zh-CN" altLang="en-US" sz="1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淘宝网chenying0907出品 56"/>
          <p:cNvSpPr txBox="1">
            <a:spLocks noChangeArrowheads="1"/>
          </p:cNvSpPr>
          <p:nvPr/>
        </p:nvSpPr>
        <p:spPr bwMode="auto">
          <a:xfrm>
            <a:off x="5002213" y="3824592"/>
            <a:ext cx="15097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buNone/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增加倒立、变色、动态显示的高级功能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淘宝网chenying0907出品 56"/>
          <p:cNvSpPr txBox="1">
            <a:spLocks noChangeArrowheads="1"/>
          </p:cNvSpPr>
          <p:nvPr/>
        </p:nvSpPr>
        <p:spPr bwMode="auto">
          <a:xfrm>
            <a:off x="3116263" y="1062823"/>
            <a:ext cx="1628682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敲定采用汉字库</a:t>
            </a:r>
            <a:r>
              <a:rPr lang="zh-CN" altLang="en-US" sz="1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淘宝网chenying0907出品 56"/>
          <p:cNvSpPr txBox="1">
            <a:spLocks noChangeArrowheads="1"/>
          </p:cNvSpPr>
          <p:nvPr/>
        </p:nvSpPr>
        <p:spPr bwMode="auto">
          <a:xfrm>
            <a:off x="6454866" y="1151138"/>
            <a:ext cx="183928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项目要求基本功能，即汉字的输入以及显示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增加文件输出、放大斜体扩展功能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98206" y="178865"/>
            <a:ext cx="226288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</a:t>
            </a:r>
            <a:r>
              <a:rPr lang="zh-CN" altLang="en-US" dirty="0" smtClean="0"/>
              <a:t>思路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实现过程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47"/>
            <a:ext cx="9144000" cy="5145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5890"/>
            <a:ext cx="8928992" cy="49528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891665" y="1512887"/>
            <a:ext cx="5490209" cy="1430338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solidFill>
              <a:schemeClr val="bg1">
                <a:lumMod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/>
          <p:cNvSpPr txBox="1"/>
          <p:nvPr/>
        </p:nvSpPr>
        <p:spPr>
          <a:xfrm>
            <a:off x="1986915" y="1560513"/>
            <a:ext cx="260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altLang="zh-CN" sz="7200" dirty="0">
                <a:solidFill>
                  <a:schemeClr val="bg1">
                    <a:lumMod val="50000"/>
                  </a:schemeClr>
                </a:solidFill>
                <a:latin typeface="Script MT Bold" panose="03040602040607080904" charset="0"/>
                <a:ea typeface="方正舒体" panose="02010601030101010101" pitchFamily="2" charset="-122"/>
                <a:sym typeface="+mn-ea"/>
              </a:rPr>
              <a:t>03</a:t>
            </a:r>
            <a:endParaRPr lang="en-US" altLang="zh-CN" sz="7200" dirty="0">
              <a:solidFill>
                <a:schemeClr val="bg1">
                  <a:lumMod val="50000"/>
                </a:schemeClr>
              </a:solidFill>
              <a:latin typeface="Script MT Bold" panose="03040602040607080904" charset="0"/>
              <a:ea typeface="方正舒体" panose="02010601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40869" y="1929844"/>
            <a:ext cx="519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成果展示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11"/>
          <p:cNvSpPr/>
          <p:nvPr/>
        </p:nvSpPr>
        <p:spPr>
          <a:xfrm>
            <a:off x="4170153" y="1584483"/>
            <a:ext cx="803694" cy="717274"/>
          </a:xfrm>
          <a:custGeom>
            <a:avLst/>
            <a:gdLst>
              <a:gd name="connsiteX0" fmla="*/ 535796 w 1071592"/>
              <a:gd name="connsiteY0" fmla="*/ 0 h 956365"/>
              <a:gd name="connsiteX1" fmla="*/ 643060 w 1071592"/>
              <a:gd name="connsiteY1" fmla="*/ 89762 h 956365"/>
              <a:gd name="connsiteX2" fmla="*/ 1071592 w 1071592"/>
              <a:gd name="connsiteY2" fmla="*/ 956365 h 956365"/>
              <a:gd name="connsiteX3" fmla="*/ 0 w 1071592"/>
              <a:gd name="connsiteY3" fmla="*/ 956365 h 956365"/>
              <a:gd name="connsiteX4" fmla="*/ 428531 w 1071592"/>
              <a:gd name="connsiteY4" fmla="*/ 89762 h 956365"/>
              <a:gd name="connsiteX5" fmla="*/ 535796 w 1071592"/>
              <a:gd name="connsiteY5" fmla="*/ 0 h 956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1592" h="956365">
                <a:moveTo>
                  <a:pt x="535796" y="0"/>
                </a:moveTo>
                <a:cubicBezTo>
                  <a:pt x="579570" y="0"/>
                  <a:pt x="615330" y="29926"/>
                  <a:pt x="643060" y="89762"/>
                </a:cubicBezTo>
                <a:lnTo>
                  <a:pt x="1071592" y="956365"/>
                </a:lnTo>
                <a:lnTo>
                  <a:pt x="0" y="956365"/>
                </a:lnTo>
                <a:lnTo>
                  <a:pt x="428531" y="89762"/>
                </a:lnTo>
                <a:cubicBezTo>
                  <a:pt x="456261" y="29926"/>
                  <a:pt x="492022" y="0"/>
                  <a:pt x="5357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en-US" sz="1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淘宝网chenying0907出品 12"/>
          <p:cNvSpPr/>
          <p:nvPr/>
        </p:nvSpPr>
        <p:spPr>
          <a:xfrm>
            <a:off x="5124300" y="2413698"/>
            <a:ext cx="813633" cy="755059"/>
          </a:xfrm>
          <a:custGeom>
            <a:avLst/>
            <a:gdLst>
              <a:gd name="connsiteX0" fmla="*/ 0 w 1084844"/>
              <a:gd name="connsiteY0" fmla="*/ 0 h 1006745"/>
              <a:gd name="connsiteX1" fmla="*/ 962256 w 1084844"/>
              <a:gd name="connsiteY1" fmla="*/ 139923 h 1006745"/>
              <a:gd name="connsiteX2" fmla="*/ 1084844 w 1084844"/>
              <a:gd name="connsiteY2" fmla="*/ 240615 h 1006745"/>
              <a:gd name="connsiteX3" fmla="*/ 1027926 w 1084844"/>
              <a:gd name="connsiteY3" fmla="*/ 345682 h 1006745"/>
              <a:gd name="connsiteX4" fmla="*/ 350058 w 1084844"/>
              <a:gd name="connsiteY4" fmla="*/ 1006745 h 1006745"/>
              <a:gd name="connsiteX5" fmla="*/ 426715 w 1084844"/>
              <a:gd name="connsiteY5" fmla="*/ 853431 h 1006745"/>
              <a:gd name="connsiteX6" fmla="*/ 0 w 1084844"/>
              <a:gd name="connsiteY6" fmla="*/ 0 h 100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44" h="1006745">
                <a:moveTo>
                  <a:pt x="0" y="0"/>
                </a:moveTo>
                <a:lnTo>
                  <a:pt x="962256" y="139923"/>
                </a:lnTo>
                <a:cubicBezTo>
                  <a:pt x="1043970" y="153050"/>
                  <a:pt x="1084844" y="186614"/>
                  <a:pt x="1084844" y="240615"/>
                </a:cubicBezTo>
                <a:cubicBezTo>
                  <a:pt x="1084844" y="272720"/>
                  <a:pt x="1065866" y="307743"/>
                  <a:pt x="1027926" y="345682"/>
                </a:cubicBezTo>
                <a:lnTo>
                  <a:pt x="350058" y="1006745"/>
                </a:lnTo>
                <a:lnTo>
                  <a:pt x="426715" y="8534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en-US" sz="1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13"/>
          <p:cNvSpPr/>
          <p:nvPr/>
        </p:nvSpPr>
        <p:spPr>
          <a:xfrm>
            <a:off x="3206067" y="2413697"/>
            <a:ext cx="813634" cy="755516"/>
          </a:xfrm>
          <a:custGeom>
            <a:avLst/>
            <a:gdLst>
              <a:gd name="connsiteX0" fmla="*/ 1084845 w 1084845"/>
              <a:gd name="connsiteY0" fmla="*/ 0 h 1007354"/>
              <a:gd name="connsiteX1" fmla="*/ 658129 w 1084845"/>
              <a:gd name="connsiteY1" fmla="*/ 853431 h 1007354"/>
              <a:gd name="connsiteX2" fmla="*/ 735091 w 1084845"/>
              <a:gd name="connsiteY2" fmla="*/ 1007354 h 1007354"/>
              <a:gd name="connsiteX3" fmla="*/ 54722 w 1084845"/>
              <a:gd name="connsiteY3" fmla="*/ 345682 h 1007354"/>
              <a:gd name="connsiteX4" fmla="*/ 0 w 1084845"/>
              <a:gd name="connsiteY4" fmla="*/ 240615 h 1007354"/>
              <a:gd name="connsiteX5" fmla="*/ 122588 w 1084845"/>
              <a:gd name="connsiteY5" fmla="*/ 139923 h 1007354"/>
              <a:gd name="connsiteX6" fmla="*/ 1084845 w 1084845"/>
              <a:gd name="connsiteY6" fmla="*/ 0 h 100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845" h="1007354">
                <a:moveTo>
                  <a:pt x="1084845" y="0"/>
                </a:moveTo>
                <a:lnTo>
                  <a:pt x="658129" y="853431"/>
                </a:lnTo>
                <a:lnTo>
                  <a:pt x="735091" y="1007354"/>
                </a:lnTo>
                <a:lnTo>
                  <a:pt x="54722" y="345682"/>
                </a:lnTo>
                <a:cubicBezTo>
                  <a:pt x="18241" y="306284"/>
                  <a:pt x="0" y="271262"/>
                  <a:pt x="0" y="240615"/>
                </a:cubicBezTo>
                <a:cubicBezTo>
                  <a:pt x="0" y="186614"/>
                  <a:pt x="40857" y="153050"/>
                  <a:pt x="122588" y="139923"/>
                </a:cubicBezTo>
                <a:lnTo>
                  <a:pt x="108484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en-US" sz="1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14"/>
          <p:cNvSpPr/>
          <p:nvPr/>
        </p:nvSpPr>
        <p:spPr>
          <a:xfrm>
            <a:off x="4615757" y="3320898"/>
            <a:ext cx="826361" cy="869032"/>
          </a:xfrm>
          <a:custGeom>
            <a:avLst/>
            <a:gdLst>
              <a:gd name="connsiteX0" fmla="*/ 926688 w 1101814"/>
              <a:gd name="connsiteY0" fmla="*/ 0 h 1158709"/>
              <a:gd name="connsiteX1" fmla="*/ 1099635 w 1101814"/>
              <a:gd name="connsiteY1" fmla="*/ 1005492 h 1158709"/>
              <a:gd name="connsiteX2" fmla="*/ 1101814 w 1101814"/>
              <a:gd name="connsiteY2" fmla="*/ 1049266 h 1158709"/>
              <a:gd name="connsiteX3" fmla="*/ 1078838 w 1101814"/>
              <a:gd name="connsiteY3" fmla="*/ 1126964 h 1158709"/>
              <a:gd name="connsiteX4" fmla="*/ 1012070 w 1101814"/>
              <a:gd name="connsiteY4" fmla="*/ 1158709 h 1158709"/>
              <a:gd name="connsiteX5" fmla="*/ 924505 w 1101814"/>
              <a:gd name="connsiteY5" fmla="*/ 1132438 h 1158709"/>
              <a:gd name="connsiteX6" fmla="*/ 0 w 1101814"/>
              <a:gd name="connsiteY6" fmla="*/ 646514 h 1158709"/>
              <a:gd name="connsiteX7" fmla="*/ 603431 w 1101814"/>
              <a:gd name="connsiteY7" fmla="*/ 646514 h 1158709"/>
              <a:gd name="connsiteX8" fmla="*/ 926688 w 1101814"/>
              <a:gd name="connsiteY8" fmla="*/ 0 h 115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814" h="1158709">
                <a:moveTo>
                  <a:pt x="926688" y="0"/>
                </a:moveTo>
                <a:lnTo>
                  <a:pt x="1099635" y="1005492"/>
                </a:lnTo>
                <a:cubicBezTo>
                  <a:pt x="1101094" y="1015702"/>
                  <a:pt x="1101814" y="1030287"/>
                  <a:pt x="1101814" y="1049266"/>
                </a:cubicBezTo>
                <a:cubicBezTo>
                  <a:pt x="1101814" y="1079913"/>
                  <a:pt x="1094161" y="1105806"/>
                  <a:pt x="1078838" y="1126964"/>
                </a:cubicBezTo>
                <a:cubicBezTo>
                  <a:pt x="1063514" y="1148139"/>
                  <a:pt x="1041258" y="1158709"/>
                  <a:pt x="1012070" y="1158709"/>
                </a:cubicBezTo>
                <a:cubicBezTo>
                  <a:pt x="984340" y="1158709"/>
                  <a:pt x="955152" y="1149958"/>
                  <a:pt x="924505" y="1132438"/>
                </a:cubicBezTo>
                <a:lnTo>
                  <a:pt x="0" y="646514"/>
                </a:lnTo>
                <a:lnTo>
                  <a:pt x="603431" y="646514"/>
                </a:lnTo>
                <a:lnTo>
                  <a:pt x="92668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en-US" sz="1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15"/>
          <p:cNvSpPr/>
          <p:nvPr/>
        </p:nvSpPr>
        <p:spPr>
          <a:xfrm>
            <a:off x="3700237" y="3320900"/>
            <a:ext cx="828008" cy="869031"/>
          </a:xfrm>
          <a:custGeom>
            <a:avLst/>
            <a:gdLst>
              <a:gd name="connsiteX0" fmla="*/ 177323 w 1104011"/>
              <a:gd name="connsiteY0" fmla="*/ 0 h 1158708"/>
              <a:gd name="connsiteX1" fmla="*/ 500579 w 1104011"/>
              <a:gd name="connsiteY1" fmla="*/ 646513 h 1158708"/>
              <a:gd name="connsiteX2" fmla="*/ 1104011 w 1104011"/>
              <a:gd name="connsiteY2" fmla="*/ 646513 h 1158708"/>
              <a:gd name="connsiteX3" fmla="*/ 179488 w 1104011"/>
              <a:gd name="connsiteY3" fmla="*/ 1132437 h 1158708"/>
              <a:gd name="connsiteX4" fmla="*/ 91940 w 1104011"/>
              <a:gd name="connsiteY4" fmla="*/ 1158708 h 1158708"/>
              <a:gd name="connsiteX5" fmla="*/ 22976 w 1104011"/>
              <a:gd name="connsiteY5" fmla="*/ 1126963 h 1158708"/>
              <a:gd name="connsiteX6" fmla="*/ 0 w 1104011"/>
              <a:gd name="connsiteY6" fmla="*/ 1049265 h 1158708"/>
              <a:gd name="connsiteX7" fmla="*/ 4375 w 1104011"/>
              <a:gd name="connsiteY7" fmla="*/ 1005491 h 1158708"/>
              <a:gd name="connsiteX8" fmla="*/ 177323 w 1104011"/>
              <a:gd name="connsiteY8" fmla="*/ 0 h 115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011" h="1158708">
                <a:moveTo>
                  <a:pt x="177323" y="0"/>
                </a:moveTo>
                <a:lnTo>
                  <a:pt x="500579" y="646513"/>
                </a:lnTo>
                <a:lnTo>
                  <a:pt x="1104011" y="646513"/>
                </a:lnTo>
                <a:lnTo>
                  <a:pt x="179488" y="1132437"/>
                </a:lnTo>
                <a:cubicBezTo>
                  <a:pt x="147383" y="1149957"/>
                  <a:pt x="118195" y="1158708"/>
                  <a:pt x="91940" y="1158708"/>
                </a:cubicBezTo>
                <a:cubicBezTo>
                  <a:pt x="61294" y="1158708"/>
                  <a:pt x="38300" y="1148138"/>
                  <a:pt x="22976" y="1126963"/>
                </a:cubicBezTo>
                <a:cubicBezTo>
                  <a:pt x="7653" y="1105805"/>
                  <a:pt x="0" y="1079912"/>
                  <a:pt x="0" y="1049265"/>
                </a:cubicBezTo>
                <a:cubicBezTo>
                  <a:pt x="0" y="1040513"/>
                  <a:pt x="1458" y="1025911"/>
                  <a:pt x="4375" y="1005491"/>
                </a:cubicBezTo>
                <a:lnTo>
                  <a:pt x="177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endParaRPr lang="en-US" sz="1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4416187" y="1881216"/>
            <a:ext cx="335280" cy="247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sz="1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8"/>
          <p:cNvSpPr/>
          <p:nvPr/>
        </p:nvSpPr>
        <p:spPr>
          <a:xfrm>
            <a:off x="5086411" y="3753844"/>
            <a:ext cx="335280" cy="247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1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9"/>
          <p:cNvSpPr/>
          <p:nvPr/>
        </p:nvSpPr>
        <p:spPr>
          <a:xfrm>
            <a:off x="3766486" y="3753844"/>
            <a:ext cx="335280" cy="247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1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21"/>
          <p:cNvSpPr/>
          <p:nvPr/>
        </p:nvSpPr>
        <p:spPr>
          <a:xfrm>
            <a:off x="4972049" y="1505748"/>
            <a:ext cx="135674" cy="135674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22"/>
          <p:cNvSpPr/>
          <p:nvPr/>
        </p:nvSpPr>
        <p:spPr>
          <a:xfrm>
            <a:off x="5382329" y="1422086"/>
            <a:ext cx="391616" cy="3916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23"/>
          <p:cNvSpPr/>
          <p:nvPr/>
        </p:nvSpPr>
        <p:spPr>
          <a:xfrm>
            <a:off x="5243734" y="1307141"/>
            <a:ext cx="135674" cy="13567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24"/>
          <p:cNvSpPr/>
          <p:nvPr/>
        </p:nvSpPr>
        <p:spPr>
          <a:xfrm>
            <a:off x="5773946" y="1377562"/>
            <a:ext cx="206921" cy="206921"/>
          </a:xfrm>
          <a:prstGeom prst="ellips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25"/>
          <p:cNvSpPr/>
          <p:nvPr/>
        </p:nvSpPr>
        <p:spPr>
          <a:xfrm>
            <a:off x="5786424" y="2039256"/>
            <a:ext cx="415491" cy="415491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6"/>
          <p:cNvSpPr/>
          <p:nvPr/>
        </p:nvSpPr>
        <p:spPr>
          <a:xfrm>
            <a:off x="6288383" y="2386908"/>
            <a:ext cx="135674" cy="13567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7"/>
          <p:cNvSpPr/>
          <p:nvPr/>
        </p:nvSpPr>
        <p:spPr>
          <a:xfrm>
            <a:off x="6356220" y="2019715"/>
            <a:ext cx="282042" cy="2820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8"/>
          <p:cNvSpPr/>
          <p:nvPr/>
        </p:nvSpPr>
        <p:spPr>
          <a:xfrm>
            <a:off x="6167995" y="2569350"/>
            <a:ext cx="67837" cy="678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9"/>
          <p:cNvSpPr/>
          <p:nvPr/>
        </p:nvSpPr>
        <p:spPr>
          <a:xfrm>
            <a:off x="5982844" y="3907889"/>
            <a:ext cx="231751" cy="2317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30"/>
          <p:cNvSpPr/>
          <p:nvPr/>
        </p:nvSpPr>
        <p:spPr>
          <a:xfrm>
            <a:off x="5937933" y="4118495"/>
            <a:ext cx="115876" cy="115876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31"/>
          <p:cNvSpPr/>
          <p:nvPr/>
        </p:nvSpPr>
        <p:spPr>
          <a:xfrm>
            <a:off x="5632087" y="4234371"/>
            <a:ext cx="208880" cy="208880"/>
          </a:xfrm>
          <a:prstGeom prst="ellips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32"/>
          <p:cNvSpPr/>
          <p:nvPr/>
        </p:nvSpPr>
        <p:spPr>
          <a:xfrm>
            <a:off x="5993032" y="4355187"/>
            <a:ext cx="91346" cy="91346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33"/>
          <p:cNvSpPr/>
          <p:nvPr/>
        </p:nvSpPr>
        <p:spPr>
          <a:xfrm>
            <a:off x="3182866" y="3836452"/>
            <a:ext cx="194390" cy="1943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34"/>
          <p:cNvSpPr/>
          <p:nvPr/>
        </p:nvSpPr>
        <p:spPr>
          <a:xfrm>
            <a:off x="3450978" y="4139640"/>
            <a:ext cx="97195" cy="971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Oval 35"/>
          <p:cNvSpPr/>
          <p:nvPr/>
        </p:nvSpPr>
        <p:spPr>
          <a:xfrm>
            <a:off x="3332244" y="3529039"/>
            <a:ext cx="363305" cy="3633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36"/>
          <p:cNvSpPr/>
          <p:nvPr/>
        </p:nvSpPr>
        <p:spPr>
          <a:xfrm>
            <a:off x="3120291" y="4264999"/>
            <a:ext cx="171552" cy="17155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7"/>
          <p:cNvSpPr/>
          <p:nvPr/>
        </p:nvSpPr>
        <p:spPr>
          <a:xfrm>
            <a:off x="2942087" y="2158215"/>
            <a:ext cx="302996" cy="3029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val 38"/>
          <p:cNvSpPr/>
          <p:nvPr/>
        </p:nvSpPr>
        <p:spPr>
          <a:xfrm>
            <a:off x="2753199" y="1943120"/>
            <a:ext cx="96136" cy="9613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val 39"/>
          <p:cNvSpPr/>
          <p:nvPr/>
        </p:nvSpPr>
        <p:spPr>
          <a:xfrm>
            <a:off x="2796133" y="2108396"/>
            <a:ext cx="145955" cy="145955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40"/>
          <p:cNvSpPr/>
          <p:nvPr/>
        </p:nvSpPr>
        <p:spPr>
          <a:xfrm>
            <a:off x="2455411" y="2337735"/>
            <a:ext cx="184849" cy="184849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41"/>
          <p:cNvSpPr/>
          <p:nvPr/>
        </p:nvSpPr>
        <p:spPr>
          <a:xfrm>
            <a:off x="5503951" y="3643626"/>
            <a:ext cx="337017" cy="337017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44"/>
          <p:cNvSpPr/>
          <p:nvPr/>
        </p:nvSpPr>
        <p:spPr>
          <a:xfrm>
            <a:off x="6235832" y="3749611"/>
            <a:ext cx="18043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增加倒立、变色、动态显示的高级功能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Rectangle 46"/>
          <p:cNvSpPr/>
          <p:nvPr/>
        </p:nvSpPr>
        <p:spPr>
          <a:xfrm>
            <a:off x="1190824" y="3683864"/>
            <a:ext cx="180434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增加文件输出、放大斜体扩展功能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4107212" y="2891179"/>
            <a:ext cx="99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id-ID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结果演示</a:t>
            </a:r>
            <a:r>
              <a:rPr lang="id-ID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3" name="Rectangle 44"/>
          <p:cNvSpPr/>
          <p:nvPr/>
        </p:nvSpPr>
        <p:spPr>
          <a:xfrm>
            <a:off x="3670155" y="1074312"/>
            <a:ext cx="18043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项目要求基本功能，即汉字的输入以及显示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18175" y="172333"/>
            <a:ext cx="2262884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成果展示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0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77BAE4"/>
      </a:accent2>
      <a:accent3>
        <a:srgbClr val="00B0F0"/>
      </a:accent3>
      <a:accent4>
        <a:srgbClr val="77BAE4"/>
      </a:accent4>
      <a:accent5>
        <a:srgbClr val="00B0F0"/>
      </a:accent5>
      <a:accent6>
        <a:srgbClr val="77BAE4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530</Words>
  <Application>WPS 演示</Application>
  <PresentationFormat>自定义</PresentationFormat>
  <Paragraphs>150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Glegoo</vt:lpstr>
      <vt:lpstr>Lato Light</vt:lpstr>
      <vt:lpstr>Mission Gothic Regular</vt:lpstr>
      <vt:lpstr>Calibri</vt:lpstr>
      <vt:lpstr>Open Sans</vt:lpstr>
      <vt:lpstr>Century Gothic</vt:lpstr>
      <vt:lpstr>hakuyoxingshu7000</vt:lpstr>
      <vt:lpstr>Script MT Bold</vt:lpstr>
      <vt:lpstr>方正舒体</vt:lpstr>
      <vt:lpstr>Calibri</vt:lpstr>
      <vt:lpstr>Segoe Print</vt:lpstr>
      <vt:lpstr>Impact</vt:lpstr>
      <vt:lpstr>造字工房悦圆（非商用）常规体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Ziv</cp:lastModifiedBy>
  <cp:revision>469</cp:revision>
  <dcterms:created xsi:type="dcterms:W3CDTF">2017-06-23T03:09:00Z</dcterms:created>
  <dcterms:modified xsi:type="dcterms:W3CDTF">2019-06-21T13:16:00Z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