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0" r:id="rId2"/>
    <p:sldId id="262" r:id="rId3"/>
    <p:sldId id="261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ACDFA-8D93-4218-84C4-BA538960028A}" type="datetimeFigureOut">
              <a:rPr lang="zh-CN" altLang="en-US" smtClean="0"/>
              <a:t>2017/10/25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A5B80-9B33-4CC1-B059-490C17AF1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6A037D-EA9A-45C3-AA0B-14F897A78F03}" type="datetime1">
              <a:rPr lang="zh-CN" altLang="en-US" smtClean="0">
                <a:solidFill>
                  <a:prstClr val="black"/>
                </a:solidFill>
              </a:rPr>
              <a:pPr/>
              <a:t>2017/10/25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207870-B117-4286-8523-8E2E0BB960C6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6A037D-EA9A-45C3-AA0B-14F897A78F03}" type="datetime1">
              <a:rPr lang="zh-CN" altLang="en-US" smtClean="0">
                <a:solidFill>
                  <a:prstClr val="black"/>
                </a:solidFill>
              </a:rPr>
              <a:pPr/>
              <a:t>2017/10/25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207870-B117-4286-8523-8E2E0BB960C6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7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96A037D-EA9A-45C3-AA0B-14F897A78F03}" type="datetime1">
              <a:rPr lang="zh-CN" altLang="en-US" smtClean="0">
                <a:solidFill>
                  <a:prstClr val="black"/>
                </a:solidFill>
              </a:rPr>
              <a:pPr/>
              <a:t>2017/10/25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207870-B117-4286-8523-8E2E0BB960C6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2000" y="216000"/>
            <a:ext cx="5220120" cy="1470025"/>
          </a:xfrm>
        </p:spPr>
        <p:txBody>
          <a:bodyPr/>
          <a:lstStyle>
            <a:lvl1pPr>
              <a:defRPr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-870" y="6474781"/>
            <a:ext cx="3662378" cy="365125"/>
          </a:xfrm>
        </p:spPr>
        <p:txBody>
          <a:bodyPr/>
          <a:lstStyle>
            <a:lvl1pPr algn="l"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Object-Oriented Programming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428596" y="214293"/>
            <a:ext cx="5857884" cy="785817"/>
          </a:xfrm>
          <a:prstGeom prst="rect">
            <a:avLst/>
          </a:prstGeom>
        </p:spPr>
        <p:txBody>
          <a:bodyPr vert="horz" lIns="91395" tIns="45696" rIns="91395" bIns="45696" rtlCol="0" anchor="ctr">
            <a:normAutofit/>
          </a:bodyPr>
          <a:lstStyle/>
          <a:p>
            <a:pPr defTabSz="913936" eaLnBrk="0" hangingPunct="0">
              <a:spcBef>
                <a:spcPct val="0"/>
              </a:spcBef>
              <a:buFont typeface="Arial" pitchFamily="34" charset="0"/>
              <a:buNone/>
              <a:defRPr/>
            </a:pPr>
            <a:endParaRPr lang="zh-CN" altLang="en-US" sz="4400" b="1" dirty="0">
              <a:solidFill>
                <a:srgbClr val="0000CC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636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1" y="6356350"/>
            <a:ext cx="2133600" cy="365125"/>
          </a:xfrm>
          <a:prstGeom prst="rect">
            <a:avLst/>
          </a:prstGeom>
        </p:spPr>
        <p:txBody>
          <a:bodyPr lIns="91395" tIns="45696" rIns="91395" bIns="45696"/>
          <a:lstStyle/>
          <a:p>
            <a:pPr defTabSz="913936" eaLnBrk="0" hangingPunct="0">
              <a:buFont typeface="Arial" pitchFamily="34" charset="0"/>
              <a:buNone/>
            </a:pPr>
            <a:fld id="{09E82C59-D3B3-42B8-9A63-0007B11E5093}" type="datetime1">
              <a:rPr lang="zh-CN" altLang="en-US" smtClean="0">
                <a:solidFill>
                  <a:prstClr val="white"/>
                </a:solidFill>
              </a:rPr>
              <a:pPr defTabSz="913936" eaLnBrk="0" hangingPunct="0">
                <a:buFont typeface="Arial" pitchFamily="34" charset="0"/>
                <a:buNone/>
              </a:pPr>
              <a:t>2017/10/25</a:t>
            </a:fld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Object-Oriented Programming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395" tIns="45696" rIns="91395" bIns="45696"/>
          <a:lstStyle/>
          <a:p>
            <a:pPr defTabSz="913936" eaLnBrk="0" hangingPunct="0">
              <a:buFont typeface="Arial" pitchFamily="34" charset="0"/>
              <a:buNone/>
            </a:pPr>
            <a:fld id="{7DF859CE-AB55-441F-BC7F-70B570F7EE47}" type="slidenum">
              <a:rPr lang="zh-CN" altLang="en-US" smtClean="0">
                <a:solidFill>
                  <a:prstClr val="white"/>
                </a:solidFill>
              </a:rPr>
              <a:pPr defTabSz="913936" eaLnBrk="0" hangingPunct="0">
                <a:buFont typeface="Arial" pitchFamily="34" charset="0"/>
                <a:buNone/>
              </a:pPr>
              <a:t>‹#›</a:t>
            </a:fld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984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fld id="{E57A08B2-5BF0-42B4-88C5-86D430354819}" type="slidenum">
              <a:rPr lang="zh-CN" altLang="en-US">
                <a:solidFill>
                  <a:prstClr val="white"/>
                </a:solidFill>
                <a:latin typeface="Arial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t>‹#›</a:t>
            </a:fld>
            <a:endParaRPr lang="en-US" altLang="zh-CN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1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/>
            </a:pPr>
            <a:endParaRPr lang="en-US" altLang="zh-CN">
              <a:solidFill>
                <a:prstClr val="white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8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00" y="216000"/>
            <a:ext cx="8244456" cy="1143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vert="horz" lIns="91395" tIns="45696" rIns="91395" bIns="4569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395" tIns="45696" rIns="91395" bIns="45696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-14317" y="6474781"/>
            <a:ext cx="3662378" cy="365125"/>
          </a:xfrm>
          <a:prstGeom prst="rect">
            <a:avLst/>
          </a:prstGeom>
        </p:spPr>
        <p:txBody>
          <a:bodyPr vert="horz" lIns="91395" tIns="45696" rIns="91395" bIns="45696" rtlCol="0" anchor="ctr"/>
          <a:lstStyle>
            <a:lvl1pPr algn="ctr">
              <a:defRPr sz="1800">
                <a:solidFill>
                  <a:srgbClr val="C00000"/>
                </a:solidFill>
                <a:latin typeface="Verdana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mtClean="0"/>
              <a:t>The C Programming Language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39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l" defTabSz="913936" rtl="0" eaLnBrk="1" latinLnBrk="0" hangingPunct="1">
        <a:spcBef>
          <a:spcPct val="0"/>
        </a:spcBef>
        <a:buNone/>
        <a:defRPr sz="3200" kern="1200">
          <a:solidFill>
            <a:srgbClr val="FFFF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726" indent="-342726" algn="l" defTabSz="913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574" indent="-285605" algn="l" defTabSz="91393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2419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599388" indent="-228484" algn="l" defTabSz="91393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56356" indent="-228484" algn="l" defTabSz="91393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3324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291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260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28" indent="-228484" algn="l" defTabSz="91393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7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36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04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72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40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08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76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43" algn="l" defTabSz="91393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1600" y="1916832"/>
            <a:ext cx="7272808" cy="784800"/>
          </a:xfrm>
          <a:solidFill>
            <a:srgbClr val="008080"/>
          </a:solidFill>
        </p:spPr>
        <p:txBody>
          <a:bodyPr vert="horz" lIns="91395" tIns="45696" rIns="91395" bIns="45696" rtlCol="0" anchor="ctr">
            <a:normAutofit/>
          </a:bodyPr>
          <a:lstStyle/>
          <a:p>
            <a:r>
              <a:rPr lang="en-US" altLang="zh-CN" b="1" dirty="0">
                <a:latin typeface="Arial Rounded MT Bold" panose="020F0704030504030204" pitchFamily="34" charset="0"/>
              </a:rPr>
              <a:t>Write the output of the code below</a:t>
            </a:r>
            <a:endParaRPr lang="en-US" altLang="zh-C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148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559"/>
            <a:ext cx="9144000" cy="6124739"/>
          </a:xfrm>
          <a:prstGeom prst="rect">
            <a:avLst/>
          </a:prstGeom>
          <a:noFill/>
        </p:spPr>
        <p:txBody>
          <a:bodyPr wrap="square" lIns="91427" tIns="45713" rIns="91427" bIns="45713" rtlCol="0">
            <a:spAutoFit/>
          </a:bodyPr>
          <a:lstStyle/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#include &lt;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&gt;;  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class test {  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     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public:  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     test(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ii=0 ); 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  ~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test( );  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get( )  {return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;}   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          void set(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)  { this-&gt;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;}  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};   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test::test(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ii)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{	</a:t>
            </a:r>
            <a:endParaRPr lang="en-US" altLang="zh-C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altLang="zh-CN" sz="2400" dirty="0" err="1" smtClean="0"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= ii;</a:t>
            </a:r>
          </a:p>
          <a:p>
            <a:r>
              <a:rPr lang="en-US" altLang="zh-CN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zh-CN" sz="2200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22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 &lt;&lt; "Constructor is active, </a:t>
            </a:r>
            <a:r>
              <a:rPr lang="en-US" altLang="zh-CN" sz="2200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 is " &lt;&lt; </a:t>
            </a:r>
            <a:r>
              <a:rPr lang="en-US" altLang="zh-CN" sz="2200" dirty="0" err="1">
                <a:latin typeface="Arial" pitchFamily="34" charset="0"/>
                <a:cs typeface="Arial" pitchFamily="34" charset="0"/>
              </a:rPr>
              <a:t>num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 &lt;&lt; </a:t>
            </a:r>
            <a:r>
              <a:rPr lang="en-US" altLang="zh-CN" sz="2200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22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CN" sz="2200" dirty="0">
                <a:latin typeface="Arial" pitchFamily="34" charset="0"/>
                <a:cs typeface="Arial" pitchFamily="34" charset="0"/>
              </a:rPr>
              <a:t>;</a:t>
            </a:r>
            <a:r>
              <a:rPr lang="en-US" altLang="zh-CN" sz="2000" dirty="0">
                <a:latin typeface="Arial" pitchFamily="34" charset="0"/>
                <a:cs typeface="Arial" pitchFamily="34" charset="0"/>
              </a:rPr>
              <a:t>     </a:t>
            </a:r>
            <a:endParaRPr lang="en-US" altLang="zh-CN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} </a:t>
            </a:r>
            <a:endParaRPr lang="en-US" altLang="zh-CN" sz="280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test::~test( )  </a:t>
            </a:r>
          </a:p>
          <a:p>
            <a:r>
              <a:rPr lang="en-US" altLang="zh-CN" sz="2400" dirty="0">
                <a:latin typeface="Arial" pitchFamily="34" charset="0"/>
                <a:cs typeface="Arial" pitchFamily="34" charset="0"/>
              </a:rPr>
              <a:t>{   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&lt;&lt; "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Desdtructor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 is active" &lt;&lt; 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std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;  }    </a:t>
            </a:r>
            <a:endParaRPr lang="en-US" altLang="zh-CN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6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26" y="1124744"/>
            <a:ext cx="9246694" cy="5556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void main( )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{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for (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&lt;2; 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++){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test m(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static test n;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m.set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m.get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()+1);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n.set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n.get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()+1);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&lt;&lt; 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m.get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 &lt;&lt; " " &lt;&lt; 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n.get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 &lt;&lt; 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std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endl</a:t>
            </a: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;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} </a:t>
            </a:r>
            <a:endParaRPr lang="en-US" altLang="zh-CN" sz="24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视点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123</Words>
  <Application>Microsoft Office PowerPoint</Application>
  <PresentationFormat>全屏显示(4:3)</PresentationFormat>
  <Paragraphs>33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1_Office 主题</vt:lpstr>
      <vt:lpstr>Write the output of the code below</vt:lpstr>
      <vt:lpstr>PowerPoint 演示文稿</vt:lpstr>
      <vt:lpstr>PowerPoint 演示文稿</vt:lpstr>
    </vt:vector>
  </TitlesOfParts>
  <Company>浙江大学计算机学院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29</cp:revision>
  <dcterms:created xsi:type="dcterms:W3CDTF">2010-04-15T03:48:22Z</dcterms:created>
  <dcterms:modified xsi:type="dcterms:W3CDTF">2017-10-25T08:23:02Z</dcterms:modified>
</cp:coreProperties>
</file>