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5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31C97-4067-470D-8BF1-97D7EAD60013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82323-A2C4-4388-8AA4-586485EF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9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2323-A2C4-4388-8AA4-586485EFB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4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055A-7317-48E8-987C-FD597A85009B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60" y="121196"/>
            <a:ext cx="6321218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class A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{    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i;</a:t>
            </a: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static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count = 0;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public: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A(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ii):i(ii){}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get()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const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{    return i;    }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void set(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ii)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const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{    i = ii;    }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static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totalofA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zh-CN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return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count + i;</a:t>
            </a:r>
          </a:p>
          <a:p>
            <a:r>
              <a:rPr lang="zh-CN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497460"/>
            <a:ext cx="3779912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 smtClean="0"/>
              <a:t>    A </a:t>
            </a:r>
            <a:r>
              <a:rPr lang="en-US" altLang="zh-CN" sz="2400" dirty="0"/>
              <a:t>m[2];</a:t>
            </a:r>
          </a:p>
          <a:p>
            <a:r>
              <a:rPr lang="en-US" altLang="zh-CN" sz="2400" dirty="0" smtClean="0"/>
              <a:t>    m[0</a:t>
            </a:r>
            <a:r>
              <a:rPr lang="en-US" altLang="zh-CN" sz="2400" dirty="0"/>
              <a:t>].set(1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m[1].get();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86" y="121196"/>
            <a:ext cx="2664296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总分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分：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个错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分，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要参加</a:t>
            </a:r>
            <a:r>
              <a:rPr lang="en-US" altLang="zh-CN" sz="2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55555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55555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109</Words>
  <Application>Microsoft Office PowerPoint</Application>
  <PresentationFormat>全屏显示(16:10)</PresentationFormat>
  <Paragraphs>26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浙江大学计算机学院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</cp:lastModifiedBy>
  <cp:revision>30</cp:revision>
  <dcterms:created xsi:type="dcterms:W3CDTF">2010-04-15T03:48:22Z</dcterms:created>
  <dcterms:modified xsi:type="dcterms:W3CDTF">2016-12-07T01:55:53Z</dcterms:modified>
</cp:coreProperties>
</file>