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38F4-B4BB-4D57-96B6-745BA8883514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20D0-C037-4F52-AF40-9F0430BB6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509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38F4-B4BB-4D57-96B6-745BA8883514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20D0-C037-4F52-AF40-9F0430BB6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193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38F4-B4BB-4D57-96B6-745BA8883514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20D0-C037-4F52-AF40-9F0430BB6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875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38F4-B4BB-4D57-96B6-745BA8883514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20D0-C037-4F52-AF40-9F0430BB6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867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38F4-B4BB-4D57-96B6-745BA8883514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20D0-C037-4F52-AF40-9F0430BB6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835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38F4-B4BB-4D57-96B6-745BA8883514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20D0-C037-4F52-AF40-9F0430BB6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156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38F4-B4BB-4D57-96B6-745BA8883514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20D0-C037-4F52-AF40-9F0430BB6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745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38F4-B4BB-4D57-96B6-745BA8883514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20D0-C037-4F52-AF40-9F0430BB6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200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38F4-B4BB-4D57-96B6-745BA8883514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20D0-C037-4F52-AF40-9F0430BB6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6799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38F4-B4BB-4D57-96B6-745BA8883514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20D0-C037-4F52-AF40-9F0430BB6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913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38F4-B4BB-4D57-96B6-745BA8883514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20D0-C037-4F52-AF40-9F0430BB6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120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38F4-B4BB-4D57-96B6-745BA8883514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20D0-C037-4F52-AF40-9F0430BB6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782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0.71.45.1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5439" y="2603490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C00000"/>
                </a:solidFill>
                <a:latin typeface="MS UI Gothic" pitchFamily="34" charset="-128"/>
                <a:ea typeface="MS UI Gothic" pitchFamily="34" charset="-128"/>
                <a:cs typeface="Arial Unicode MS" pitchFamily="34" charset="-122"/>
              </a:rPr>
              <a:t>Project</a:t>
            </a:r>
            <a:endParaRPr lang="zh-CN" altLang="en-US" sz="4400" dirty="0">
              <a:solidFill>
                <a:srgbClr val="C00000"/>
              </a:solidFill>
              <a:latin typeface="MS UI Gothic" pitchFamily="34" charset="-128"/>
              <a:ea typeface="MS UI Gothic" pitchFamily="34" charset="-12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09773" y="838187"/>
            <a:ext cx="81966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4000" b="0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专题三</a:t>
            </a:r>
            <a:r>
              <a:rPr kumimoji="0" lang="en-US" altLang="zh-CN" sz="4000" b="0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zh-CN" altLang="en-US" sz="4000" b="0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图形编程</a:t>
            </a:r>
            <a:endParaRPr kumimoji="0" lang="en-US" altLang="zh-CN" sz="4000" b="0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00206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123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46456" y="1337571"/>
            <a:ext cx="7886700" cy="4351338"/>
          </a:xfrm>
        </p:spPr>
        <p:txBody>
          <a:bodyPr>
            <a:normAutofit/>
          </a:bodyPr>
          <a:lstStyle/>
          <a:p>
            <a:pPr marL="514350" lvl="1" indent="0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zh-CN" dirty="0"/>
          </a:p>
          <a:p>
            <a:pPr marL="914400" lvl="2" indent="0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zh-CN" sz="2400" dirty="0"/>
          </a:p>
          <a:p>
            <a:pPr marL="914400" lvl="2" indent="0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zh-CN" sz="2400" dirty="0"/>
          </a:p>
          <a:p>
            <a:pPr>
              <a:lnSpc>
                <a:spcPct val="80000"/>
              </a:lnSpc>
              <a:defRPr/>
            </a:pPr>
            <a:endParaRPr lang="en-US" altLang="zh-CN" sz="2400" dirty="0"/>
          </a:p>
        </p:txBody>
      </p:sp>
      <p:sp>
        <p:nvSpPr>
          <p:cNvPr id="53251" name="灯片编号占位符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r" eaLnBrk="1" hangingPunct="1"/>
            <a:fld id="{48B993A2-0F22-4C9C-86EC-A7B9660CF88D}" type="slidenum">
              <a:rPr lang="zh-CN" altLang="en-US" sz="1200">
                <a:latin typeface="Arial" pitchFamily="34" charset="0"/>
              </a:rPr>
              <a:pPr algn="r" eaLnBrk="1" hangingPunct="1"/>
              <a:t>2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1116013" y="549275"/>
            <a:ext cx="691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lgerian" pitchFamily="82" charset="0"/>
              </a:rPr>
              <a:t>专题问题</a:t>
            </a:r>
            <a:r>
              <a:rPr lang="en-US" altLang="zh-CN" sz="2800" b="1" dirty="0">
                <a:solidFill>
                  <a:srgbClr val="CC0000"/>
                </a:solidFill>
                <a:latin typeface="Algerian" pitchFamily="82" charset="0"/>
              </a:rPr>
              <a:t>1</a:t>
            </a:r>
            <a:r>
              <a:rPr lang="zh-CN" altLang="en-US" sz="2800" b="1" dirty="0" smtClean="0">
                <a:solidFill>
                  <a:srgbClr val="CC0000"/>
                </a:solidFill>
                <a:latin typeface="Algerian" pitchFamily="82" charset="0"/>
              </a:rPr>
              <a:t>：简单</a:t>
            </a:r>
            <a:r>
              <a:rPr lang="en-US" altLang="zh-CN" sz="2800" b="1" dirty="0" smtClean="0">
                <a:solidFill>
                  <a:srgbClr val="CC0000"/>
                </a:solidFill>
                <a:latin typeface="Algerian" pitchFamily="82" charset="0"/>
              </a:rPr>
              <a:t>CAD</a:t>
            </a:r>
            <a:r>
              <a:rPr lang="zh-CN" altLang="en-US" sz="2800" b="1" dirty="0" smtClean="0">
                <a:solidFill>
                  <a:srgbClr val="CC0000"/>
                </a:solidFill>
                <a:latin typeface="Algerian" pitchFamily="82" charset="0"/>
              </a:rPr>
              <a:t>程序</a:t>
            </a:r>
            <a:endParaRPr lang="zh-CN" altLang="en-US" sz="2800" b="1" dirty="0">
              <a:solidFill>
                <a:srgbClr val="CC0000"/>
              </a:solidFill>
              <a:latin typeface="Algerian" pitchFamily="82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z="2000" dirty="0" smtClean="0"/>
              <a:t>做一个小</a:t>
            </a:r>
            <a:r>
              <a:rPr lang="en-US" sz="2000" dirty="0" smtClean="0"/>
              <a:t>CAD</a:t>
            </a:r>
            <a:r>
              <a:rPr lang="zh-CN" altLang="en-US" sz="2000" dirty="0" smtClean="0"/>
              <a:t>程序</a:t>
            </a:r>
            <a:r>
              <a:rPr lang="en-US" sz="2000" dirty="0" smtClean="0"/>
              <a:t>:</a:t>
            </a:r>
            <a:endParaRPr lang="zh-CN" altLang="en-US" sz="2000" dirty="0" smtClean="0"/>
          </a:p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基本要求</a:t>
            </a:r>
            <a:r>
              <a:rPr lang="en-US" altLang="zh-CN" sz="2000" dirty="0" smtClean="0"/>
              <a:t>】</a:t>
            </a:r>
            <a:endParaRPr lang="zh-CN" altLang="en-US" sz="2000" dirty="0" smtClean="0"/>
          </a:p>
          <a:p>
            <a:pPr lvl="0"/>
            <a:r>
              <a:rPr lang="zh-CN" altLang="en-US" sz="2000" dirty="0" smtClean="0"/>
              <a:t>支持直线、矩形、椭圆和文字四种图形元素，</a:t>
            </a:r>
          </a:p>
          <a:p>
            <a:pPr lvl="0"/>
            <a:r>
              <a:rPr lang="zh-CN" altLang="en-US" sz="2000" dirty="0" smtClean="0"/>
              <a:t>实现放置以及选中后删除、选中后改变大小、选中后移动三种功能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要求使用课程中介绍的图形库，编写任意图形界面程序，比如：推箱子，俄罗斯方块等小游戏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pPr marL="514350" lvl="1" indent="0">
              <a:buFont typeface="Monotype Sorts" pitchFamily="2" charset="2"/>
              <a:buNone/>
            </a:pPr>
            <a:endParaRPr lang="en-US" altLang="zh-CN" sz="2000" dirty="0"/>
          </a:p>
          <a:p>
            <a:pPr marL="914400" lvl="2" indent="0">
              <a:buFont typeface="Monotype Sorts" pitchFamily="2" charset="2"/>
              <a:buNone/>
            </a:pPr>
            <a:endParaRPr lang="en-US" altLang="zh-CN" sz="2400" dirty="0"/>
          </a:p>
          <a:p>
            <a:pPr marL="914400" lvl="2" indent="0">
              <a:buFont typeface="Monotype Sorts" pitchFamily="2" charset="2"/>
              <a:buNone/>
            </a:pPr>
            <a:endParaRPr lang="en-US" altLang="zh-CN" dirty="0"/>
          </a:p>
          <a:p>
            <a:endParaRPr lang="en-US" altLang="zh-CN" sz="2000" dirty="0"/>
          </a:p>
        </p:txBody>
      </p:sp>
      <p:sp>
        <p:nvSpPr>
          <p:cNvPr id="54276" name="灯片编号占位符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r" eaLnBrk="1" hangingPunct="1"/>
            <a:fld id="{E18359CE-01E8-4368-BF2B-05C98BC1C478}" type="slidenum">
              <a:rPr lang="zh-CN" altLang="en-US" sz="1200">
                <a:latin typeface="Arial" pitchFamily="34" charset="0"/>
              </a:rPr>
              <a:pPr algn="r" eaLnBrk="1" hangingPunct="1"/>
              <a:t>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16013" y="549275"/>
            <a:ext cx="691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lgerian" pitchFamily="82" charset="0"/>
              </a:rPr>
              <a:t>专题</a:t>
            </a:r>
            <a:r>
              <a:rPr lang="zh-CN" altLang="en-US" sz="2800" b="1" dirty="0" smtClean="0">
                <a:solidFill>
                  <a:srgbClr val="CC0000"/>
                </a:solidFill>
                <a:latin typeface="Algerian" pitchFamily="82" charset="0"/>
              </a:rPr>
              <a:t>问题</a:t>
            </a:r>
            <a:r>
              <a:rPr lang="en-US" altLang="zh-CN" sz="2800" b="1" dirty="0" smtClean="0">
                <a:solidFill>
                  <a:srgbClr val="CC0000"/>
                </a:solidFill>
                <a:latin typeface="Algerian" pitchFamily="82" charset="0"/>
              </a:rPr>
              <a:t>2</a:t>
            </a:r>
            <a:r>
              <a:rPr lang="zh-CN" altLang="en-US" sz="2800" b="1" dirty="0" smtClean="0">
                <a:solidFill>
                  <a:srgbClr val="CC0000"/>
                </a:solidFill>
                <a:latin typeface="Algerian" pitchFamily="82" charset="0"/>
              </a:rPr>
              <a:t>：任意带图形界面程序</a:t>
            </a:r>
            <a:endParaRPr lang="zh-CN" altLang="en-US" sz="2800" b="1" dirty="0">
              <a:solidFill>
                <a:srgbClr val="CC0000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提交要求：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3431"/>
            <a:ext cx="7886700" cy="467353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每</a:t>
            </a:r>
            <a:r>
              <a:rPr lang="zh-CN" altLang="en-US" sz="2400" dirty="0" smtClean="0"/>
              <a:t>组完成</a:t>
            </a:r>
            <a:r>
              <a:rPr lang="zh-CN" altLang="en-US" sz="2400" dirty="0"/>
              <a:t>两个问题</a:t>
            </a:r>
            <a:endParaRPr lang="en-US" altLang="zh-CN" sz="2400" dirty="0"/>
          </a:p>
          <a:p>
            <a:r>
              <a:rPr lang="zh-CN" altLang="en-US" sz="2400" dirty="0"/>
              <a:t>提交内容 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- </a:t>
            </a:r>
            <a:r>
              <a:rPr lang="zh-CN" altLang="en-US" sz="2400" dirty="0"/>
              <a:t>实验报告（</a:t>
            </a:r>
            <a:r>
              <a:rPr lang="en-US" altLang="zh-CN" sz="2400" dirty="0"/>
              <a:t>word</a:t>
            </a:r>
            <a:r>
              <a:rPr lang="zh-CN" altLang="en-US" sz="2400" dirty="0"/>
              <a:t>文档，内容见“</a:t>
            </a:r>
            <a:r>
              <a:rPr lang="en-US" altLang="zh-CN" sz="2400" dirty="0"/>
              <a:t>17182</a:t>
            </a:r>
            <a:r>
              <a:rPr lang="zh-CN" altLang="en-US" sz="2400" dirty="0"/>
              <a:t>专题实验报告模板</a:t>
            </a:r>
            <a:r>
              <a:rPr lang="en-US" altLang="zh-CN" sz="2400" dirty="0"/>
              <a:t>.</a:t>
            </a:r>
            <a:r>
              <a:rPr lang="en-US" altLang="zh-CN" sz="2400" dirty="0" err="1"/>
              <a:t>docx</a:t>
            </a:r>
            <a:r>
              <a:rPr lang="zh-CN" altLang="en-US" sz="2400" dirty="0"/>
              <a:t>” ）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- </a:t>
            </a:r>
            <a:r>
              <a:rPr lang="zh-CN" altLang="en-US" sz="2400" dirty="0"/>
              <a:t>汇报</a:t>
            </a:r>
            <a:r>
              <a:rPr lang="en-US" altLang="zh-CN" sz="2400" dirty="0"/>
              <a:t>PPT</a:t>
            </a:r>
          </a:p>
          <a:p>
            <a:pPr>
              <a:buNone/>
            </a:pPr>
            <a:r>
              <a:rPr lang="en-US" altLang="zh-CN" sz="2400" dirty="0"/>
              <a:t>    - </a:t>
            </a:r>
            <a:r>
              <a:rPr lang="zh-CN" altLang="en-US" sz="2400" dirty="0"/>
              <a:t>源代码（符合“本学期作业代码自检规范”，多文件，缩进格式，注释清晰）</a:t>
            </a:r>
            <a:endParaRPr lang="en-US" altLang="zh-CN" sz="2400" dirty="0"/>
          </a:p>
          <a:p>
            <a:r>
              <a:rPr lang="zh-CN" altLang="en-US" sz="2400" dirty="0"/>
              <a:t>提交形式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   -</a:t>
            </a:r>
            <a:r>
              <a:rPr lang="zh-CN" altLang="en-US" sz="2400" dirty="0"/>
              <a:t>以上内容打包成一个</a:t>
            </a:r>
            <a:r>
              <a:rPr lang="en-US" altLang="zh-CN" sz="2400" dirty="0"/>
              <a:t>.zip</a:t>
            </a:r>
            <a:r>
              <a:rPr lang="zh-CN" altLang="en-US" sz="2400" dirty="0"/>
              <a:t>文件（文件命名方式：组号</a:t>
            </a:r>
            <a:r>
              <a:rPr lang="zh-CN" altLang="en-US" sz="2400" dirty="0" smtClean="0"/>
              <a:t>专题</a:t>
            </a:r>
            <a:r>
              <a:rPr lang="en-US" altLang="zh-CN" sz="2400" dirty="0" smtClean="0"/>
              <a:t>3</a:t>
            </a:r>
            <a:r>
              <a:rPr lang="en-US" altLang="zh-CN" sz="2400" dirty="0" smtClean="0"/>
              <a:t>.zip </a:t>
            </a:r>
            <a:r>
              <a:rPr lang="zh-CN" altLang="en-US" sz="2400" dirty="0" smtClean="0"/>
              <a:t>）（同组同学不要重复提交）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- </a:t>
            </a:r>
            <a:r>
              <a:rPr lang="zh-CN" altLang="en-US" sz="2400" dirty="0"/>
              <a:t>提交地址：</a:t>
            </a:r>
            <a:r>
              <a:rPr lang="en-US" altLang="zh-CN" sz="2400" dirty="0">
                <a:hlinkClick r:id="rId2"/>
              </a:rPr>
              <a:t>http://10.71.45.100/</a:t>
            </a:r>
            <a:r>
              <a:rPr lang="en-US" altLang="zh-CN" sz="2400" dirty="0"/>
              <a:t> </a:t>
            </a:r>
            <a:r>
              <a:rPr lang="zh-CN" altLang="en-US" sz="2400" dirty="0"/>
              <a:t>右侧新版课程网站</a:t>
            </a:r>
            <a:endParaRPr lang="en-US" altLang="zh-CN" sz="2400" dirty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截止时间：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2018-5-27 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7649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197</Words>
  <Application>Microsoft Office PowerPoint</Application>
  <PresentationFormat>全屏显示(4:3)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提交要求：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专题一 Project</dc:title>
  <dc:creator>Zhifeng Hu</dc:creator>
  <cp:lastModifiedBy>WZ7040</cp:lastModifiedBy>
  <cp:revision>20</cp:revision>
  <dcterms:created xsi:type="dcterms:W3CDTF">2016-03-06T13:20:49Z</dcterms:created>
  <dcterms:modified xsi:type="dcterms:W3CDTF">2018-04-24T03:21:14Z</dcterms:modified>
</cp:coreProperties>
</file>