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1A183-021F-0574-F15F-ABA1BA239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07D881-3F16-D473-FAAF-77A1B6A40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2ADAF-63A3-5D21-1ED2-A31DF6F4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8CB5A-9E3A-518B-BCE0-26BCB238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6BD75-A444-49BC-D89E-D438EBD4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2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7ABB2-8B8E-1D32-D10A-F82971A7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A58BBC-BDA7-47A7-F91C-1B9AA80A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33E87-8C32-066C-43C1-41156CE5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DFED5B-3A48-95A6-CFE7-C25A356F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026A7-9478-7F4B-6DAE-1180D8FF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6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6DC25B-6726-3C75-F82A-A92CB838F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98A854-4DE9-E4D6-7771-A525A57E5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7DF86-897E-86BC-8724-50CABF4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54D5C-2F5A-3D19-AA94-3A5103F7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4B4B5-446E-9B6C-D127-894053BB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4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085B6-98A6-9C5C-0570-5441544F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F011D-640B-CEF9-50B0-09BF71381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3C165-876D-153E-2643-C5920A6B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561F4-D422-7873-D78B-D0006D5D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C9093-6A51-AF76-3947-336F30C2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67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93D3A-6895-5F49-AF50-37BECA9A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77819B-5420-622E-5428-0EE9013D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46852-40A4-62B8-9FC0-1702E602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7DDBD-A313-D002-7255-785F179D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39A8-6721-738E-DBC7-CC338D78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52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F1563-70E7-1C19-FDDC-BAC7AADD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93C31E-D1F4-F0CF-31B0-087415B85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A38F19-7B78-72B9-6F64-8CEF99D42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6869A7-D9DD-F3CD-BDDC-7A425E66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5AE06-2F05-A20E-991F-D0227E75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7B2E0E-9227-BE49-80B9-A4AF3BEA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1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8B9FD-8379-208D-48DB-01588B9A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CF9E92-8FE2-7019-F154-A6213C14E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848C6B-E094-05B9-F3D4-C84BED835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52FEDA-ACEC-1207-EBEF-53C79FF85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ED35AE-9DF8-6F9A-158C-6F8A574BE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80DC11-4090-D612-4547-E946B93E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E63F0D-654F-DBAA-D7D3-57CD1540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CB4F0C-AB72-690B-3CAD-7B968E8A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64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5145A-B98B-3635-C826-90346658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CF7989-A165-D8DC-47E3-13A12CB1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860699-2D90-A03A-2BA1-CE9919CA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1FE3B3-289A-8122-D7BC-7E04877F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99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AE8C5C-213F-CD22-7C13-97114FF5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FDE659-1797-7309-EF39-56D804BE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D24A1B-842D-AA90-2CD8-06A26D68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6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729CD-69CB-C944-DE44-739BC4F3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A55B2-7E5E-FC95-8570-2185D7AD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BBB3EE-C426-1AA6-D86D-4A9935C35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0A608-0A26-78FD-E04F-252C8CD3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D7E26-83A1-F4AE-CAD0-C987DEB6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C42037-BF73-8956-42B0-64CA5F0A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EE764-5EFB-7621-A41F-526C6C8D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D3E998-C630-2259-2B4C-83F0B0ECE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6D27AE-C0B5-8DBE-FCB7-A3149B89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D6F0B-6E43-239D-DFF4-468CC9F9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8711DC-5425-0DCF-82F2-8C1DBE7C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95D97-9280-4FF2-E6F6-56E516C5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1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F3FB5F-EAF1-391B-41A9-AD94B518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FE0431-9E82-A87A-601B-4F1407E0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2BB89-566E-ED49-4DC4-324008961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F773-C85B-485D-BB41-F0190B2A2BAE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D7DBE8-7863-2042-1C37-4448D0100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EB77E-998E-D6DB-EC84-B42E1C0C9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6E53-EE7C-4CCF-8684-99D537C32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8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31746E-37EF-FE28-A77C-6F68FA0F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02" y="1863801"/>
            <a:ext cx="5920994" cy="44407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B4DFB0-6445-773C-3673-DC171CCF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de-DE" sz="5400" dirty="0"/>
              <a:t>Bundesliga-betting-</a:t>
            </a:r>
            <a:r>
              <a:rPr lang="de-DE" sz="5400" dirty="0" err="1"/>
              <a:t>predictor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D7470F-83CD-0B68-29DA-03325CC91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5"/>
            <a:ext cx="10515599" cy="93268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Which soccer team will lose, win or play a draw in the upcoming game?</a:t>
            </a:r>
          </a:p>
          <a:p>
            <a:pPr algn="l"/>
            <a:r>
              <a:rPr lang="en-US" dirty="0"/>
              <a:t>Which soccer team will win the next Bundesliga season?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1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90PLUS | SC Freiburg auf dem Höhenflug: Alles, nur kein Zufall">
            <a:extLst>
              <a:ext uri="{FF2B5EF4-FFF2-40B4-BE49-F238E27FC236}">
                <a16:creationId xmlns:a16="http://schemas.microsoft.com/office/drawing/2014/main" id="{625C320E-10B4-0557-E289-BA6C1AD16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" r="1708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0C0644-3CCC-32A5-0AA1-FEE03051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8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Components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9676A4-C284-2944-FD0B-015E4FE9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8" y="2434201"/>
            <a:ext cx="4113362" cy="3742762"/>
          </a:xfrm>
        </p:spPr>
        <p:txBody>
          <a:bodyPr>
            <a:normAutofit/>
          </a:bodyPr>
          <a:lstStyle/>
          <a:p>
            <a:r>
              <a:rPr lang="en-US" sz="2000" dirty="0"/>
              <a:t>API for played and upcoming games</a:t>
            </a:r>
          </a:p>
          <a:p>
            <a:r>
              <a:rPr lang="en-US" sz="2000" dirty="0"/>
              <a:t>analysis of influential attributes </a:t>
            </a:r>
          </a:p>
          <a:p>
            <a:r>
              <a:rPr lang="en-US" sz="2000" dirty="0"/>
              <a:t>machine learning to predict </a:t>
            </a:r>
          </a:p>
          <a:p>
            <a:pPr lvl="1"/>
            <a:r>
              <a:rPr lang="en-US" sz="1600" dirty="0"/>
              <a:t>results of teams</a:t>
            </a:r>
          </a:p>
          <a:p>
            <a:pPr lvl="1"/>
            <a:r>
              <a:rPr lang="en-US" sz="1600" dirty="0"/>
              <a:t>the winner </a:t>
            </a:r>
            <a:r>
              <a:rPr lang="en-US" sz="1600"/>
              <a:t>of the next </a:t>
            </a:r>
            <a:r>
              <a:rPr lang="en-US" sz="1600" dirty="0"/>
              <a:t>season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26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chnell verkaufen! Das sind die Verlierer des 17. Spieltags - ComunioMagazin">
            <a:extLst>
              <a:ext uri="{FF2B5EF4-FFF2-40B4-BE49-F238E27FC236}">
                <a16:creationId xmlns:a16="http://schemas.microsoft.com/office/drawing/2014/main" id="{DB506509-C0AD-5648-D9D7-8D98FA39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7FE948-A59F-DBD7-5415-8A341679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de-DE" sz="400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C4CB7-3131-2793-9DB3-DA5926BCB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upcoming</a:t>
            </a:r>
            <a:r>
              <a:rPr lang="de-DE" sz="2000" dirty="0"/>
              <a:t> </a:t>
            </a:r>
            <a:r>
              <a:rPr lang="de-DE" sz="2000" dirty="0" err="1"/>
              <a:t>games</a:t>
            </a:r>
            <a:endParaRPr lang="de-DE" sz="2000" dirty="0"/>
          </a:p>
          <a:p>
            <a:r>
              <a:rPr lang="en-US" sz="2000" dirty="0"/>
              <a:t>to win most of the bets</a:t>
            </a:r>
          </a:p>
          <a:p>
            <a:r>
              <a:rPr lang="en-US" sz="2000" dirty="0"/>
              <a:t>and to surprise the bookmaker</a:t>
            </a: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9934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Bundesliga-betting-predictor</vt:lpstr>
      <vt:lpstr>Components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Bundesliga-betting-predictor</dc:title>
  <dc:creator>Simon Forbrig</dc:creator>
  <cp:lastModifiedBy>Simon Forbrig</cp:lastModifiedBy>
  <cp:revision>5</cp:revision>
  <dcterms:created xsi:type="dcterms:W3CDTF">2022-05-19T08:21:48Z</dcterms:created>
  <dcterms:modified xsi:type="dcterms:W3CDTF">2022-05-19T13:07:04Z</dcterms:modified>
</cp:coreProperties>
</file>