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>
        <p:scale>
          <a:sx n="96" d="100"/>
          <a:sy n="96" d="100"/>
        </p:scale>
        <p:origin x="-8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3FA4-2BA8-8F4D-A453-CCDA33B5F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70A78-CD77-474C-9CB7-D838D0BB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9C220-6ED5-0F47-9334-2E69CD3E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044A8-67A0-4C44-9571-C08F89A3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521FD-9713-374D-B44E-F9FE802B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0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76331-07C4-274F-A0E4-E71D6216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96C8FB-790B-3645-8323-C234CB95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A3160-1ADC-E84B-8118-A0F5C539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DE88A-B483-3E44-8D9A-E23BE260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98841-203A-1C4E-BDA5-5DFE6F24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00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C33F11-6384-3042-9D32-EBD91D020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947E08-B8FF-BD43-8340-D1DC3E5CB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846B9-8B49-7C4F-80B2-C7F50ACE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27CEC-9299-ED49-BA6F-64F1B7E9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233DA-3314-2E48-9493-430D6728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3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57BE5-98D1-994D-9D48-5F254402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60A4C-F5D4-3749-A7AE-59C9FE0C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63891-7DD2-FC45-8A04-0E930D60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1292D-1815-2C4E-A84D-989F7E00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63312-9F03-5342-BA8C-E3CCAFA4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0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01625-A1ED-2448-87EE-D4787AFF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2A93F-2A04-7749-ACF0-B464EE47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A3BF7C-A006-A04B-AC15-7BA87119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B56A8-0455-5C4C-A97A-65BEB668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3FC93-A13D-6240-9401-64E9ED37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8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2D2F4-7104-8048-AACD-FDC70113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1A67A-1E54-2C42-961B-BEE842572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F325B9-E992-9548-B50B-5EF945C03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EAA97C-FF05-9A49-9F88-F9B6B20C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FF382A-BF07-DF41-A603-2B4ADFAF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4C9D4E-06C1-F54B-B723-6549719D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15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43BF6-0792-7F45-98F3-AC0F1C0C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DF838-F3BF-6446-AD41-5C2F39A65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C7EC51-AF97-C947-872F-DA80E1C4E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AE2593-D54B-0E40-8C7B-A0A7DCA5B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44EFEB-64E8-EB40-95F1-BF53E7E28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D15A40-CF2F-EA4A-AFB5-22F5D6E9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7E7557-F97D-1747-8C95-007D4259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9C20F9-9A2B-9543-A08D-25EA587D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7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1CC97-3AF4-BE4D-9922-949ED20F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2B1848-CD72-8342-AF31-BE69399A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EA5495-EB52-6E4B-A2E8-B82BD4EC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08327F-9296-7646-9D80-0DD8F1A0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84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CFBC4C-5CA3-3543-95B3-64EEA9ED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D00BA0-F60F-7541-8854-0626B8F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BE7F16-F16C-4C41-AE3F-CBE31B32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4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737E8-5D68-544E-B961-DC3266A4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4EEC4-C63A-0144-BEFC-2C13C4A1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B74008-8182-5940-BDA4-BCD467631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A70F6C-34F8-9E4D-BC82-B58CF4D4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BD50D3-875C-3643-B88A-0A5A67AC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4ECDD-37E1-874A-950F-FF292C5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74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3BFE8-1587-F94E-9C13-48BE40B3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98EBCB-AF66-F64A-8440-F1C5D6D14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D18562-97B7-4949-8AAA-266F522BC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153E34-06FB-8446-B80A-536528A7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CAD214-4980-E64A-BA8C-7A5A434D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2B42B-DAA4-6548-BED8-8BB0A06A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52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B24594-3B1D-DE4E-9C55-7C70958E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61718F-5B49-2F42-AA94-834B81F1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13781-679E-D04A-BD83-9473D2035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8384-77AE-2948-82D8-263BC15A75F7}" type="datetimeFigureOut">
              <a:rPr lang="es-ES" smtClean="0"/>
              <a:t>20/7/20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FD57A1-3919-714D-A83A-C596094F1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7889A-EDBE-3A48-BB73-10A2D27A9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1DB6-DE46-E741-AEEB-5201071F35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8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5077441-F7C0-2047-B195-3382BAAD677F}"/>
              </a:ext>
            </a:extLst>
          </p:cNvPr>
          <p:cNvSpPr txBox="1"/>
          <p:nvPr/>
        </p:nvSpPr>
        <p:spPr>
          <a:xfrm>
            <a:off x="943429" y="291302"/>
            <a:ext cx="467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breathCode</a:t>
            </a:r>
            <a:endParaRPr lang="es-ES" sz="7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E6BDF0-AE2F-2644-8192-A65163509D44}"/>
              </a:ext>
            </a:extLst>
          </p:cNvPr>
          <p:cNvSpPr txBox="1"/>
          <p:nvPr/>
        </p:nvSpPr>
        <p:spPr>
          <a:xfrm>
            <a:off x="943429" y="1306965"/>
            <a:ext cx="353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Open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</a:rPr>
              <a:t>Breathing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 Monitor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D986A16-ACCC-C84D-8A5D-B5E61B5D4C13}"/>
              </a:ext>
            </a:extLst>
          </p:cNvPr>
          <p:cNvSpPr/>
          <p:nvPr/>
        </p:nvSpPr>
        <p:spPr>
          <a:xfrm>
            <a:off x="1243122" y="2476567"/>
            <a:ext cx="827314" cy="827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548F14-C641-2144-B1E1-F08030613217}"/>
              </a:ext>
            </a:extLst>
          </p:cNvPr>
          <p:cNvSpPr txBox="1"/>
          <p:nvPr/>
        </p:nvSpPr>
        <p:spPr>
          <a:xfrm>
            <a:off x="945579" y="3440014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Piezoelectric</a:t>
            </a:r>
            <a:r>
              <a:rPr lang="es-ES" dirty="0"/>
              <a:t> sensor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8002ACE-AA80-3A44-B313-28FB23EF7A60}"/>
              </a:ext>
            </a:extLst>
          </p:cNvPr>
          <p:cNvSpPr/>
          <p:nvPr/>
        </p:nvSpPr>
        <p:spPr>
          <a:xfrm>
            <a:off x="3983805" y="2476567"/>
            <a:ext cx="827314" cy="827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5907C0-DA6B-1347-932D-F201FC376FDA}"/>
              </a:ext>
            </a:extLst>
          </p:cNvPr>
          <p:cNvSpPr txBox="1"/>
          <p:nvPr/>
        </p:nvSpPr>
        <p:spPr>
          <a:xfrm>
            <a:off x="3692262" y="352816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Filtering</a:t>
            </a:r>
            <a:endParaRPr lang="es-ES" dirty="0"/>
          </a:p>
        </p:txBody>
      </p:sp>
      <p:sp>
        <p:nvSpPr>
          <p:cNvPr id="15" name="Triángulo 14">
            <a:extLst>
              <a:ext uri="{FF2B5EF4-FFF2-40B4-BE49-F238E27FC236}">
                <a16:creationId xmlns:a16="http://schemas.microsoft.com/office/drawing/2014/main" id="{D0A3E172-4DE7-1846-B216-DF566F2EA1FC}"/>
              </a:ext>
            </a:extLst>
          </p:cNvPr>
          <p:cNvSpPr/>
          <p:nvPr/>
        </p:nvSpPr>
        <p:spPr>
          <a:xfrm rot="5400000">
            <a:off x="5446690" y="2542753"/>
            <a:ext cx="959684" cy="82731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AD7A73-EEB6-A44A-93B6-A34A43C480DA}"/>
              </a:ext>
            </a:extLst>
          </p:cNvPr>
          <p:cNvSpPr txBox="1"/>
          <p:nvPr/>
        </p:nvSpPr>
        <p:spPr>
          <a:xfrm>
            <a:off x="5215332" y="352503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Amplification</a:t>
            </a:r>
            <a:endParaRPr lang="es-ES" dirty="0"/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5DCCC286-8343-3542-96F9-93F5F6AED4F2}"/>
              </a:ext>
            </a:extLst>
          </p:cNvPr>
          <p:cNvSpPr/>
          <p:nvPr/>
        </p:nvSpPr>
        <p:spPr>
          <a:xfrm rot="5400000">
            <a:off x="2557071" y="2542752"/>
            <a:ext cx="959684" cy="82731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687373E-7406-B44C-BC52-F325DE39E797}"/>
              </a:ext>
            </a:extLst>
          </p:cNvPr>
          <p:cNvSpPr txBox="1"/>
          <p:nvPr/>
        </p:nvSpPr>
        <p:spPr>
          <a:xfrm>
            <a:off x="2196923" y="3574332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Pre-</a:t>
            </a:r>
            <a:r>
              <a:rPr lang="es-ES" dirty="0" err="1"/>
              <a:t>amp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CEB7491-A4E2-9549-8C57-B05D13E4F116}"/>
              </a:ext>
            </a:extLst>
          </p:cNvPr>
          <p:cNvCxnSpPr>
            <a:cxnSpLocks/>
          </p:cNvCxnSpPr>
          <p:nvPr/>
        </p:nvCxnSpPr>
        <p:spPr>
          <a:xfrm>
            <a:off x="2154812" y="2956409"/>
            <a:ext cx="42633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7144D66-0E07-7A49-A46F-03E3EEABB5EF}"/>
              </a:ext>
            </a:extLst>
          </p:cNvPr>
          <p:cNvCxnSpPr>
            <a:cxnSpLocks/>
          </p:cNvCxnSpPr>
          <p:nvPr/>
        </p:nvCxnSpPr>
        <p:spPr>
          <a:xfrm>
            <a:off x="3520901" y="2956409"/>
            <a:ext cx="42633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0AACC9A-32AA-DB40-8A75-B7D57C0BF877}"/>
              </a:ext>
            </a:extLst>
          </p:cNvPr>
          <p:cNvCxnSpPr>
            <a:cxnSpLocks/>
          </p:cNvCxnSpPr>
          <p:nvPr/>
        </p:nvCxnSpPr>
        <p:spPr>
          <a:xfrm>
            <a:off x="4901495" y="2956409"/>
            <a:ext cx="42633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Marco 24">
            <a:extLst>
              <a:ext uri="{FF2B5EF4-FFF2-40B4-BE49-F238E27FC236}">
                <a16:creationId xmlns:a16="http://schemas.microsoft.com/office/drawing/2014/main" id="{EC6B8309-3D55-654E-B6B0-64C7ADBD4687}"/>
              </a:ext>
            </a:extLst>
          </p:cNvPr>
          <p:cNvSpPr/>
          <p:nvPr/>
        </p:nvSpPr>
        <p:spPr>
          <a:xfrm>
            <a:off x="928708" y="2140279"/>
            <a:ext cx="7422628" cy="2080383"/>
          </a:xfrm>
          <a:prstGeom prst="frame">
            <a:avLst>
              <a:gd name="adj1" fmla="val 1477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4E34508C-5406-2548-8A17-D8FFFB6EB3DE}"/>
              </a:ext>
            </a:extLst>
          </p:cNvPr>
          <p:cNvSpPr/>
          <p:nvPr/>
        </p:nvSpPr>
        <p:spPr>
          <a:xfrm>
            <a:off x="6949048" y="2378393"/>
            <a:ext cx="1173185" cy="1173185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F1CAFC2-7EB9-1F43-ABB0-12A8B3F48732}"/>
              </a:ext>
            </a:extLst>
          </p:cNvPr>
          <p:cNvSpPr txBox="1"/>
          <p:nvPr/>
        </p:nvSpPr>
        <p:spPr>
          <a:xfrm>
            <a:off x="6783334" y="3551578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Arduino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C2463A2-B15B-1243-8E11-D607E12F6C17}"/>
              </a:ext>
            </a:extLst>
          </p:cNvPr>
          <p:cNvCxnSpPr>
            <a:cxnSpLocks/>
          </p:cNvCxnSpPr>
          <p:nvPr/>
        </p:nvCxnSpPr>
        <p:spPr>
          <a:xfrm>
            <a:off x="6465765" y="2956408"/>
            <a:ext cx="42633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175D1A-DDC1-8B40-B0FF-E28BAD874D47}"/>
              </a:ext>
            </a:extLst>
          </p:cNvPr>
          <p:cNvSpPr txBox="1"/>
          <p:nvPr/>
        </p:nvSpPr>
        <p:spPr>
          <a:xfrm>
            <a:off x="928708" y="1740169"/>
            <a:ext cx="353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3">
                    <a:lumMod val="75000"/>
                  </a:schemeClr>
                </a:solidFill>
              </a:rPr>
              <a:t>Wearable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</a:rPr>
              <a:t>Device</a:t>
            </a:r>
            <a:endParaRPr lang="es-E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Marco 35">
            <a:extLst>
              <a:ext uri="{FF2B5EF4-FFF2-40B4-BE49-F238E27FC236}">
                <a16:creationId xmlns:a16="http://schemas.microsoft.com/office/drawing/2014/main" id="{6093BA21-3740-404C-8554-68D498993919}"/>
              </a:ext>
            </a:extLst>
          </p:cNvPr>
          <p:cNvSpPr/>
          <p:nvPr/>
        </p:nvSpPr>
        <p:spPr>
          <a:xfrm>
            <a:off x="928708" y="4626240"/>
            <a:ext cx="7422628" cy="2080383"/>
          </a:xfrm>
          <a:prstGeom prst="frame">
            <a:avLst>
              <a:gd name="adj1" fmla="val 1477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9" name="Esquina doblada 38">
            <a:extLst>
              <a:ext uri="{FF2B5EF4-FFF2-40B4-BE49-F238E27FC236}">
                <a16:creationId xmlns:a16="http://schemas.microsoft.com/office/drawing/2014/main" id="{F1FC6C3A-CE08-754D-9E8E-00B1E46E40E0}"/>
              </a:ext>
            </a:extLst>
          </p:cNvPr>
          <p:cNvSpPr/>
          <p:nvPr/>
        </p:nvSpPr>
        <p:spPr>
          <a:xfrm>
            <a:off x="7109033" y="5002136"/>
            <a:ext cx="853214" cy="855526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</a:t>
            </a:r>
            <a:r>
              <a:rPr lang="es-ES" dirty="0" err="1"/>
              <a:t>py</a:t>
            </a:r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C8C4447-F58E-BA44-9784-AEEC234FB22C}"/>
              </a:ext>
            </a:extLst>
          </p:cNvPr>
          <p:cNvSpPr txBox="1"/>
          <p:nvPr/>
        </p:nvSpPr>
        <p:spPr>
          <a:xfrm>
            <a:off x="6598179" y="6016587"/>
            <a:ext cx="156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Pre-</a:t>
            </a:r>
            <a:r>
              <a:rPr lang="es-ES" dirty="0" err="1"/>
              <a:t>processing</a:t>
            </a:r>
            <a:endParaRPr lang="es-ES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8CC4C34-71AB-0C45-9BD8-07789924BD88}"/>
              </a:ext>
            </a:extLst>
          </p:cNvPr>
          <p:cNvCxnSpPr>
            <a:cxnSpLocks/>
          </p:cNvCxnSpPr>
          <p:nvPr/>
        </p:nvCxnSpPr>
        <p:spPr>
          <a:xfrm flipH="1">
            <a:off x="6348994" y="5522664"/>
            <a:ext cx="53923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D2E717D-5A7F-554C-AF81-F06CAB875276}"/>
              </a:ext>
            </a:extLst>
          </p:cNvPr>
          <p:cNvSpPr txBox="1"/>
          <p:nvPr/>
        </p:nvSpPr>
        <p:spPr>
          <a:xfrm>
            <a:off x="4941222" y="6019183"/>
            <a:ext cx="156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Segmentation</a:t>
            </a:r>
            <a:endParaRPr lang="es-ES" dirty="0"/>
          </a:p>
        </p:txBody>
      </p:sp>
      <p:sp>
        <p:nvSpPr>
          <p:cNvPr id="44" name="Esquina doblada 43">
            <a:extLst>
              <a:ext uri="{FF2B5EF4-FFF2-40B4-BE49-F238E27FC236}">
                <a16:creationId xmlns:a16="http://schemas.microsoft.com/office/drawing/2014/main" id="{00CAECD4-B814-F541-963B-908E141BAE77}"/>
              </a:ext>
            </a:extLst>
          </p:cNvPr>
          <p:cNvSpPr/>
          <p:nvPr/>
        </p:nvSpPr>
        <p:spPr>
          <a:xfrm>
            <a:off x="5295020" y="5094901"/>
            <a:ext cx="853214" cy="855526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</a:t>
            </a:r>
            <a:r>
              <a:rPr lang="es-ES" dirty="0" err="1"/>
              <a:t>py</a:t>
            </a:r>
            <a:endParaRPr lang="es-ES" dirty="0"/>
          </a:p>
        </p:txBody>
      </p:sp>
      <p:sp>
        <p:nvSpPr>
          <p:cNvPr id="45" name="Esquina doblada 44">
            <a:extLst>
              <a:ext uri="{FF2B5EF4-FFF2-40B4-BE49-F238E27FC236}">
                <a16:creationId xmlns:a16="http://schemas.microsoft.com/office/drawing/2014/main" id="{F94D19B5-CC32-2B48-BE52-1116869F3CCD}"/>
              </a:ext>
            </a:extLst>
          </p:cNvPr>
          <p:cNvSpPr/>
          <p:nvPr/>
        </p:nvSpPr>
        <p:spPr>
          <a:xfrm>
            <a:off x="3422090" y="5069175"/>
            <a:ext cx="853214" cy="855526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</a:t>
            </a:r>
            <a:r>
              <a:rPr lang="es-ES" dirty="0" err="1"/>
              <a:t>py</a:t>
            </a:r>
            <a:endParaRPr lang="es-ES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1744C4A-A830-D444-B952-40F1F447FB5E}"/>
              </a:ext>
            </a:extLst>
          </p:cNvPr>
          <p:cNvCxnSpPr>
            <a:cxnSpLocks/>
          </p:cNvCxnSpPr>
          <p:nvPr/>
        </p:nvCxnSpPr>
        <p:spPr>
          <a:xfrm flipH="1">
            <a:off x="4435816" y="5545803"/>
            <a:ext cx="53923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BED80BC-180D-F446-B3D2-30288C9F8D4B}"/>
              </a:ext>
            </a:extLst>
          </p:cNvPr>
          <p:cNvSpPr txBox="1"/>
          <p:nvPr/>
        </p:nvSpPr>
        <p:spPr>
          <a:xfrm>
            <a:off x="3058371" y="6016587"/>
            <a:ext cx="1568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IA/ML </a:t>
            </a:r>
            <a:r>
              <a:rPr lang="es-ES" dirty="0" err="1"/>
              <a:t>Classification</a:t>
            </a:r>
            <a:endParaRPr lang="es-ES" dirty="0"/>
          </a:p>
        </p:txBody>
      </p:sp>
      <p:sp>
        <p:nvSpPr>
          <p:cNvPr id="48" name="Esquina doblada 47">
            <a:extLst>
              <a:ext uri="{FF2B5EF4-FFF2-40B4-BE49-F238E27FC236}">
                <a16:creationId xmlns:a16="http://schemas.microsoft.com/office/drawing/2014/main" id="{098BE0CB-34D0-5A4B-95C0-8F41B32916D8}"/>
              </a:ext>
            </a:extLst>
          </p:cNvPr>
          <p:cNvSpPr/>
          <p:nvPr/>
        </p:nvSpPr>
        <p:spPr>
          <a:xfrm>
            <a:off x="1599559" y="5069175"/>
            <a:ext cx="853214" cy="855526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</a:t>
            </a:r>
            <a:r>
              <a:rPr lang="es-ES" dirty="0" err="1"/>
              <a:t>txt</a:t>
            </a:r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FCE6832-FC87-A845-974D-3D2A617E81E3}"/>
              </a:ext>
            </a:extLst>
          </p:cNvPr>
          <p:cNvSpPr txBox="1"/>
          <p:nvPr/>
        </p:nvSpPr>
        <p:spPr>
          <a:xfrm>
            <a:off x="1235840" y="6016587"/>
            <a:ext cx="156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Global </a:t>
            </a:r>
            <a:r>
              <a:rPr lang="es-ES" dirty="0" err="1"/>
              <a:t>Stats</a:t>
            </a:r>
            <a:endParaRPr lang="es-ES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6C844BC-D69D-0E44-A215-1E605FF696B8}"/>
              </a:ext>
            </a:extLst>
          </p:cNvPr>
          <p:cNvSpPr txBox="1"/>
          <p:nvPr/>
        </p:nvSpPr>
        <p:spPr>
          <a:xfrm>
            <a:off x="921929" y="4229137"/>
            <a:ext cx="353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</a:rPr>
              <a:t>Classification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</a:rPr>
              <a:t>Algorithm</a:t>
            </a:r>
            <a:endParaRPr lang="es-E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39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</Words>
  <Application>Microsoft Macintosh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FORCEN ASENSIO</dc:creator>
  <cp:lastModifiedBy>SERGIO FORCEN ASENSIO</cp:lastModifiedBy>
  <cp:revision>5</cp:revision>
  <dcterms:created xsi:type="dcterms:W3CDTF">2020-07-20T20:23:12Z</dcterms:created>
  <dcterms:modified xsi:type="dcterms:W3CDTF">2020-07-20T22:34:41Z</dcterms:modified>
</cp:coreProperties>
</file>