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9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3226B-5C80-4EF9-A6F5-1B97FA476920}" v="26" dt="2021-01-31T17:32:53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Forster" userId="9ec43d7327048c87" providerId="LiveId" clId="{8DC3226B-5C80-4EF9-A6F5-1B97FA476920}"/>
    <pc:docChg chg="undo custSel delSld modSld">
      <pc:chgData name="Simon Forster" userId="9ec43d7327048c87" providerId="LiveId" clId="{8DC3226B-5C80-4EF9-A6F5-1B97FA476920}" dt="2021-01-31T17:37:30.570" v="3369" actId="20577"/>
      <pc:docMkLst>
        <pc:docMk/>
      </pc:docMkLst>
      <pc:sldChg chg="modSp mod">
        <pc:chgData name="Simon Forster" userId="9ec43d7327048c87" providerId="LiveId" clId="{8DC3226B-5C80-4EF9-A6F5-1B97FA476920}" dt="2021-01-31T14:10:30.919" v="35" actId="20577"/>
        <pc:sldMkLst>
          <pc:docMk/>
          <pc:sldMk cId="941611786" sldId="256"/>
        </pc:sldMkLst>
        <pc:spChg chg="mod">
          <ac:chgData name="Simon Forster" userId="9ec43d7327048c87" providerId="LiveId" clId="{8DC3226B-5C80-4EF9-A6F5-1B97FA476920}" dt="2021-01-31T14:10:30.919" v="35" actId="20577"/>
          <ac:spMkLst>
            <pc:docMk/>
            <pc:sldMk cId="941611786" sldId="256"/>
            <ac:spMk id="2" creationId="{B844B258-0686-4987-A12C-C2470986B35C}"/>
          </ac:spMkLst>
        </pc:spChg>
      </pc:sldChg>
      <pc:sldChg chg="addSp delSp modSp mod">
        <pc:chgData name="Simon Forster" userId="9ec43d7327048c87" providerId="LiveId" clId="{8DC3226B-5C80-4EF9-A6F5-1B97FA476920}" dt="2021-01-31T14:11:22.648" v="47" actId="1076"/>
        <pc:sldMkLst>
          <pc:docMk/>
          <pc:sldMk cId="2407863524" sldId="257"/>
        </pc:sldMkLst>
        <pc:spChg chg="mod">
          <ac:chgData name="Simon Forster" userId="9ec43d7327048c87" providerId="LiveId" clId="{8DC3226B-5C80-4EF9-A6F5-1B97FA476920}" dt="2021-01-31T14:10:43.222" v="36" actId="15"/>
          <ac:spMkLst>
            <pc:docMk/>
            <pc:sldMk cId="2407863524" sldId="257"/>
            <ac:spMk id="3" creationId="{ACA2A175-797C-432F-A6D1-17C9B5A24BCF}"/>
          </ac:spMkLst>
        </pc:spChg>
        <pc:picChg chg="add del mod">
          <ac:chgData name="Simon Forster" userId="9ec43d7327048c87" providerId="LiveId" clId="{8DC3226B-5C80-4EF9-A6F5-1B97FA476920}" dt="2021-01-31T14:11:19.127" v="44" actId="478"/>
          <ac:picMkLst>
            <pc:docMk/>
            <pc:sldMk cId="2407863524" sldId="257"/>
            <ac:picMk id="5" creationId="{F8FD8B49-F05B-470F-AE56-F8F0EBA11E7F}"/>
          </ac:picMkLst>
        </pc:picChg>
        <pc:picChg chg="add mod">
          <ac:chgData name="Simon Forster" userId="9ec43d7327048c87" providerId="LiveId" clId="{8DC3226B-5C80-4EF9-A6F5-1B97FA476920}" dt="2021-01-31T14:11:22.648" v="47" actId="1076"/>
          <ac:picMkLst>
            <pc:docMk/>
            <pc:sldMk cId="2407863524" sldId="257"/>
            <ac:picMk id="7" creationId="{FA5E87A0-5F7F-4FD4-88A7-006AD7BDA18E}"/>
          </ac:picMkLst>
        </pc:picChg>
        <pc:picChg chg="del">
          <ac:chgData name="Simon Forster" userId="9ec43d7327048c87" providerId="LiveId" clId="{8DC3226B-5C80-4EF9-A6F5-1B97FA476920}" dt="2021-01-31T14:10:48.806" v="37" actId="478"/>
          <ac:picMkLst>
            <pc:docMk/>
            <pc:sldMk cId="2407863524" sldId="257"/>
            <ac:picMk id="8" creationId="{4A08CE9B-B124-4B65-89D8-09C92272A148}"/>
          </ac:picMkLst>
        </pc:picChg>
      </pc:sldChg>
      <pc:sldChg chg="modSp mod">
        <pc:chgData name="Simon Forster" userId="9ec43d7327048c87" providerId="LiveId" clId="{8DC3226B-5C80-4EF9-A6F5-1B97FA476920}" dt="2021-01-31T14:15:20.422" v="297" actId="1076"/>
        <pc:sldMkLst>
          <pc:docMk/>
          <pc:sldMk cId="1406497869" sldId="258"/>
        </pc:sldMkLst>
        <pc:graphicFrameChg chg="mod modGraphic">
          <ac:chgData name="Simon Forster" userId="9ec43d7327048c87" providerId="LiveId" clId="{8DC3226B-5C80-4EF9-A6F5-1B97FA476920}" dt="2021-01-31T14:15:20.422" v="297" actId="1076"/>
          <ac:graphicFrameMkLst>
            <pc:docMk/>
            <pc:sldMk cId="1406497869" sldId="258"/>
            <ac:graphicFrameMk id="6" creationId="{4E048DCB-A9E0-4B89-BD7B-5A2C05C53467}"/>
          </ac:graphicFrameMkLst>
        </pc:graphicFrameChg>
      </pc:sldChg>
      <pc:sldChg chg="addSp delSp modSp mod">
        <pc:chgData name="Simon Forster" userId="9ec43d7327048c87" providerId="LiveId" clId="{8DC3226B-5C80-4EF9-A6F5-1B97FA476920}" dt="2021-01-31T14:23:09.544" v="340" actId="1076"/>
        <pc:sldMkLst>
          <pc:docMk/>
          <pc:sldMk cId="30863857" sldId="259"/>
        </pc:sldMkLst>
        <pc:picChg chg="add mod">
          <ac:chgData name="Simon Forster" userId="9ec43d7327048c87" providerId="LiveId" clId="{8DC3226B-5C80-4EF9-A6F5-1B97FA476920}" dt="2021-01-31T14:22:16.149" v="335" actId="1076"/>
          <ac:picMkLst>
            <pc:docMk/>
            <pc:sldMk cId="30863857" sldId="259"/>
            <ac:picMk id="4" creationId="{ECD78A4D-69C0-473B-9EDB-9AC34FD17680}"/>
          </ac:picMkLst>
        </pc:picChg>
        <pc:picChg chg="add mod">
          <ac:chgData name="Simon Forster" userId="9ec43d7327048c87" providerId="LiveId" clId="{8DC3226B-5C80-4EF9-A6F5-1B97FA476920}" dt="2021-01-31T14:23:09.544" v="340" actId="1076"/>
          <ac:picMkLst>
            <pc:docMk/>
            <pc:sldMk cId="30863857" sldId="259"/>
            <ac:picMk id="6" creationId="{7D92E2DA-8055-4841-97E7-25AFD48DE43C}"/>
          </ac:picMkLst>
        </pc:picChg>
        <pc:picChg chg="del">
          <ac:chgData name="Simon Forster" userId="9ec43d7327048c87" providerId="LiveId" clId="{8DC3226B-5C80-4EF9-A6F5-1B97FA476920}" dt="2021-01-31T14:21:52.140" v="330" actId="478"/>
          <ac:picMkLst>
            <pc:docMk/>
            <pc:sldMk cId="30863857" sldId="259"/>
            <ac:picMk id="7" creationId="{1B53D778-74DD-4531-A005-5950D1C540A9}"/>
          </ac:picMkLst>
        </pc:picChg>
        <pc:picChg chg="del">
          <ac:chgData name="Simon Forster" userId="9ec43d7327048c87" providerId="LiveId" clId="{8DC3226B-5C80-4EF9-A6F5-1B97FA476920}" dt="2021-01-31T14:21:52.617" v="331" actId="478"/>
          <ac:picMkLst>
            <pc:docMk/>
            <pc:sldMk cId="30863857" sldId="259"/>
            <ac:picMk id="8" creationId="{858E23CF-30D1-4D1F-85B1-4CB9CCEA54A0}"/>
          </ac:picMkLst>
        </pc:picChg>
        <pc:picChg chg="del">
          <ac:chgData name="Simon Forster" userId="9ec43d7327048c87" providerId="LiveId" clId="{8DC3226B-5C80-4EF9-A6F5-1B97FA476920}" dt="2021-01-31T14:21:53.095" v="332" actId="478"/>
          <ac:picMkLst>
            <pc:docMk/>
            <pc:sldMk cId="30863857" sldId="259"/>
            <ac:picMk id="9" creationId="{C8705D97-4BDF-4935-AFDC-55C6B17FB3ED}"/>
          </ac:picMkLst>
        </pc:picChg>
        <pc:picChg chg="del">
          <ac:chgData name="Simon Forster" userId="9ec43d7327048c87" providerId="LiveId" clId="{8DC3226B-5C80-4EF9-A6F5-1B97FA476920}" dt="2021-01-31T14:21:54.669" v="333" actId="478"/>
          <ac:picMkLst>
            <pc:docMk/>
            <pc:sldMk cId="30863857" sldId="259"/>
            <ac:picMk id="10" creationId="{05FABE0D-B0E4-4067-80E4-1A62DFFC6D9B}"/>
          </ac:picMkLst>
        </pc:picChg>
      </pc:sldChg>
      <pc:sldChg chg="modSp mod">
        <pc:chgData name="Simon Forster" userId="9ec43d7327048c87" providerId="LiveId" clId="{8DC3226B-5C80-4EF9-A6F5-1B97FA476920}" dt="2021-01-31T17:33:05.431" v="3067" actId="20577"/>
        <pc:sldMkLst>
          <pc:docMk/>
          <pc:sldMk cId="467271427" sldId="260"/>
        </pc:sldMkLst>
        <pc:spChg chg="mod">
          <ac:chgData name="Simon Forster" userId="9ec43d7327048c87" providerId="LiveId" clId="{8DC3226B-5C80-4EF9-A6F5-1B97FA476920}" dt="2021-01-31T17:18:40.920" v="2232" actId="20577"/>
          <ac:spMkLst>
            <pc:docMk/>
            <pc:sldMk cId="467271427" sldId="260"/>
            <ac:spMk id="2" creationId="{09BD0768-9002-45F5-AA14-D10F5A19FC0D}"/>
          </ac:spMkLst>
        </pc:spChg>
        <pc:graphicFrameChg chg="mod modGraphic">
          <ac:chgData name="Simon Forster" userId="9ec43d7327048c87" providerId="LiveId" clId="{8DC3226B-5C80-4EF9-A6F5-1B97FA476920}" dt="2021-01-31T17:33:05.431" v="3067" actId="20577"/>
          <ac:graphicFrameMkLst>
            <pc:docMk/>
            <pc:sldMk cId="467271427" sldId="260"/>
            <ac:graphicFrameMk id="13" creationId="{0D3DB789-EDB0-4DB4-84A2-6744A193FC64}"/>
          </ac:graphicFrameMkLst>
        </pc:graphicFrameChg>
      </pc:sldChg>
      <pc:sldChg chg="addSp delSp modSp mod">
        <pc:chgData name="Simon Forster" userId="9ec43d7327048c87" providerId="LiveId" clId="{8DC3226B-5C80-4EF9-A6F5-1B97FA476920}" dt="2021-01-31T14:21:33.861" v="316" actId="1076"/>
        <pc:sldMkLst>
          <pc:docMk/>
          <pc:sldMk cId="2383652746" sldId="261"/>
        </pc:sldMkLst>
        <pc:picChg chg="del">
          <ac:chgData name="Simon Forster" userId="9ec43d7327048c87" providerId="LiveId" clId="{8DC3226B-5C80-4EF9-A6F5-1B97FA476920}" dt="2021-01-31T14:15:26.032" v="298" actId="478"/>
          <ac:picMkLst>
            <pc:docMk/>
            <pc:sldMk cId="2383652746" sldId="261"/>
            <ac:picMk id="4" creationId="{067F90AC-B17E-4568-88C2-DFB2B9EC82FB}"/>
          </ac:picMkLst>
        </pc:picChg>
        <pc:picChg chg="del">
          <ac:chgData name="Simon Forster" userId="9ec43d7327048c87" providerId="LiveId" clId="{8DC3226B-5C80-4EF9-A6F5-1B97FA476920}" dt="2021-01-31T14:16:10.163" v="304" actId="478"/>
          <ac:picMkLst>
            <pc:docMk/>
            <pc:sldMk cId="2383652746" sldId="261"/>
            <ac:picMk id="5" creationId="{5EEFD088-756B-4926-8DB9-719D52A9D17B}"/>
          </ac:picMkLst>
        </pc:picChg>
        <pc:picChg chg="add mod">
          <ac:chgData name="Simon Forster" userId="9ec43d7327048c87" providerId="LiveId" clId="{8DC3226B-5C80-4EF9-A6F5-1B97FA476920}" dt="2021-01-31T14:16:11.505" v="305" actId="1076"/>
          <ac:picMkLst>
            <pc:docMk/>
            <pc:sldMk cId="2383652746" sldId="261"/>
            <ac:picMk id="8" creationId="{5691B0B8-3112-40D3-8815-C359D6E525FE}"/>
          </ac:picMkLst>
        </pc:picChg>
        <pc:picChg chg="add mod">
          <ac:chgData name="Simon Forster" userId="9ec43d7327048c87" providerId="LiveId" clId="{8DC3226B-5C80-4EF9-A6F5-1B97FA476920}" dt="2021-01-31T14:21:33.861" v="316" actId="1076"/>
          <ac:picMkLst>
            <pc:docMk/>
            <pc:sldMk cId="2383652746" sldId="261"/>
            <ac:picMk id="10" creationId="{2947ACD1-F96E-4AAA-8949-EDED4657E75D}"/>
          </ac:picMkLst>
        </pc:picChg>
      </pc:sldChg>
      <pc:sldChg chg="delSp modSp mod">
        <pc:chgData name="Simon Forster" userId="9ec43d7327048c87" providerId="LiveId" clId="{8DC3226B-5C80-4EF9-A6F5-1B97FA476920}" dt="2021-01-31T14:25:23.872" v="480" actId="207"/>
        <pc:sldMkLst>
          <pc:docMk/>
          <pc:sldMk cId="3792898392" sldId="262"/>
        </pc:sldMkLst>
        <pc:spChg chg="mod">
          <ac:chgData name="Simon Forster" userId="9ec43d7327048c87" providerId="LiveId" clId="{8DC3226B-5C80-4EF9-A6F5-1B97FA476920}" dt="2021-01-31T14:25:23.872" v="480" actId="207"/>
          <ac:spMkLst>
            <pc:docMk/>
            <pc:sldMk cId="3792898392" sldId="262"/>
            <ac:spMk id="3" creationId="{F5DF68B9-7902-4985-9E3B-47F8FFA16644}"/>
          </ac:spMkLst>
        </pc:spChg>
        <pc:picChg chg="del">
          <ac:chgData name="Simon Forster" userId="9ec43d7327048c87" providerId="LiveId" clId="{8DC3226B-5C80-4EF9-A6F5-1B97FA476920}" dt="2021-01-31T14:23:21.060" v="343" actId="478"/>
          <ac:picMkLst>
            <pc:docMk/>
            <pc:sldMk cId="3792898392" sldId="262"/>
            <ac:picMk id="5" creationId="{B8E21DA6-0688-4DA7-B1D7-9401DC62F259}"/>
          </ac:picMkLst>
        </pc:picChg>
      </pc:sldChg>
      <pc:sldChg chg="addSp delSp modSp mod">
        <pc:chgData name="Simon Forster" userId="9ec43d7327048c87" providerId="LiveId" clId="{8DC3226B-5C80-4EF9-A6F5-1B97FA476920}" dt="2021-01-31T17:24:52.423" v="2738" actId="20577"/>
        <pc:sldMkLst>
          <pc:docMk/>
          <pc:sldMk cId="75323952" sldId="263"/>
        </pc:sldMkLst>
        <pc:spChg chg="mod">
          <ac:chgData name="Simon Forster" userId="9ec43d7327048c87" providerId="LiveId" clId="{8DC3226B-5C80-4EF9-A6F5-1B97FA476920}" dt="2021-01-31T14:29:16.289" v="796" actId="1076"/>
          <ac:spMkLst>
            <pc:docMk/>
            <pc:sldMk cId="75323952" sldId="263"/>
            <ac:spMk id="2" creationId="{ECDA8D6E-3539-4EB2-950B-E69D32206392}"/>
          </ac:spMkLst>
        </pc:spChg>
        <pc:spChg chg="mod">
          <ac:chgData name="Simon Forster" userId="9ec43d7327048c87" providerId="LiveId" clId="{8DC3226B-5C80-4EF9-A6F5-1B97FA476920}" dt="2021-01-31T17:24:52.423" v="2738" actId="20577"/>
          <ac:spMkLst>
            <pc:docMk/>
            <pc:sldMk cId="75323952" sldId="263"/>
            <ac:spMk id="3" creationId="{3B3CE3AD-B10E-4D77-9114-5BC093D43193}"/>
          </ac:spMkLst>
        </pc:spChg>
        <pc:picChg chg="del">
          <ac:chgData name="Simon Forster" userId="9ec43d7327048c87" providerId="LiveId" clId="{8DC3226B-5C80-4EF9-A6F5-1B97FA476920}" dt="2021-01-31T14:27:41.595" v="724" actId="478"/>
          <ac:picMkLst>
            <pc:docMk/>
            <pc:sldMk cId="75323952" sldId="263"/>
            <ac:picMk id="5" creationId="{74541C1B-FBE4-4450-A6A6-A386F3096852}"/>
          </ac:picMkLst>
        </pc:picChg>
        <pc:picChg chg="add mod">
          <ac:chgData name="Simon Forster" userId="9ec43d7327048c87" providerId="LiveId" clId="{8DC3226B-5C80-4EF9-A6F5-1B97FA476920}" dt="2021-01-31T14:33:02.929" v="964" actId="1076"/>
          <ac:picMkLst>
            <pc:docMk/>
            <pc:sldMk cId="75323952" sldId="263"/>
            <ac:picMk id="6" creationId="{7B86EFB3-949C-456E-80AA-07BECAE56239}"/>
          </ac:picMkLst>
        </pc:picChg>
        <pc:picChg chg="add del mod">
          <ac:chgData name="Simon Forster" userId="9ec43d7327048c87" providerId="LiveId" clId="{8DC3226B-5C80-4EF9-A6F5-1B97FA476920}" dt="2021-01-31T14:29:06.340" v="789"/>
          <ac:picMkLst>
            <pc:docMk/>
            <pc:sldMk cId="75323952" sldId="263"/>
            <ac:picMk id="1026" creationId="{0FA4D89C-9D38-43AD-A992-81DD8B10774B}"/>
          </ac:picMkLst>
        </pc:picChg>
        <pc:picChg chg="add del mod">
          <ac:chgData name="Simon Forster" userId="9ec43d7327048c87" providerId="LiveId" clId="{8DC3226B-5C80-4EF9-A6F5-1B97FA476920}" dt="2021-01-31T14:29:11.126" v="793"/>
          <ac:picMkLst>
            <pc:docMk/>
            <pc:sldMk cId="75323952" sldId="263"/>
            <ac:picMk id="1028" creationId="{C6FD7E2E-F88D-4E76-89EB-B3B8428DFCEA}"/>
          </ac:picMkLst>
        </pc:picChg>
        <pc:picChg chg="add del mod">
          <ac:chgData name="Simon Forster" userId="9ec43d7327048c87" providerId="LiveId" clId="{8DC3226B-5C80-4EF9-A6F5-1B97FA476920}" dt="2021-01-31T14:29:16.612" v="797"/>
          <ac:picMkLst>
            <pc:docMk/>
            <pc:sldMk cId="75323952" sldId="263"/>
            <ac:picMk id="1030" creationId="{AB2929A2-7E68-44FD-80B3-CE71C1068D5E}"/>
          </ac:picMkLst>
        </pc:picChg>
        <pc:picChg chg="add mod">
          <ac:chgData name="Simon Forster" userId="9ec43d7327048c87" providerId="LiveId" clId="{8DC3226B-5C80-4EF9-A6F5-1B97FA476920}" dt="2021-01-31T14:29:26.970" v="802" actId="1076"/>
          <ac:picMkLst>
            <pc:docMk/>
            <pc:sldMk cId="75323952" sldId="263"/>
            <ac:picMk id="1032" creationId="{387C8552-07FD-4B87-9055-1FCEB36BD596}"/>
          </ac:picMkLst>
        </pc:picChg>
        <pc:picChg chg="add del mod">
          <ac:chgData name="Simon Forster" userId="9ec43d7327048c87" providerId="LiveId" clId="{8DC3226B-5C80-4EF9-A6F5-1B97FA476920}" dt="2021-01-31T14:29:27.341" v="803"/>
          <ac:picMkLst>
            <pc:docMk/>
            <pc:sldMk cId="75323952" sldId="263"/>
            <ac:picMk id="1034" creationId="{F6F7565B-555A-4843-81BE-CA46FC0315C9}"/>
          </ac:picMkLst>
        </pc:picChg>
        <pc:picChg chg="add mod">
          <ac:chgData name="Simon Forster" userId="9ec43d7327048c87" providerId="LiveId" clId="{8DC3226B-5C80-4EF9-A6F5-1B97FA476920}" dt="2021-01-31T14:29:30.574" v="805" actId="1076"/>
          <ac:picMkLst>
            <pc:docMk/>
            <pc:sldMk cId="75323952" sldId="263"/>
            <ac:picMk id="1036" creationId="{0BC1F0DC-85A7-4A8C-AA07-5016966A5B49}"/>
          </ac:picMkLst>
        </pc:picChg>
      </pc:sldChg>
      <pc:sldChg chg="addSp modSp mod">
        <pc:chgData name="Simon Forster" userId="9ec43d7327048c87" providerId="LiveId" clId="{8DC3226B-5C80-4EF9-A6F5-1B97FA476920}" dt="2021-01-31T17:24:03.791" v="2696" actId="20577"/>
        <pc:sldMkLst>
          <pc:docMk/>
          <pc:sldMk cId="1524303297" sldId="265"/>
        </pc:sldMkLst>
        <pc:spChg chg="mod">
          <ac:chgData name="Simon Forster" userId="9ec43d7327048c87" providerId="LiveId" clId="{8DC3226B-5C80-4EF9-A6F5-1B97FA476920}" dt="2021-01-31T17:22:01.562" v="2527" actId="20577"/>
          <ac:spMkLst>
            <pc:docMk/>
            <pc:sldMk cId="1524303297" sldId="265"/>
            <ac:spMk id="3" creationId="{33880EFF-43EB-4154-A35F-423A29A02A6E}"/>
          </ac:spMkLst>
        </pc:spChg>
        <pc:graphicFrameChg chg="add mod modGraphic">
          <ac:chgData name="Simon Forster" userId="9ec43d7327048c87" providerId="LiveId" clId="{8DC3226B-5C80-4EF9-A6F5-1B97FA476920}" dt="2021-01-31T17:24:03.791" v="2696" actId="20577"/>
          <ac:graphicFrameMkLst>
            <pc:docMk/>
            <pc:sldMk cId="1524303297" sldId="265"/>
            <ac:graphicFrameMk id="4" creationId="{9BC68797-459A-4AD4-88A1-44E3310DB609}"/>
          </ac:graphicFrameMkLst>
        </pc:graphicFrameChg>
      </pc:sldChg>
      <pc:sldChg chg="modSp mod">
        <pc:chgData name="Simon Forster" userId="9ec43d7327048c87" providerId="LiveId" clId="{8DC3226B-5C80-4EF9-A6F5-1B97FA476920}" dt="2021-01-31T17:21:01.330" v="2424" actId="20577"/>
        <pc:sldMkLst>
          <pc:docMk/>
          <pc:sldMk cId="1265383623" sldId="266"/>
        </pc:sldMkLst>
        <pc:spChg chg="mod">
          <ac:chgData name="Simon Forster" userId="9ec43d7327048c87" providerId="LiveId" clId="{8DC3226B-5C80-4EF9-A6F5-1B97FA476920}" dt="2021-01-31T17:21:01.330" v="2424" actId="20577"/>
          <ac:spMkLst>
            <pc:docMk/>
            <pc:sldMk cId="1265383623" sldId="266"/>
            <ac:spMk id="3" creationId="{96F71CE9-A9DF-4B16-97AB-3E2E90D8D126}"/>
          </ac:spMkLst>
        </pc:spChg>
      </pc:sldChg>
      <pc:sldChg chg="addSp delSp modSp del mod">
        <pc:chgData name="Simon Forster" userId="9ec43d7327048c87" providerId="LiveId" clId="{8DC3226B-5C80-4EF9-A6F5-1B97FA476920}" dt="2021-01-31T14:23:15.094" v="342" actId="47"/>
        <pc:sldMkLst>
          <pc:docMk/>
          <pc:sldMk cId="437952136" sldId="267"/>
        </pc:sldMkLst>
        <pc:spChg chg="add mod">
          <ac:chgData name="Simon Forster" userId="9ec43d7327048c87" providerId="LiveId" clId="{8DC3226B-5C80-4EF9-A6F5-1B97FA476920}" dt="2021-01-31T14:23:13.573" v="341" actId="478"/>
          <ac:spMkLst>
            <pc:docMk/>
            <pc:sldMk cId="437952136" sldId="267"/>
            <ac:spMk id="5" creationId="{619CA730-F00A-4F7E-931A-015995310B18}"/>
          </ac:spMkLst>
        </pc:spChg>
        <pc:picChg chg="del">
          <ac:chgData name="Simon Forster" userId="9ec43d7327048c87" providerId="LiveId" clId="{8DC3226B-5C80-4EF9-A6F5-1B97FA476920}" dt="2021-01-31T14:23:13.573" v="341" actId="478"/>
          <ac:picMkLst>
            <pc:docMk/>
            <pc:sldMk cId="437952136" sldId="267"/>
            <ac:picMk id="4" creationId="{F24E4E4E-4766-4114-93D2-6A14FD9990EB}"/>
          </ac:picMkLst>
        </pc:picChg>
      </pc:sldChg>
      <pc:sldChg chg="modSp mod">
        <pc:chgData name="Simon Forster" userId="9ec43d7327048c87" providerId="LiveId" clId="{8DC3226B-5C80-4EF9-A6F5-1B97FA476920}" dt="2021-01-31T17:37:30.570" v="3369" actId="20577"/>
        <pc:sldMkLst>
          <pc:docMk/>
          <pc:sldMk cId="437817676" sldId="268"/>
        </pc:sldMkLst>
        <pc:spChg chg="mod">
          <ac:chgData name="Simon Forster" userId="9ec43d7327048c87" providerId="LiveId" clId="{8DC3226B-5C80-4EF9-A6F5-1B97FA476920}" dt="2021-01-31T17:37:30.570" v="3369" actId="20577"/>
          <ac:spMkLst>
            <pc:docMk/>
            <pc:sldMk cId="437817676" sldId="268"/>
            <ac:spMk id="3" creationId="{DB0DE2D8-1BAF-4557-8B39-954C130CD9E5}"/>
          </ac:spMkLst>
        </pc:spChg>
      </pc:sldChg>
      <pc:sldChg chg="modSp mod">
        <pc:chgData name="Simon Forster" userId="9ec43d7327048c87" providerId="LiveId" clId="{8DC3226B-5C80-4EF9-A6F5-1B97FA476920}" dt="2021-01-31T16:30:45.449" v="1221" actId="20577"/>
        <pc:sldMkLst>
          <pc:docMk/>
          <pc:sldMk cId="4042343797" sldId="269"/>
        </pc:sldMkLst>
        <pc:spChg chg="mod">
          <ac:chgData name="Simon Forster" userId="9ec43d7327048c87" providerId="LiveId" clId="{8DC3226B-5C80-4EF9-A6F5-1B97FA476920}" dt="2021-01-31T16:30:45.449" v="1221" actId="20577"/>
          <ac:spMkLst>
            <pc:docMk/>
            <pc:sldMk cId="4042343797" sldId="269"/>
            <ac:spMk id="3" creationId="{02C667E9-8A91-4CD2-B708-FFE7C637748C}"/>
          </ac:spMkLst>
        </pc:spChg>
      </pc:sldChg>
    </pc:docChg>
  </pc:docChgLst>
  <pc:docChgLst>
    <pc:chgData name="Simon Forster" userId="9ec43d7327048c87" providerId="LiveId" clId="{98D6FC9D-5EA5-4CB8-9B1E-8FD4776FF75F}"/>
    <pc:docChg chg="undo redo custSel addSld delSld modSld sldOrd">
      <pc:chgData name="Simon Forster" userId="9ec43d7327048c87" providerId="LiveId" clId="{98D6FC9D-5EA5-4CB8-9B1E-8FD4776FF75F}" dt="2021-01-08T09:16:08.372" v="5937" actId="20577"/>
      <pc:docMkLst>
        <pc:docMk/>
      </pc:docMkLst>
      <pc:sldChg chg="modSp new mod">
        <pc:chgData name="Simon Forster" userId="9ec43d7327048c87" providerId="LiveId" clId="{98D6FC9D-5EA5-4CB8-9B1E-8FD4776FF75F}" dt="2021-01-07T11:16:50.478" v="3046" actId="20577"/>
        <pc:sldMkLst>
          <pc:docMk/>
          <pc:sldMk cId="941611786" sldId="256"/>
        </pc:sldMkLst>
        <pc:spChg chg="mod">
          <ac:chgData name="Simon Forster" userId="9ec43d7327048c87" providerId="LiveId" clId="{98D6FC9D-5EA5-4CB8-9B1E-8FD4776FF75F}" dt="2021-01-07T11:16:50.478" v="3046" actId="20577"/>
          <ac:spMkLst>
            <pc:docMk/>
            <pc:sldMk cId="941611786" sldId="256"/>
            <ac:spMk id="2" creationId="{B844B258-0686-4987-A12C-C2470986B35C}"/>
          </ac:spMkLst>
        </pc:spChg>
        <pc:spChg chg="mod">
          <ac:chgData name="Simon Forster" userId="9ec43d7327048c87" providerId="LiveId" clId="{98D6FC9D-5EA5-4CB8-9B1E-8FD4776FF75F}" dt="2021-01-07T09:14:37.023" v="1381"/>
          <ac:spMkLst>
            <pc:docMk/>
            <pc:sldMk cId="941611786" sldId="256"/>
            <ac:spMk id="3" creationId="{A99FE7A0-71C6-40EF-BBBB-7D1CC5A8B6BE}"/>
          </ac:spMkLst>
        </pc:spChg>
      </pc:sldChg>
      <pc:sldChg chg="addSp delSp modSp new mod">
        <pc:chgData name="Simon Forster" userId="9ec43d7327048c87" providerId="LiveId" clId="{98D6FC9D-5EA5-4CB8-9B1E-8FD4776FF75F}" dt="2021-01-07T09:17:25.694" v="1422" actId="1076"/>
        <pc:sldMkLst>
          <pc:docMk/>
          <pc:sldMk cId="2407863524" sldId="257"/>
        </pc:sldMkLst>
        <pc:spChg chg="mod">
          <ac:chgData name="Simon Forster" userId="9ec43d7327048c87" providerId="LiveId" clId="{98D6FC9D-5EA5-4CB8-9B1E-8FD4776FF75F}" dt="2021-01-07T09:15:15.755" v="1383" actId="20577"/>
          <ac:spMkLst>
            <pc:docMk/>
            <pc:sldMk cId="2407863524" sldId="257"/>
            <ac:spMk id="2" creationId="{3966834A-F7CE-4790-8120-A07A49C35B61}"/>
          </ac:spMkLst>
        </pc:spChg>
        <pc:spChg chg="mod">
          <ac:chgData name="Simon Forster" userId="9ec43d7327048c87" providerId="LiveId" clId="{98D6FC9D-5EA5-4CB8-9B1E-8FD4776FF75F}" dt="2021-01-07T09:14:37.023" v="1381"/>
          <ac:spMkLst>
            <pc:docMk/>
            <pc:sldMk cId="2407863524" sldId="257"/>
            <ac:spMk id="3" creationId="{ACA2A175-797C-432F-A6D1-17C9B5A24BCF}"/>
          </ac:spMkLst>
        </pc:spChg>
        <pc:picChg chg="add del mod">
          <ac:chgData name="Simon Forster" userId="9ec43d7327048c87" providerId="LiveId" clId="{98D6FC9D-5EA5-4CB8-9B1E-8FD4776FF75F}" dt="2021-01-06T15:12:36.499" v="993" actId="478"/>
          <ac:picMkLst>
            <pc:docMk/>
            <pc:sldMk cId="2407863524" sldId="257"/>
            <ac:picMk id="4" creationId="{18B32B16-FC79-44D9-A718-43974CB91AEE}"/>
          </ac:picMkLst>
        </pc:picChg>
        <pc:picChg chg="add del mod">
          <ac:chgData name="Simon Forster" userId="9ec43d7327048c87" providerId="LiveId" clId="{98D6FC9D-5EA5-4CB8-9B1E-8FD4776FF75F}" dt="2021-01-06T15:12:41.685" v="996" actId="478"/>
          <ac:picMkLst>
            <pc:docMk/>
            <pc:sldMk cId="2407863524" sldId="257"/>
            <ac:picMk id="6" creationId="{9F8CEA07-EE64-446D-AE30-FD290C700274}"/>
          </ac:picMkLst>
        </pc:picChg>
        <pc:picChg chg="add mod">
          <ac:chgData name="Simon Forster" userId="9ec43d7327048c87" providerId="LiveId" clId="{98D6FC9D-5EA5-4CB8-9B1E-8FD4776FF75F}" dt="2021-01-07T09:17:25.694" v="1422" actId="1076"/>
          <ac:picMkLst>
            <pc:docMk/>
            <pc:sldMk cId="2407863524" sldId="257"/>
            <ac:picMk id="8" creationId="{4A08CE9B-B124-4B65-89D8-09C92272A148}"/>
          </ac:picMkLst>
        </pc:picChg>
      </pc:sldChg>
      <pc:sldChg chg="addSp delSp modSp new mod">
        <pc:chgData name="Simon Forster" userId="9ec43d7327048c87" providerId="LiveId" clId="{98D6FC9D-5EA5-4CB8-9B1E-8FD4776FF75F}" dt="2021-01-07T17:12:08.765" v="5829" actId="20577"/>
        <pc:sldMkLst>
          <pc:docMk/>
          <pc:sldMk cId="1406497869" sldId="258"/>
        </pc:sldMkLst>
        <pc:spChg chg="mod">
          <ac:chgData name="Simon Forster" userId="9ec43d7327048c87" providerId="LiveId" clId="{98D6FC9D-5EA5-4CB8-9B1E-8FD4776FF75F}" dt="2021-01-07T09:15:18.831" v="1385" actId="20577"/>
          <ac:spMkLst>
            <pc:docMk/>
            <pc:sldMk cId="1406497869" sldId="258"/>
            <ac:spMk id="2" creationId="{58D6E48B-4A05-478C-91C9-9C6A37CE92FF}"/>
          </ac:spMkLst>
        </pc:spChg>
        <pc:spChg chg="add del">
          <ac:chgData name="Simon Forster" userId="9ec43d7327048c87" providerId="LiveId" clId="{98D6FC9D-5EA5-4CB8-9B1E-8FD4776FF75F}" dt="2021-01-06T09:37:58.662" v="415" actId="3680"/>
          <ac:spMkLst>
            <pc:docMk/>
            <pc:sldMk cId="1406497869" sldId="258"/>
            <ac:spMk id="3" creationId="{4E9CEFB8-D9C8-4067-81BB-92476979B6E3}"/>
          </ac:spMkLst>
        </pc:spChg>
        <pc:graphicFrameChg chg="add mod ord modGraphic">
          <ac:chgData name="Simon Forster" userId="9ec43d7327048c87" providerId="LiveId" clId="{98D6FC9D-5EA5-4CB8-9B1E-8FD4776FF75F}" dt="2021-01-07T17:12:08.765" v="5829" actId="20577"/>
          <ac:graphicFrameMkLst>
            <pc:docMk/>
            <pc:sldMk cId="1406497869" sldId="258"/>
            <ac:graphicFrameMk id="6" creationId="{4E048DCB-A9E0-4B89-BD7B-5A2C05C53467}"/>
          </ac:graphicFrameMkLst>
        </pc:graphicFrameChg>
        <pc:picChg chg="add mod">
          <ac:chgData name="Simon Forster" userId="9ec43d7327048c87" providerId="LiveId" clId="{98D6FC9D-5EA5-4CB8-9B1E-8FD4776FF75F}" dt="2021-01-06T09:36:59.730" v="407"/>
          <ac:picMkLst>
            <pc:docMk/>
            <pc:sldMk cId="1406497869" sldId="258"/>
            <ac:picMk id="4" creationId="{508F1A27-2C64-47C8-A272-C6465FB18BF2}"/>
          </ac:picMkLst>
        </pc:picChg>
        <pc:picChg chg="add del mod">
          <ac:chgData name="Simon Forster" userId="9ec43d7327048c87" providerId="LiveId" clId="{98D6FC9D-5EA5-4CB8-9B1E-8FD4776FF75F}" dt="2021-01-06T09:37:43.247" v="414" actId="478"/>
          <ac:picMkLst>
            <pc:docMk/>
            <pc:sldMk cId="1406497869" sldId="258"/>
            <ac:picMk id="5" creationId="{AA46DF94-D57B-452B-A196-9D435CF0FE49}"/>
          </ac:picMkLst>
        </pc:picChg>
      </pc:sldChg>
      <pc:sldChg chg="addSp delSp modSp new mod">
        <pc:chgData name="Simon Forster" userId="9ec43d7327048c87" providerId="LiveId" clId="{98D6FC9D-5EA5-4CB8-9B1E-8FD4776FF75F}" dt="2021-01-07T18:51:35.571" v="5910" actId="166"/>
        <pc:sldMkLst>
          <pc:docMk/>
          <pc:sldMk cId="30863857" sldId="259"/>
        </pc:sldMkLst>
        <pc:spChg chg="mod">
          <ac:chgData name="Simon Forster" userId="9ec43d7327048c87" providerId="LiveId" clId="{98D6FC9D-5EA5-4CB8-9B1E-8FD4776FF75F}" dt="2021-01-07T09:15:32.187" v="1395" actId="20577"/>
          <ac:spMkLst>
            <pc:docMk/>
            <pc:sldMk cId="30863857" sldId="259"/>
            <ac:spMk id="2" creationId="{10C1FCF7-1DC0-4355-9746-6E58E0955153}"/>
          </ac:spMkLst>
        </pc:spChg>
        <pc:spChg chg="del">
          <ac:chgData name="Simon Forster" userId="9ec43d7327048c87" providerId="LiveId" clId="{98D6FC9D-5EA5-4CB8-9B1E-8FD4776FF75F}" dt="2021-01-06T10:10:16.101" v="991" actId="478"/>
          <ac:spMkLst>
            <pc:docMk/>
            <pc:sldMk cId="30863857" sldId="259"/>
            <ac:spMk id="3" creationId="{2F587C31-6574-41D6-AD9D-C683747704E1}"/>
          </ac:spMkLst>
        </pc:spChg>
        <pc:picChg chg="add del mod">
          <ac:chgData name="Simon Forster" userId="9ec43d7327048c87" providerId="LiveId" clId="{98D6FC9D-5EA5-4CB8-9B1E-8FD4776FF75F}" dt="2021-01-06T15:12:44.098" v="997" actId="478"/>
          <ac:picMkLst>
            <pc:docMk/>
            <pc:sldMk cId="30863857" sldId="259"/>
            <ac:picMk id="4" creationId="{7E7F2157-7492-44C8-AC9B-1D929CB3E894}"/>
          </ac:picMkLst>
        </pc:picChg>
        <pc:picChg chg="add del mod">
          <ac:chgData name="Simon Forster" userId="9ec43d7327048c87" providerId="LiveId" clId="{98D6FC9D-5EA5-4CB8-9B1E-8FD4776FF75F}" dt="2021-01-07T09:13:54.236" v="1374" actId="21"/>
          <ac:picMkLst>
            <pc:docMk/>
            <pc:sldMk cId="30863857" sldId="259"/>
            <ac:picMk id="6" creationId="{C83BEDFB-A98F-42D8-A323-598BEF934E59}"/>
          </ac:picMkLst>
        </pc:picChg>
        <pc:picChg chg="add mod ord modCrop">
          <ac:chgData name="Simon Forster" userId="9ec43d7327048c87" providerId="LiveId" clId="{98D6FC9D-5EA5-4CB8-9B1E-8FD4776FF75F}" dt="2021-01-07T18:51:35.571" v="5910" actId="166"/>
          <ac:picMkLst>
            <pc:docMk/>
            <pc:sldMk cId="30863857" sldId="259"/>
            <ac:picMk id="7" creationId="{1B53D778-74DD-4531-A005-5950D1C540A9}"/>
          </ac:picMkLst>
        </pc:picChg>
        <pc:picChg chg="add mod">
          <ac:chgData name="Simon Forster" userId="9ec43d7327048c87" providerId="LiveId" clId="{98D6FC9D-5EA5-4CB8-9B1E-8FD4776FF75F}" dt="2021-01-07T09:17:18.997" v="1421" actId="1076"/>
          <ac:picMkLst>
            <pc:docMk/>
            <pc:sldMk cId="30863857" sldId="259"/>
            <ac:picMk id="8" creationId="{858E23CF-30D1-4D1F-85B1-4CB9CCEA54A0}"/>
          </ac:picMkLst>
        </pc:picChg>
        <pc:picChg chg="add mod modCrop">
          <ac:chgData name="Simon Forster" userId="9ec43d7327048c87" providerId="LiveId" clId="{98D6FC9D-5EA5-4CB8-9B1E-8FD4776FF75F}" dt="2021-01-07T18:51:31.801" v="5908" actId="1076"/>
          <ac:picMkLst>
            <pc:docMk/>
            <pc:sldMk cId="30863857" sldId="259"/>
            <ac:picMk id="9" creationId="{C8705D97-4BDF-4935-AFDC-55C6B17FB3ED}"/>
          </ac:picMkLst>
        </pc:picChg>
        <pc:picChg chg="add mod modCrop">
          <ac:chgData name="Simon Forster" userId="9ec43d7327048c87" providerId="LiveId" clId="{98D6FC9D-5EA5-4CB8-9B1E-8FD4776FF75F}" dt="2021-01-07T18:51:29.626" v="5907" actId="1076"/>
          <ac:picMkLst>
            <pc:docMk/>
            <pc:sldMk cId="30863857" sldId="259"/>
            <ac:picMk id="10" creationId="{05FABE0D-B0E4-4067-80E4-1A62DFFC6D9B}"/>
          </ac:picMkLst>
        </pc:picChg>
      </pc:sldChg>
      <pc:sldChg chg="addSp delSp modSp new mod ord">
        <pc:chgData name="Simon Forster" userId="9ec43d7327048c87" providerId="LiveId" clId="{98D6FC9D-5EA5-4CB8-9B1E-8FD4776FF75F}" dt="2021-01-07T17:19:25.469" v="5831"/>
        <pc:sldMkLst>
          <pc:docMk/>
          <pc:sldMk cId="467271427" sldId="260"/>
        </pc:sldMkLst>
        <pc:spChg chg="mod">
          <ac:chgData name="Simon Forster" userId="9ec43d7327048c87" providerId="LiveId" clId="{98D6FC9D-5EA5-4CB8-9B1E-8FD4776FF75F}" dt="2021-01-07T14:45:51.282" v="5168" actId="1076"/>
          <ac:spMkLst>
            <pc:docMk/>
            <pc:sldMk cId="467271427" sldId="260"/>
            <ac:spMk id="2" creationId="{09BD0768-9002-45F5-AA14-D10F5A19FC0D}"/>
          </ac:spMkLst>
        </pc:spChg>
        <pc:spChg chg="del">
          <ac:chgData name="Simon Forster" userId="9ec43d7327048c87" providerId="LiveId" clId="{98D6FC9D-5EA5-4CB8-9B1E-8FD4776FF75F}" dt="2021-01-06T09:49:35.128" v="915"/>
          <ac:spMkLst>
            <pc:docMk/>
            <pc:sldMk cId="467271427" sldId="260"/>
            <ac:spMk id="3" creationId="{688691F2-7626-49D1-B764-68AF335571A7}"/>
          </ac:spMkLst>
        </pc:spChg>
        <pc:spChg chg="add del mod">
          <ac:chgData name="Simon Forster" userId="9ec43d7327048c87" providerId="LiveId" clId="{98D6FC9D-5EA5-4CB8-9B1E-8FD4776FF75F}" dt="2021-01-07T10:04:56.664" v="1633"/>
          <ac:spMkLst>
            <pc:docMk/>
            <pc:sldMk cId="467271427" sldId="260"/>
            <ac:spMk id="4" creationId="{808717FC-8183-4914-8D77-B29CC55FDC4C}"/>
          </ac:spMkLst>
        </pc:spChg>
        <pc:spChg chg="add del mod">
          <ac:chgData name="Simon Forster" userId="9ec43d7327048c87" providerId="LiveId" clId="{98D6FC9D-5EA5-4CB8-9B1E-8FD4776FF75F}" dt="2021-01-06T09:51:16.936" v="931"/>
          <ac:spMkLst>
            <pc:docMk/>
            <pc:sldMk cId="467271427" sldId="260"/>
            <ac:spMk id="6" creationId="{CA01A707-7DA5-4E86-9AB9-5AF2EFD7A96D}"/>
          </ac:spMkLst>
        </pc:spChg>
        <pc:spChg chg="add del mod">
          <ac:chgData name="Simon Forster" userId="9ec43d7327048c87" providerId="LiveId" clId="{98D6FC9D-5EA5-4CB8-9B1E-8FD4776FF75F}" dt="2021-01-07T14:45:41.713" v="5164" actId="478"/>
          <ac:spMkLst>
            <pc:docMk/>
            <pc:sldMk cId="467271427" sldId="260"/>
            <ac:spMk id="7" creationId="{A8AA1F2A-1CB3-4436-ACFE-3DB2645C876A}"/>
          </ac:spMkLst>
        </pc:spChg>
        <pc:spChg chg="add del mod">
          <ac:chgData name="Simon Forster" userId="9ec43d7327048c87" providerId="LiveId" clId="{98D6FC9D-5EA5-4CB8-9B1E-8FD4776FF75F}" dt="2021-01-07T14:46:06.653" v="5170"/>
          <ac:spMkLst>
            <pc:docMk/>
            <pc:sldMk cId="467271427" sldId="260"/>
            <ac:spMk id="12" creationId="{4DE064BF-E1CB-40E9-8A5C-44F2F90E6447}"/>
          </ac:spMkLst>
        </pc:spChg>
        <pc:graphicFrameChg chg="add del mod modGraphic">
          <ac:chgData name="Simon Forster" userId="9ec43d7327048c87" providerId="LiveId" clId="{98D6FC9D-5EA5-4CB8-9B1E-8FD4776FF75F}" dt="2021-01-06T09:50:05.383" v="918" actId="21"/>
          <ac:graphicFrameMkLst>
            <pc:docMk/>
            <pc:sldMk cId="467271427" sldId="260"/>
            <ac:graphicFrameMk id="4" creationId="{2DE789AA-8A54-4F1F-AA37-BF0D41140B92}"/>
          </ac:graphicFrameMkLst>
        </pc:graphicFrameChg>
        <pc:graphicFrameChg chg="add del mod modGraphic">
          <ac:chgData name="Simon Forster" userId="9ec43d7327048c87" providerId="LiveId" clId="{98D6FC9D-5EA5-4CB8-9B1E-8FD4776FF75F}" dt="2021-01-07T14:45:54.056" v="5169" actId="478"/>
          <ac:graphicFrameMkLst>
            <pc:docMk/>
            <pc:sldMk cId="467271427" sldId="260"/>
            <ac:graphicFrameMk id="5" creationId="{94034602-7EE6-441E-8715-8EEB31EC076C}"/>
          </ac:graphicFrameMkLst>
        </pc:graphicFrameChg>
        <pc:graphicFrameChg chg="add del mod modGraphic">
          <ac:chgData name="Simon Forster" userId="9ec43d7327048c87" providerId="LiveId" clId="{98D6FC9D-5EA5-4CB8-9B1E-8FD4776FF75F}" dt="2021-01-06T09:51:08.873" v="928" actId="21"/>
          <ac:graphicFrameMkLst>
            <pc:docMk/>
            <pc:sldMk cId="467271427" sldId="260"/>
            <ac:graphicFrameMk id="7" creationId="{264CA5B1-B689-4D1F-B34D-3BF4305925E5}"/>
          </ac:graphicFrameMkLst>
        </pc:graphicFrameChg>
        <pc:graphicFrameChg chg="add del mod">
          <ac:chgData name="Simon Forster" userId="9ec43d7327048c87" providerId="LiveId" clId="{98D6FC9D-5EA5-4CB8-9B1E-8FD4776FF75F}" dt="2021-01-06T09:51:16.115" v="930"/>
          <ac:graphicFrameMkLst>
            <pc:docMk/>
            <pc:sldMk cId="467271427" sldId="260"/>
            <ac:graphicFrameMk id="8" creationId="{6E20E856-E72D-4FFC-8251-3364025A3BEA}"/>
          </ac:graphicFrameMkLst>
        </pc:graphicFrameChg>
        <pc:graphicFrameChg chg="add del mod modGraphic">
          <ac:chgData name="Simon Forster" userId="9ec43d7327048c87" providerId="LiveId" clId="{98D6FC9D-5EA5-4CB8-9B1E-8FD4776FF75F}" dt="2021-01-07T10:04:55.029" v="1632" actId="478"/>
          <ac:graphicFrameMkLst>
            <pc:docMk/>
            <pc:sldMk cId="467271427" sldId="260"/>
            <ac:graphicFrameMk id="9" creationId="{62D459EA-F819-48FD-91DD-26DFA96809B8}"/>
          </ac:graphicFrameMkLst>
        </pc:graphicFrameChg>
        <pc:graphicFrameChg chg="add mod modGraphic">
          <ac:chgData name="Simon Forster" userId="9ec43d7327048c87" providerId="LiveId" clId="{98D6FC9D-5EA5-4CB8-9B1E-8FD4776FF75F}" dt="2021-01-07T14:47:41.566" v="5181" actId="12385"/>
          <ac:graphicFrameMkLst>
            <pc:docMk/>
            <pc:sldMk cId="467271427" sldId="260"/>
            <ac:graphicFrameMk id="13" creationId="{0D3DB789-EDB0-4DB4-84A2-6744A193FC64}"/>
          </ac:graphicFrameMkLst>
        </pc:graphicFrameChg>
        <pc:picChg chg="add del mod">
          <ac:chgData name="Simon Forster" userId="9ec43d7327048c87" providerId="LiveId" clId="{98D6FC9D-5EA5-4CB8-9B1E-8FD4776FF75F}" dt="2021-01-07T14:45:41.306" v="5163" actId="22"/>
          <ac:picMkLst>
            <pc:docMk/>
            <pc:sldMk cId="467271427" sldId="260"/>
            <ac:picMk id="10" creationId="{64613639-BD7B-48C3-95DE-D4E09F442157}"/>
          </ac:picMkLst>
        </pc:picChg>
      </pc:sldChg>
      <pc:sldChg chg="addSp delSp modSp new mod ord">
        <pc:chgData name="Simon Forster" userId="9ec43d7327048c87" providerId="LiveId" clId="{98D6FC9D-5EA5-4CB8-9B1E-8FD4776FF75F}" dt="2021-01-07T17:26:43.885" v="5833"/>
        <pc:sldMkLst>
          <pc:docMk/>
          <pc:sldMk cId="2383652746" sldId="261"/>
        </pc:sldMkLst>
        <pc:spChg chg="mod">
          <ac:chgData name="Simon Forster" userId="9ec43d7327048c87" providerId="LiveId" clId="{98D6FC9D-5EA5-4CB8-9B1E-8FD4776FF75F}" dt="2021-01-07T09:14:37.023" v="1381"/>
          <ac:spMkLst>
            <pc:docMk/>
            <pc:sldMk cId="2383652746" sldId="261"/>
            <ac:spMk id="2" creationId="{F6EF9D42-E482-4F38-9436-CA303E6B05CD}"/>
          </ac:spMkLst>
        </pc:spChg>
        <pc:spChg chg="del">
          <ac:chgData name="Simon Forster" userId="9ec43d7327048c87" providerId="LiveId" clId="{98D6FC9D-5EA5-4CB8-9B1E-8FD4776FF75F}" dt="2021-01-06T09:58:29.125" v="988" actId="478"/>
          <ac:spMkLst>
            <pc:docMk/>
            <pc:sldMk cId="2383652746" sldId="261"/>
            <ac:spMk id="3" creationId="{9F87FE0E-04C4-454B-A031-E8D21B4AC425}"/>
          </ac:spMkLst>
        </pc:spChg>
        <pc:spChg chg="add mod">
          <ac:chgData name="Simon Forster" userId="9ec43d7327048c87" providerId="LiveId" clId="{98D6FC9D-5EA5-4CB8-9B1E-8FD4776FF75F}" dt="2021-01-07T11:22:04.575" v="3357" actId="1076"/>
          <ac:spMkLst>
            <pc:docMk/>
            <pc:sldMk cId="2383652746" sldId="261"/>
            <ac:spMk id="6" creationId="{BFC46C76-D9F7-4343-A2B7-78E023138CF0}"/>
          </ac:spMkLst>
        </pc:spChg>
        <pc:spChg chg="add mod">
          <ac:chgData name="Simon Forster" userId="9ec43d7327048c87" providerId="LiveId" clId="{98D6FC9D-5EA5-4CB8-9B1E-8FD4776FF75F}" dt="2021-01-07T11:21:57.333" v="3355" actId="1076"/>
          <ac:spMkLst>
            <pc:docMk/>
            <pc:sldMk cId="2383652746" sldId="261"/>
            <ac:spMk id="7" creationId="{411B3545-8E32-4D65-8AD7-A0EBABFF93BD}"/>
          </ac:spMkLst>
        </pc:spChg>
        <pc:picChg chg="add mod modCrop">
          <ac:chgData name="Simon Forster" userId="9ec43d7327048c87" providerId="LiveId" clId="{98D6FC9D-5EA5-4CB8-9B1E-8FD4776FF75F}" dt="2021-01-07T11:20:56.957" v="3301" actId="1076"/>
          <ac:picMkLst>
            <pc:docMk/>
            <pc:sldMk cId="2383652746" sldId="261"/>
            <ac:picMk id="4" creationId="{067F90AC-B17E-4568-88C2-DFB2B9EC82FB}"/>
          </ac:picMkLst>
        </pc:picChg>
        <pc:picChg chg="add mod">
          <ac:chgData name="Simon Forster" userId="9ec43d7327048c87" providerId="LiveId" clId="{98D6FC9D-5EA5-4CB8-9B1E-8FD4776FF75F}" dt="2021-01-07T11:20:55.266" v="3300" actId="1076"/>
          <ac:picMkLst>
            <pc:docMk/>
            <pc:sldMk cId="2383652746" sldId="261"/>
            <ac:picMk id="5" creationId="{5EEFD088-756B-4926-8DB9-719D52A9D17B}"/>
          </ac:picMkLst>
        </pc:picChg>
      </pc:sldChg>
      <pc:sldChg chg="addSp modSp new mod">
        <pc:chgData name="Simon Forster" userId="9ec43d7327048c87" providerId="LiveId" clId="{98D6FC9D-5EA5-4CB8-9B1E-8FD4776FF75F}" dt="2021-01-07T18:04:21.987" v="5848" actId="20577"/>
        <pc:sldMkLst>
          <pc:docMk/>
          <pc:sldMk cId="3792898392" sldId="262"/>
        </pc:sldMkLst>
        <pc:spChg chg="mod">
          <ac:chgData name="Simon Forster" userId="9ec43d7327048c87" providerId="LiveId" clId="{98D6FC9D-5EA5-4CB8-9B1E-8FD4776FF75F}" dt="2021-01-07T11:24:08.804" v="3574" actId="20577"/>
          <ac:spMkLst>
            <pc:docMk/>
            <pc:sldMk cId="3792898392" sldId="262"/>
            <ac:spMk id="2" creationId="{716F2C0F-369E-4E26-B7B4-1DA1CC43D958}"/>
          </ac:spMkLst>
        </pc:spChg>
        <pc:spChg chg="mod">
          <ac:chgData name="Simon Forster" userId="9ec43d7327048c87" providerId="LiveId" clId="{98D6FC9D-5EA5-4CB8-9B1E-8FD4776FF75F}" dt="2021-01-07T18:04:21.987" v="5848" actId="20577"/>
          <ac:spMkLst>
            <pc:docMk/>
            <pc:sldMk cId="3792898392" sldId="262"/>
            <ac:spMk id="3" creationId="{F5DF68B9-7902-4985-9E3B-47F8FFA16644}"/>
          </ac:spMkLst>
        </pc:spChg>
        <pc:picChg chg="add mod">
          <ac:chgData name="Simon Forster" userId="9ec43d7327048c87" providerId="LiveId" clId="{98D6FC9D-5EA5-4CB8-9B1E-8FD4776FF75F}" dt="2021-01-07T17:45:37.722" v="5843" actId="1076"/>
          <ac:picMkLst>
            <pc:docMk/>
            <pc:sldMk cId="3792898392" sldId="262"/>
            <ac:picMk id="5" creationId="{B8E21DA6-0688-4DA7-B1D7-9401DC62F259}"/>
          </ac:picMkLst>
        </pc:picChg>
      </pc:sldChg>
      <pc:sldChg chg="addSp delSp modSp new mod">
        <pc:chgData name="Simon Forster" userId="9ec43d7327048c87" providerId="LiveId" clId="{98D6FC9D-5EA5-4CB8-9B1E-8FD4776FF75F}" dt="2021-01-07T16:03:47.861" v="5387" actId="1076"/>
        <pc:sldMkLst>
          <pc:docMk/>
          <pc:sldMk cId="75323952" sldId="263"/>
        </pc:sldMkLst>
        <pc:spChg chg="mod">
          <ac:chgData name="Simon Forster" userId="9ec43d7327048c87" providerId="LiveId" clId="{98D6FC9D-5EA5-4CB8-9B1E-8FD4776FF75F}" dt="2021-01-07T09:14:37.023" v="1381"/>
          <ac:spMkLst>
            <pc:docMk/>
            <pc:sldMk cId="75323952" sldId="263"/>
            <ac:spMk id="2" creationId="{ECDA8D6E-3539-4EB2-950B-E69D32206392}"/>
          </ac:spMkLst>
        </pc:spChg>
        <pc:spChg chg="mod">
          <ac:chgData name="Simon Forster" userId="9ec43d7327048c87" providerId="LiveId" clId="{98D6FC9D-5EA5-4CB8-9B1E-8FD4776FF75F}" dt="2021-01-07T16:03:14.034" v="5385" actId="20577"/>
          <ac:spMkLst>
            <pc:docMk/>
            <pc:sldMk cId="75323952" sldId="263"/>
            <ac:spMk id="3" creationId="{3B3CE3AD-B10E-4D77-9114-5BC093D43193}"/>
          </ac:spMkLst>
        </pc:spChg>
        <pc:picChg chg="add mod">
          <ac:chgData name="Simon Forster" userId="9ec43d7327048c87" providerId="LiveId" clId="{98D6FC9D-5EA5-4CB8-9B1E-8FD4776FF75F}" dt="2021-01-07T16:03:47.861" v="5387" actId="1076"/>
          <ac:picMkLst>
            <pc:docMk/>
            <pc:sldMk cId="75323952" sldId="263"/>
            <ac:picMk id="5" creationId="{74541C1B-FBE4-4450-A6A6-A386F3096852}"/>
          </ac:picMkLst>
        </pc:picChg>
        <pc:picChg chg="add del">
          <ac:chgData name="Simon Forster" userId="9ec43d7327048c87" providerId="LiveId" clId="{98D6FC9D-5EA5-4CB8-9B1E-8FD4776FF75F}" dt="2021-01-07T09:21:30.083" v="1424" actId="478"/>
          <ac:picMkLst>
            <pc:docMk/>
            <pc:sldMk cId="75323952" sldId="263"/>
            <ac:picMk id="1026" creationId="{ABF2ABBB-8072-4CD8-8B9B-D1B97108108C}"/>
          </ac:picMkLst>
        </pc:picChg>
        <pc:picChg chg="add del mod">
          <ac:chgData name="Simon Forster" userId="9ec43d7327048c87" providerId="LiveId" clId="{98D6FC9D-5EA5-4CB8-9B1E-8FD4776FF75F}" dt="2021-01-07T16:03:10.590" v="5383" actId="478"/>
          <ac:picMkLst>
            <pc:docMk/>
            <pc:sldMk cId="75323952" sldId="263"/>
            <ac:picMk id="1028" creationId="{844E786A-50A5-44CF-9FFB-D2E02FE2D6FC}"/>
          </ac:picMkLst>
        </pc:picChg>
      </pc:sldChg>
      <pc:sldChg chg="modSp new mod">
        <pc:chgData name="Simon Forster" userId="9ec43d7327048c87" providerId="LiveId" clId="{98D6FC9D-5EA5-4CB8-9B1E-8FD4776FF75F}" dt="2021-01-07T14:48:51.504" v="5186" actId="1076"/>
        <pc:sldMkLst>
          <pc:docMk/>
          <pc:sldMk cId="3141875789" sldId="264"/>
        </pc:sldMkLst>
        <pc:spChg chg="mod">
          <ac:chgData name="Simon Forster" userId="9ec43d7327048c87" providerId="LiveId" clId="{98D6FC9D-5EA5-4CB8-9B1E-8FD4776FF75F}" dt="2021-01-07T14:48:51.504" v="5186" actId="1076"/>
          <ac:spMkLst>
            <pc:docMk/>
            <pc:sldMk cId="3141875789" sldId="264"/>
            <ac:spMk id="2" creationId="{C2B534E1-8BE7-43DE-801A-AB59034CDFEC}"/>
          </ac:spMkLst>
        </pc:spChg>
        <pc:spChg chg="mod">
          <ac:chgData name="Simon Forster" userId="9ec43d7327048c87" providerId="LiveId" clId="{98D6FC9D-5EA5-4CB8-9B1E-8FD4776FF75F}" dt="2021-01-07T09:14:37.023" v="1381"/>
          <ac:spMkLst>
            <pc:docMk/>
            <pc:sldMk cId="3141875789" sldId="264"/>
            <ac:spMk id="3" creationId="{20A8C037-2172-4AFA-8DB5-8EC5F521C8EE}"/>
          </ac:spMkLst>
        </pc:spChg>
      </pc:sldChg>
      <pc:sldChg chg="modSp new mod">
        <pc:chgData name="Simon Forster" userId="9ec43d7327048c87" providerId="LiveId" clId="{98D6FC9D-5EA5-4CB8-9B1E-8FD4776FF75F}" dt="2021-01-07T11:22:53.658" v="3415" actId="20577"/>
        <pc:sldMkLst>
          <pc:docMk/>
          <pc:sldMk cId="1524303297" sldId="265"/>
        </pc:sldMkLst>
        <pc:spChg chg="mod">
          <ac:chgData name="Simon Forster" userId="9ec43d7327048c87" providerId="LiveId" clId="{98D6FC9D-5EA5-4CB8-9B1E-8FD4776FF75F}" dt="2021-01-07T09:14:37.023" v="1381"/>
          <ac:spMkLst>
            <pc:docMk/>
            <pc:sldMk cId="1524303297" sldId="265"/>
            <ac:spMk id="2" creationId="{753251AE-823A-459D-B936-2967E42A6279}"/>
          </ac:spMkLst>
        </pc:spChg>
        <pc:spChg chg="mod">
          <ac:chgData name="Simon Forster" userId="9ec43d7327048c87" providerId="LiveId" clId="{98D6FC9D-5EA5-4CB8-9B1E-8FD4776FF75F}" dt="2021-01-07T11:22:53.658" v="3415" actId="20577"/>
          <ac:spMkLst>
            <pc:docMk/>
            <pc:sldMk cId="1524303297" sldId="265"/>
            <ac:spMk id="3" creationId="{33880EFF-43EB-4154-A35F-423A29A02A6E}"/>
          </ac:spMkLst>
        </pc:spChg>
      </pc:sldChg>
      <pc:sldChg chg="modSp new add del mod">
        <pc:chgData name="Simon Forster" userId="9ec43d7327048c87" providerId="LiveId" clId="{98D6FC9D-5EA5-4CB8-9B1E-8FD4776FF75F}" dt="2021-01-07T18:33:43.897" v="5891" actId="20577"/>
        <pc:sldMkLst>
          <pc:docMk/>
          <pc:sldMk cId="1265383623" sldId="266"/>
        </pc:sldMkLst>
        <pc:spChg chg="mod">
          <ac:chgData name="Simon Forster" userId="9ec43d7327048c87" providerId="LiveId" clId="{98D6FC9D-5EA5-4CB8-9B1E-8FD4776FF75F}" dt="2021-01-07T09:14:37.023" v="1381"/>
          <ac:spMkLst>
            <pc:docMk/>
            <pc:sldMk cId="1265383623" sldId="266"/>
            <ac:spMk id="2" creationId="{8347C705-B5C6-4121-864E-ACA4C83B7789}"/>
          </ac:spMkLst>
        </pc:spChg>
        <pc:spChg chg="mod">
          <ac:chgData name="Simon Forster" userId="9ec43d7327048c87" providerId="LiveId" clId="{98D6FC9D-5EA5-4CB8-9B1E-8FD4776FF75F}" dt="2021-01-07T18:33:43.897" v="5891" actId="20577"/>
          <ac:spMkLst>
            <pc:docMk/>
            <pc:sldMk cId="1265383623" sldId="266"/>
            <ac:spMk id="3" creationId="{96F71CE9-A9DF-4B16-97AB-3E2E90D8D126}"/>
          </ac:spMkLst>
        </pc:spChg>
      </pc:sldChg>
      <pc:sldChg chg="addSp delSp modSp new mod">
        <pc:chgData name="Simon Forster" userId="9ec43d7327048c87" providerId="LiveId" clId="{98D6FC9D-5EA5-4CB8-9B1E-8FD4776FF75F}" dt="2021-01-07T09:29:18.494" v="1630" actId="1076"/>
        <pc:sldMkLst>
          <pc:docMk/>
          <pc:sldMk cId="437952136" sldId="267"/>
        </pc:sldMkLst>
        <pc:spChg chg="mod">
          <ac:chgData name="Simon Forster" userId="9ec43d7327048c87" providerId="LiveId" clId="{98D6FC9D-5EA5-4CB8-9B1E-8FD4776FF75F}" dt="2021-01-07T09:14:37.023" v="1381"/>
          <ac:spMkLst>
            <pc:docMk/>
            <pc:sldMk cId="437952136" sldId="267"/>
            <ac:spMk id="2" creationId="{6C00F782-0189-4645-9BCC-05CCAFC0C836}"/>
          </ac:spMkLst>
        </pc:spChg>
        <pc:spChg chg="del">
          <ac:chgData name="Simon Forster" userId="9ec43d7327048c87" providerId="LiveId" clId="{98D6FC9D-5EA5-4CB8-9B1E-8FD4776FF75F}" dt="2021-01-07T09:13:55.868" v="1375"/>
          <ac:spMkLst>
            <pc:docMk/>
            <pc:sldMk cId="437952136" sldId="267"/>
            <ac:spMk id="3" creationId="{1B38561F-4938-4C8D-88C2-C9F1F866C4EF}"/>
          </ac:spMkLst>
        </pc:spChg>
        <pc:picChg chg="add mod">
          <ac:chgData name="Simon Forster" userId="9ec43d7327048c87" providerId="LiveId" clId="{98D6FC9D-5EA5-4CB8-9B1E-8FD4776FF75F}" dt="2021-01-07T09:29:18.494" v="1630" actId="1076"/>
          <ac:picMkLst>
            <pc:docMk/>
            <pc:sldMk cId="437952136" sldId="267"/>
            <ac:picMk id="4" creationId="{F24E4E4E-4766-4114-93D2-6A14FD9990EB}"/>
          </ac:picMkLst>
        </pc:picChg>
      </pc:sldChg>
      <pc:sldChg chg="modSp new mod">
        <pc:chgData name="Simon Forster" userId="9ec43d7327048c87" providerId="LiveId" clId="{98D6FC9D-5EA5-4CB8-9B1E-8FD4776FF75F}" dt="2021-01-08T09:16:08.372" v="5937" actId="20577"/>
        <pc:sldMkLst>
          <pc:docMk/>
          <pc:sldMk cId="437817676" sldId="268"/>
        </pc:sldMkLst>
        <pc:spChg chg="mod">
          <ac:chgData name="Simon Forster" userId="9ec43d7327048c87" providerId="LiveId" clId="{98D6FC9D-5EA5-4CB8-9B1E-8FD4776FF75F}" dt="2021-01-07T11:24:48.968" v="3585" actId="20577"/>
          <ac:spMkLst>
            <pc:docMk/>
            <pc:sldMk cId="437817676" sldId="268"/>
            <ac:spMk id="2" creationId="{864FA12E-86C3-4237-854E-5587F35EB1FD}"/>
          </ac:spMkLst>
        </pc:spChg>
        <pc:spChg chg="mod">
          <ac:chgData name="Simon Forster" userId="9ec43d7327048c87" providerId="LiveId" clId="{98D6FC9D-5EA5-4CB8-9B1E-8FD4776FF75F}" dt="2021-01-08T09:16:08.372" v="5937" actId="20577"/>
          <ac:spMkLst>
            <pc:docMk/>
            <pc:sldMk cId="437817676" sldId="268"/>
            <ac:spMk id="3" creationId="{DB0DE2D8-1BAF-4557-8B39-954C130CD9E5}"/>
          </ac:spMkLst>
        </pc:spChg>
      </pc:sldChg>
      <pc:sldChg chg="modSp new mod">
        <pc:chgData name="Simon Forster" userId="9ec43d7327048c87" providerId="LiveId" clId="{98D6FC9D-5EA5-4CB8-9B1E-8FD4776FF75F}" dt="2021-01-07T18:17:17.134" v="5886" actId="20577"/>
        <pc:sldMkLst>
          <pc:docMk/>
          <pc:sldMk cId="4042343797" sldId="269"/>
        </pc:sldMkLst>
        <pc:spChg chg="mod">
          <ac:chgData name="Simon Forster" userId="9ec43d7327048c87" providerId="LiveId" clId="{98D6FC9D-5EA5-4CB8-9B1E-8FD4776FF75F}" dt="2021-01-07T11:26:32.676" v="3851" actId="20577"/>
          <ac:spMkLst>
            <pc:docMk/>
            <pc:sldMk cId="4042343797" sldId="269"/>
            <ac:spMk id="2" creationId="{1A8CEFE3-B093-4B57-BDC5-46C5749C4F1F}"/>
          </ac:spMkLst>
        </pc:spChg>
        <pc:spChg chg="mod">
          <ac:chgData name="Simon Forster" userId="9ec43d7327048c87" providerId="LiveId" clId="{98D6FC9D-5EA5-4CB8-9B1E-8FD4776FF75F}" dt="2021-01-07T18:17:17.134" v="5886" actId="20577"/>
          <ac:spMkLst>
            <pc:docMk/>
            <pc:sldMk cId="4042343797" sldId="269"/>
            <ac:spMk id="3" creationId="{02C667E9-8A91-4CD2-B708-FFE7C63774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333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7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323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3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9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8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D6B664-9F7F-415C-9683-4384EC3B22D3}" type="datetimeFigureOut">
              <a:rPr lang="en-GB" smtClean="0"/>
              <a:t>31/01/2021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1577479-00A6-4DBE-883E-C924B2FC8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B258-0686-4987-A12C-C2470986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Hobby Web App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Vehicle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FE7A0-71C6-40EF-BBBB-7D1CC5A8B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Simon Forster</a:t>
            </a:r>
          </a:p>
        </p:txBody>
      </p:sp>
    </p:spTree>
    <p:extLst>
      <p:ext uri="{BB962C8B-B14F-4D97-AF65-F5344CB8AC3E}">
        <p14:creationId xmlns:p14="http://schemas.microsoft.com/office/powerpoint/2010/main" val="9416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34E1-8BE7-43DE-801A-AB59034C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961" y="2766219"/>
            <a:ext cx="2723182" cy="1325562"/>
          </a:xfrm>
        </p:spPr>
        <p:txBody>
          <a:bodyPr>
            <a:normAutofit/>
          </a:bodyPr>
          <a:lstStyle/>
          <a:p>
            <a:r>
              <a:rPr lang="en-GB" sz="72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C037-2172-4AFA-8DB5-8EC5F521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8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51AE-823A-459D-B936-2967E42A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0EFF-43EB-4154-A35F-423A29A0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was completed: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Each entity and their respective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Ended with a functioning viable product</a:t>
            </a:r>
          </a:p>
          <a:p>
            <a:pPr marL="0" indent="0">
              <a:buNone/>
            </a:pPr>
            <a:r>
              <a:rPr lang="en-GB" b="1" dirty="0"/>
              <a:t>What got left behind: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Features from the lower priority columns in the </a:t>
            </a:r>
            <a:r>
              <a:rPr lang="en-GB" dirty="0" err="1"/>
              <a:t>MoSCoW</a:t>
            </a:r>
            <a:r>
              <a:rPr lang="en-GB" dirty="0"/>
              <a:t>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Potential risk handling failures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C68797-459A-4AD4-88A1-44E3310DB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6294"/>
              </p:ext>
            </p:extLst>
          </p:nvPr>
        </p:nvGraphicFramePr>
        <p:xfrm>
          <a:off x="1550086" y="506761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85859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5792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272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Product/Test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0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6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0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C705-B5C6-4121-864E-ACA4C83B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1CE9-A9DF-4B16-97AB-3E2E90D8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went well: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Sprints were very defined, usually last half a day each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Improved user stories since last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Managed the documentation sprint a lot faster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Given timeline felt shorter, had to compromise on quality</a:t>
            </a:r>
          </a:p>
          <a:p>
            <a:pPr marL="0" indent="0">
              <a:buNone/>
            </a:pPr>
            <a:r>
              <a:rPr lang="en-GB" b="1" dirty="0"/>
              <a:t>What could be improved: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Planned the tasks for documentation earlier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Better difficulty estimates for testing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126538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A12E-86C3-4237-854E-5587F35E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E2D8-1BAF-4557-8B39-954C130C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More organised than the first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Could have done better front end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Obtained a working viable product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Documentation felt a bit rushed, but also faster due </a:t>
            </a:r>
            <a:r>
              <a:rPr lang="en-GB"/>
              <a:t>to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81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834A-F7CE-4790-8120-A07A49C3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A175-797C-432F-A6D1-17C9B5A2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Planning processes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Jira 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Entity Relationship 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MoSCoW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Risk assessment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E87A0-5F7F-4FD4-88A7-006AD7BD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98" y="3743834"/>
            <a:ext cx="7175581" cy="26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E48B-4A05-478C-91C9-9C6A37CE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MoSCoW</a:t>
            </a:r>
            <a:r>
              <a:rPr lang="en-GB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048DCB-A9E0-4B89-BD7B-5A2C05C53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974"/>
              </p:ext>
            </p:extLst>
          </p:nvPr>
        </p:nvGraphicFramePr>
        <p:xfrm>
          <a:off x="1262063" y="1828800"/>
          <a:ext cx="924118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295">
                  <a:extLst>
                    <a:ext uri="{9D8B030D-6E8A-4147-A177-3AD203B41FA5}">
                      <a16:colId xmlns:a16="http://schemas.microsoft.com/office/drawing/2014/main" val="4273632995"/>
                    </a:ext>
                  </a:extLst>
                </a:gridCol>
                <a:gridCol w="2310295">
                  <a:extLst>
                    <a:ext uri="{9D8B030D-6E8A-4147-A177-3AD203B41FA5}">
                      <a16:colId xmlns:a16="http://schemas.microsoft.com/office/drawing/2014/main" val="3559764165"/>
                    </a:ext>
                  </a:extLst>
                </a:gridCol>
                <a:gridCol w="2180133">
                  <a:extLst>
                    <a:ext uri="{9D8B030D-6E8A-4147-A177-3AD203B41FA5}">
                      <a16:colId xmlns:a16="http://schemas.microsoft.com/office/drawing/2014/main" val="826902557"/>
                    </a:ext>
                  </a:extLst>
                </a:gridCol>
                <a:gridCol w="2440457">
                  <a:extLst>
                    <a:ext uri="{9D8B030D-6E8A-4147-A177-3AD203B41FA5}">
                      <a16:colId xmlns:a16="http://schemas.microsoft.com/office/drawing/2014/main" val="85606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Must have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Should have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Could have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Would like to have</a:t>
                      </a:r>
                    </a:p>
                  </a:txBody>
                  <a:tcPr marL="73082" marR="73082"/>
                </a:tc>
                <a:extLst>
                  <a:ext uri="{0D108BD9-81ED-4DB2-BD59-A6C34878D82A}">
                    <a16:rowId xmlns:a16="http://schemas.microsoft.com/office/drawing/2014/main" val="120960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DB of people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 in system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Name search function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Audit log (dependency on user login system)</a:t>
                      </a:r>
                    </a:p>
                  </a:txBody>
                  <a:tcPr marL="73082" marR="73082"/>
                </a:tc>
                <a:extLst>
                  <a:ext uri="{0D108BD9-81ED-4DB2-BD59-A6C34878D82A}">
                    <a16:rowId xmlns:a16="http://schemas.microsoft.com/office/drawing/2014/main" val="357281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DB of vehicles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UI flow for the web interface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Vehicle </a:t>
                      </a:r>
                      <a:r>
                        <a:rPr lang="en-GB" dirty="0" err="1"/>
                        <a:t>sarch</a:t>
                      </a:r>
                      <a:r>
                        <a:rPr lang="en-GB" dirty="0"/>
                        <a:t> by registration or make/model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Backup database</a:t>
                      </a:r>
                    </a:p>
                    <a:p>
                      <a:endParaRPr lang="en-GB" dirty="0"/>
                    </a:p>
                  </a:txBody>
                  <a:tcPr marL="73082" marR="73082"/>
                </a:tc>
                <a:extLst>
                  <a:ext uri="{0D108BD9-81ED-4DB2-BD59-A6C34878D82A}">
                    <a16:rowId xmlns:a16="http://schemas.microsoft.com/office/drawing/2014/main" val="40802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API to access the data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3082" marR="73082"/>
                </a:tc>
                <a:extLst>
                  <a:ext uri="{0D108BD9-81ED-4DB2-BD59-A6C34878D82A}">
                    <a16:rowId xmlns:a16="http://schemas.microsoft.com/office/drawing/2014/main" val="24323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Web interface to let users manipulate the data</a:t>
                      </a:r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3082" marR="73082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3082" marR="73082"/>
                </a:tc>
                <a:extLst>
                  <a:ext uri="{0D108BD9-81ED-4DB2-BD59-A6C34878D82A}">
                    <a16:rowId xmlns:a16="http://schemas.microsoft.com/office/drawing/2014/main" val="38488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49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768-9002-45F5-AA14-D10F5A19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499533"/>
            <a:ext cx="10772775" cy="1658198"/>
          </a:xfrm>
        </p:spPr>
        <p:txBody>
          <a:bodyPr/>
          <a:lstStyle/>
          <a:p>
            <a:r>
              <a:rPr lang="en-GB" dirty="0"/>
              <a:t>Risk Assessment Table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D3DB789-EDB0-4DB4-84A2-6744A193F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413740"/>
              </p:ext>
            </p:extLst>
          </p:nvPr>
        </p:nvGraphicFramePr>
        <p:xfrm>
          <a:off x="374969" y="2350840"/>
          <a:ext cx="10485996" cy="368981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38451">
                  <a:extLst>
                    <a:ext uri="{9D8B030D-6E8A-4147-A177-3AD203B41FA5}">
                      <a16:colId xmlns:a16="http://schemas.microsoft.com/office/drawing/2014/main" val="2454796115"/>
                    </a:ext>
                  </a:extLst>
                </a:gridCol>
                <a:gridCol w="1990189">
                  <a:extLst>
                    <a:ext uri="{9D8B030D-6E8A-4147-A177-3AD203B41FA5}">
                      <a16:colId xmlns:a16="http://schemas.microsoft.com/office/drawing/2014/main" val="67800302"/>
                    </a:ext>
                  </a:extLst>
                </a:gridCol>
                <a:gridCol w="2107618">
                  <a:extLst>
                    <a:ext uri="{9D8B030D-6E8A-4147-A177-3AD203B41FA5}">
                      <a16:colId xmlns:a16="http://schemas.microsoft.com/office/drawing/2014/main" val="3423166098"/>
                    </a:ext>
                  </a:extLst>
                </a:gridCol>
                <a:gridCol w="1734503">
                  <a:extLst>
                    <a:ext uri="{9D8B030D-6E8A-4147-A177-3AD203B41FA5}">
                      <a16:colId xmlns:a16="http://schemas.microsoft.com/office/drawing/2014/main" val="3876775420"/>
                    </a:ext>
                  </a:extLst>
                </a:gridCol>
                <a:gridCol w="2424129">
                  <a:extLst>
                    <a:ext uri="{9D8B030D-6E8A-4147-A177-3AD203B41FA5}">
                      <a16:colId xmlns:a16="http://schemas.microsoft.com/office/drawing/2014/main" val="3311787149"/>
                    </a:ext>
                  </a:extLst>
                </a:gridCol>
                <a:gridCol w="935554">
                  <a:extLst>
                    <a:ext uri="{9D8B030D-6E8A-4147-A177-3AD203B41FA5}">
                      <a16:colId xmlns:a16="http://schemas.microsoft.com/office/drawing/2014/main" val="1612294494"/>
                    </a:ext>
                  </a:extLst>
                </a:gridCol>
                <a:gridCol w="855552">
                  <a:extLst>
                    <a:ext uri="{9D8B030D-6E8A-4147-A177-3AD203B41FA5}">
                      <a16:colId xmlns:a16="http://schemas.microsoft.com/office/drawing/2014/main" val="145057329"/>
                    </a:ext>
                  </a:extLst>
                </a:gridCol>
              </a:tblGrid>
              <a:tr h="1744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Ref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Risk Description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Cause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Risk Event</a:t>
                      </a:r>
                      <a:endParaRPr lang="en-GB" dirty="0"/>
                    </a:p>
                  </a:txBody>
                  <a:tcPr marL="67532" marR="67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Action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Likelihood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Impact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 anchor="ctr"/>
                </a:tc>
                <a:extLst>
                  <a:ext uri="{0D108BD9-81ED-4DB2-BD59-A6C34878D82A}">
                    <a16:rowId xmlns:a16="http://schemas.microsoft.com/office/drawing/2014/main" val="3509112756"/>
                  </a:ext>
                </a:extLst>
              </a:tr>
              <a:tr h="522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Lack of understanding of the technologies.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Not having studied the spec and technologies in detail.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Making mistakes in the assignment.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Make sure to spend time reading and understanding the spec &amp; technologies.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Medium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extLst>
                  <a:ext uri="{0D108BD9-81ED-4DB2-BD59-A6C34878D82A}">
                    <a16:rowId xmlns:a16="http://schemas.microsoft.com/office/drawing/2014/main" val="1965195833"/>
                  </a:ext>
                </a:extLst>
              </a:tr>
              <a:tr h="522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Lack of time.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Misusing my time.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Not being able to hand in a complete assignment.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Split up the entirety of the project into major goals, and those into smaller tasks.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extLst>
                  <a:ext uri="{0D108BD9-81ED-4DB2-BD59-A6C34878D82A}">
                    <a16:rowId xmlns:a16="http://schemas.microsoft.com/office/drawing/2014/main" val="2000622379"/>
                  </a:ext>
                </a:extLst>
              </a:tr>
              <a:tr h="522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Worldwide disruptions.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COVID-19 outbreak development.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Regulations changes that disrupt services, work and health.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Adhere to hygiene and social distancing standards. Work remotely.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2" marR="67532" marT="0" marB="0"/>
                </a:tc>
                <a:extLst>
                  <a:ext uri="{0D108BD9-81ED-4DB2-BD59-A6C34878D82A}">
                    <a16:rowId xmlns:a16="http://schemas.microsoft.com/office/drawing/2014/main" val="2385188578"/>
                  </a:ext>
                </a:extLst>
              </a:tr>
              <a:tr h="6987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Unauthorised user access.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unauthorised person makes use of the system.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unauthorised person has access to the details of people in the database.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login system so only authorised people can use the system.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7532" marR="67532" marT="0" marB="0"/>
                </a:tc>
                <a:extLst>
                  <a:ext uri="{0D108BD9-81ED-4DB2-BD59-A6C34878D82A}">
                    <a16:rowId xmlns:a16="http://schemas.microsoft.com/office/drawing/2014/main" val="3596700789"/>
                  </a:ext>
                </a:extLst>
              </a:tr>
              <a:tr h="522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Lose database data.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possible sources such as hardware failure or human error.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Lose some or all data related to the service.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backup database that creates rollbacks in case of emergency.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7532" marR="67532" marT="0" marB="0"/>
                </a:tc>
                <a:extLst>
                  <a:ext uri="{0D108BD9-81ED-4DB2-BD59-A6C34878D82A}">
                    <a16:rowId xmlns:a16="http://schemas.microsoft.com/office/drawing/2014/main" val="2754234427"/>
                  </a:ext>
                </a:extLst>
              </a:tr>
              <a:tr h="522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Lose local project.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Misuse </a:t>
                      </a: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during development and do not create frequent copies of my work during development.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Lose some progress from my work.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I use and push to </a:t>
                      </a:r>
                      <a:r>
                        <a:rPr lang="en-GB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frequently.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</a:t>
                      </a:r>
                    </a:p>
                  </a:txBody>
                  <a:tcPr marL="67532" marR="675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67532" marR="67532" marT="0" marB="0"/>
                </a:tc>
                <a:extLst>
                  <a:ext uri="{0D108BD9-81ED-4DB2-BD59-A6C34878D82A}">
                    <a16:rowId xmlns:a16="http://schemas.microsoft.com/office/drawing/2014/main" val="416738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2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9D42-E482-4F38-9436-CA303E6B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46C76-D9F7-4343-A2B7-78E023138CF0}"/>
              </a:ext>
            </a:extLst>
          </p:cNvPr>
          <p:cNvSpPr txBox="1"/>
          <p:nvPr/>
        </p:nvSpPr>
        <p:spPr>
          <a:xfrm>
            <a:off x="381453" y="2129650"/>
            <a:ext cx="176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Planning ERD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B3545-8E32-4D65-8AD7-A0EBABFF93BD}"/>
              </a:ext>
            </a:extLst>
          </p:cNvPr>
          <p:cNvSpPr txBox="1"/>
          <p:nvPr/>
        </p:nvSpPr>
        <p:spPr>
          <a:xfrm>
            <a:off x="381453" y="5107474"/>
            <a:ext cx="176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ERD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91B0B8-3112-40D3-8815-C359D6E5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87" y="1691322"/>
            <a:ext cx="6590784" cy="2159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47ACD1-F96E-4AAA-8949-EDED465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71" y="4298339"/>
            <a:ext cx="6319831" cy="19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5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FCF7-1DC0-4355-9746-6E58E095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78A4D-69C0-473B-9EDB-9AC34FD1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40" y="451478"/>
            <a:ext cx="2924175" cy="5534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92E2DA-8055-4841-97E7-25AFD48D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7" y="3567146"/>
            <a:ext cx="6034944" cy="16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2C0F-369E-4E26-B7B4-1DA1CC43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68B9-7902-4985-9E3B-47F8FFA1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Agile – SCRUM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Source Control – Git, 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Database – 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Programming Language – Java, HTML,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Framework – </a:t>
            </a:r>
            <a:r>
              <a:rPr lang="en-GB" b="1" dirty="0">
                <a:solidFill>
                  <a:srgbClr val="FF0000"/>
                </a:solidFill>
              </a:rPr>
              <a:t>Spring Boot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Bootstrap</a:t>
            </a:r>
            <a:endParaRPr lang="en-GB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Build Tool – Maven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Testing – JUnit, </a:t>
            </a:r>
            <a:r>
              <a:rPr lang="en-GB" b="1" dirty="0">
                <a:solidFill>
                  <a:srgbClr val="FF0000"/>
                </a:solidFill>
              </a:rPr>
              <a:t>Selenium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Diagram Usage – ERD, UML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89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EFE3-B093-4B57-BDC5-46C5749C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67E9-8A91-4CD2-B708-FFE7C637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Used Git &amp; 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Linked GitHub and Jira together, mentioned tickets in commits as often as possible.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Worked using a feature branch model.</a:t>
            </a:r>
          </a:p>
          <a:p>
            <a:pPr marL="0" indent="0">
              <a:buNone/>
            </a:pPr>
            <a:r>
              <a:rPr lang="en-GB" b="1" dirty="0"/>
              <a:t>What could have been done better</a:t>
            </a:r>
            <a:r>
              <a:rPr lang="en-GB" dirty="0"/>
              <a:t>:</a:t>
            </a: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Better use of the feature branches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3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8D6E-3539-4EB2-950B-E69D3220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E3AD-B10E-4D77-9114-5BC093D4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&gt;90% coverage on the service and controller methods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Front end testing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Could have made better failure tests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Could have added more details</a:t>
            </a:r>
          </a:p>
        </p:txBody>
      </p:sp>
      <p:pic>
        <p:nvPicPr>
          <p:cNvPr id="1032" name="Picture 8" descr="text">
            <a:extLst>
              <a:ext uri="{FF2B5EF4-FFF2-40B4-BE49-F238E27FC236}">
                <a16:creationId xmlns:a16="http://schemas.microsoft.com/office/drawing/2014/main" id="{387C8552-07FD-4B87-9055-1FCEB36B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58" y="2410545"/>
            <a:ext cx="3333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xt">
            <a:extLst>
              <a:ext uri="{FF2B5EF4-FFF2-40B4-BE49-F238E27FC236}">
                <a16:creationId xmlns:a16="http://schemas.microsoft.com/office/drawing/2014/main" id="{0BC1F0DC-85A7-4A8C-AA07-5016966A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37" y="2410545"/>
            <a:ext cx="33337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6EFB3-949C-456E-80AA-07BECAE56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59" y="3248841"/>
            <a:ext cx="3756629" cy="32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9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1164</TotalTime>
  <Words>595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</vt:lpstr>
      <vt:lpstr>Wingdings 2</vt:lpstr>
      <vt:lpstr>View</vt:lpstr>
      <vt:lpstr>Hobby Web App  Vehicle Registration</vt:lpstr>
      <vt:lpstr>Project Setup</vt:lpstr>
      <vt:lpstr>MoSCoW Table</vt:lpstr>
      <vt:lpstr>Risk Assessment Table</vt:lpstr>
      <vt:lpstr>Entity Relationship Diagram</vt:lpstr>
      <vt:lpstr>Jira Planning</vt:lpstr>
      <vt:lpstr>Consultant Journey</vt:lpstr>
      <vt:lpstr>Continuous Integration</vt:lpstr>
      <vt:lpstr>Testing</vt:lpstr>
      <vt:lpstr>Demo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Simon Forster</dc:creator>
  <cp:lastModifiedBy>Simon Forster</cp:lastModifiedBy>
  <cp:revision>1</cp:revision>
  <dcterms:created xsi:type="dcterms:W3CDTF">2021-01-06T09:23:11Z</dcterms:created>
  <dcterms:modified xsi:type="dcterms:W3CDTF">2021-01-31T17:37:30Z</dcterms:modified>
</cp:coreProperties>
</file>