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60" r:id="rId4"/>
    <p:sldId id="267" r:id="rId5"/>
    <p:sldId id="257" r:id="rId6"/>
    <p:sldId id="258" r:id="rId7"/>
    <p:sldId id="261" r:id="rId8"/>
    <p:sldId id="262" r:id="rId9"/>
    <p:sldId id="263" r:id="rId10"/>
    <p:sldId id="266" r:id="rId11"/>
    <p:sldId id="268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65A-A8E8-41EF-985E-15C4E771983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357-A733-4043-8043-0B90B40C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7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65A-A8E8-41EF-985E-15C4E771983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357-A733-4043-8043-0B90B40C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3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65A-A8E8-41EF-985E-15C4E771983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357-A733-4043-8043-0B90B40C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65A-A8E8-41EF-985E-15C4E771983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357-A733-4043-8043-0B90B40C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6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65A-A8E8-41EF-985E-15C4E771983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357-A733-4043-8043-0B90B40C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4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65A-A8E8-41EF-985E-15C4E771983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357-A733-4043-8043-0B90B40C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54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65A-A8E8-41EF-985E-15C4E771983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357-A733-4043-8043-0B90B40C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34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65A-A8E8-41EF-985E-15C4E771983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357-A733-4043-8043-0B90B40C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4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65A-A8E8-41EF-985E-15C4E771983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357-A733-4043-8043-0B90B40C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65A-A8E8-41EF-985E-15C4E771983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A681357-A733-4043-8043-0B90B40C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5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65A-A8E8-41EF-985E-15C4E771983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357-A733-4043-8043-0B90B40C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65A-A8E8-41EF-985E-15C4E771983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357-A733-4043-8043-0B90B40C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9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65A-A8E8-41EF-985E-15C4E771983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357-A733-4043-8043-0B90B40C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1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65A-A8E8-41EF-985E-15C4E771983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357-A733-4043-8043-0B90B40C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4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65A-A8E8-41EF-985E-15C4E771983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357-A733-4043-8043-0B90B40C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4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65A-A8E8-41EF-985E-15C4E771983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357-A733-4043-8043-0B90B40C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2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565A-A8E8-41EF-985E-15C4E771983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1357-A733-4043-8043-0B90B40C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8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3D565A-A8E8-41EF-985E-15C4E7719832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681357-A733-4043-8043-0B90B40C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4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096" y="1380068"/>
            <a:ext cx="9591926" cy="2616199"/>
          </a:xfrm>
        </p:spPr>
        <p:txBody>
          <a:bodyPr>
            <a:normAutofit/>
          </a:bodyPr>
          <a:lstStyle/>
          <a:p>
            <a:r>
              <a:rPr lang="en-US" dirty="0" smtClean="0"/>
              <a:t>Password Generator and Automated Login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Steve Fortuna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2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575" y="0"/>
            <a:ext cx="10018713" cy="1752599"/>
          </a:xfrm>
        </p:spPr>
        <p:txBody>
          <a:bodyPr/>
          <a:lstStyle/>
          <a:p>
            <a:r>
              <a:rPr lang="en-US" dirty="0" smtClean="0"/>
              <a:t>Demo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8534" b="48198"/>
          <a:stretch/>
        </p:blipFill>
        <p:spPr>
          <a:xfrm>
            <a:off x="2064467" y="1611984"/>
            <a:ext cx="8762591" cy="35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3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287" y="1"/>
            <a:ext cx="10018713" cy="932688"/>
          </a:xfrm>
        </p:spPr>
        <p:txBody>
          <a:bodyPr/>
          <a:lstStyle/>
          <a:p>
            <a:r>
              <a:rPr lang="en-US" dirty="0" smtClean="0"/>
              <a:t>Demo Analysis </a:t>
            </a:r>
            <a:r>
              <a:rPr lang="en-US" dirty="0" err="1" smtClean="0"/>
              <a:t>pt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6" y="932689"/>
            <a:ext cx="9290176" cy="522572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93666" y="3127248"/>
            <a:ext cx="2532888" cy="11521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5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54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2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727" y="146304"/>
            <a:ext cx="10018713" cy="1752599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301239"/>
            <a:ext cx="10018713" cy="426415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Existing password management systems</a:t>
            </a:r>
          </a:p>
          <a:p>
            <a:pPr lvl="1"/>
            <a:r>
              <a:rPr lang="en-US" sz="2600" dirty="0" smtClean="0"/>
              <a:t>Free</a:t>
            </a:r>
          </a:p>
          <a:p>
            <a:pPr lvl="2"/>
            <a:r>
              <a:rPr lang="en-US" sz="2600" dirty="0" err="1" smtClean="0"/>
              <a:t>LastPass</a:t>
            </a:r>
            <a:endParaRPr lang="en-US" sz="2600" dirty="0" smtClean="0"/>
          </a:p>
          <a:p>
            <a:pPr lvl="2"/>
            <a:r>
              <a:rPr lang="en-US" sz="2600" dirty="0" err="1" smtClean="0"/>
              <a:t>LogMeOnce</a:t>
            </a:r>
            <a:endParaRPr lang="en-US" sz="2600" dirty="0" smtClean="0"/>
          </a:p>
          <a:p>
            <a:pPr lvl="1"/>
            <a:r>
              <a:rPr lang="en-US" sz="2600" dirty="0" smtClean="0"/>
              <a:t>Subscription</a:t>
            </a:r>
          </a:p>
          <a:p>
            <a:pPr lvl="2"/>
            <a:r>
              <a:rPr lang="en-US" sz="2600" dirty="0" err="1" smtClean="0"/>
              <a:t>LastPass</a:t>
            </a:r>
            <a:r>
              <a:rPr lang="en-US" sz="2600" dirty="0" smtClean="0"/>
              <a:t> - $12/</a:t>
            </a:r>
            <a:r>
              <a:rPr lang="en-US" sz="2600" dirty="0" err="1" smtClean="0"/>
              <a:t>yr</a:t>
            </a:r>
            <a:endParaRPr lang="en-US" sz="2600" dirty="0" smtClean="0"/>
          </a:p>
          <a:p>
            <a:pPr lvl="2"/>
            <a:r>
              <a:rPr lang="en-US" sz="2600" dirty="0" err="1" smtClean="0"/>
              <a:t>Dashlane</a:t>
            </a:r>
            <a:r>
              <a:rPr lang="en-US" sz="2600" dirty="0" smtClean="0"/>
              <a:t> - $40/</a:t>
            </a:r>
            <a:r>
              <a:rPr lang="en-US" sz="2600" dirty="0" err="1" smtClean="0"/>
              <a:t>yr</a:t>
            </a:r>
            <a:endParaRPr lang="en-US" sz="26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116" y="3621024"/>
            <a:ext cx="3896045" cy="143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007" y="91440"/>
            <a:ext cx="10018713" cy="1752599"/>
          </a:xfrm>
        </p:spPr>
        <p:txBody>
          <a:bodyPr/>
          <a:lstStyle/>
          <a:p>
            <a:r>
              <a:rPr lang="en-US" dirty="0" smtClean="0"/>
              <a:t>Third Party vs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3223" y="2666999"/>
            <a:ext cx="4706178" cy="3124201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/>
              <a:t>Third Party</a:t>
            </a:r>
          </a:p>
          <a:p>
            <a:r>
              <a:rPr lang="en-US" dirty="0" smtClean="0"/>
              <a:t>Works with multiple web browsers</a:t>
            </a:r>
          </a:p>
          <a:p>
            <a:r>
              <a:rPr lang="en-US" dirty="0" smtClean="0"/>
              <a:t>Compatible across several devices</a:t>
            </a:r>
          </a:p>
          <a:p>
            <a:r>
              <a:rPr lang="en-US" dirty="0" smtClean="0"/>
              <a:t>Security is first priority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24345" y="2962656"/>
            <a:ext cx="4706178" cy="2828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u="sng" dirty="0" smtClean="0"/>
              <a:t>Web Browser</a:t>
            </a:r>
          </a:p>
          <a:p>
            <a:r>
              <a:rPr lang="en-US" dirty="0" smtClean="0"/>
              <a:t>Auto-fill feature</a:t>
            </a:r>
          </a:p>
          <a:p>
            <a:r>
              <a:rPr lang="en-US" dirty="0" smtClean="0"/>
              <a:t>Price</a:t>
            </a:r>
          </a:p>
          <a:p>
            <a:r>
              <a:rPr lang="en-US" dirty="0" smtClean="0"/>
              <a:t>Convenience</a:t>
            </a:r>
          </a:p>
          <a:p>
            <a:r>
              <a:rPr lang="en-US" dirty="0" smtClean="0"/>
              <a:t>Familiarity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73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079244"/>
          </a:xfrm>
        </p:spPr>
        <p:txBody>
          <a:bodyPr/>
          <a:lstStyle/>
          <a:p>
            <a:r>
              <a:rPr lang="en-US" dirty="0" smtClean="0"/>
              <a:t>Existing Password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2639" y="1426274"/>
            <a:ext cx="3928937" cy="295313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u="sng" dirty="0" smtClean="0"/>
              <a:t>Websites</a:t>
            </a:r>
          </a:p>
          <a:p>
            <a:pPr lvl="1"/>
            <a:r>
              <a:rPr lang="en-US" sz="2400" dirty="0" smtClean="0"/>
              <a:t>Pros</a:t>
            </a:r>
          </a:p>
          <a:p>
            <a:pPr lvl="2"/>
            <a:r>
              <a:rPr lang="en-US" sz="2400" dirty="0" smtClean="0"/>
              <a:t>Quick and Simple</a:t>
            </a:r>
          </a:p>
          <a:p>
            <a:pPr lvl="1"/>
            <a:r>
              <a:rPr lang="en-US" sz="2400" dirty="0" smtClean="0"/>
              <a:t>Cons</a:t>
            </a:r>
          </a:p>
          <a:p>
            <a:pPr lvl="2"/>
            <a:r>
              <a:rPr lang="en-US" sz="2400" dirty="0" smtClean="0"/>
              <a:t>Trustworthy</a:t>
            </a:r>
          </a:p>
          <a:p>
            <a:pPr lvl="2"/>
            <a:r>
              <a:rPr lang="en-US" sz="2400" dirty="0" smtClean="0"/>
              <a:t>Convenience</a:t>
            </a:r>
          </a:p>
          <a:p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222" y="4726433"/>
            <a:ext cx="1994029" cy="1994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615" y="4832541"/>
            <a:ext cx="2738984" cy="178181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944769" y="1426274"/>
            <a:ext cx="3928937" cy="2953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u="sng" dirty="0" smtClean="0"/>
              <a:t>Software tools</a:t>
            </a:r>
          </a:p>
          <a:p>
            <a:pPr lvl="1"/>
            <a:r>
              <a:rPr lang="en-US" sz="2400" dirty="0" smtClean="0"/>
              <a:t>Pros</a:t>
            </a:r>
          </a:p>
          <a:p>
            <a:pPr lvl="2"/>
            <a:r>
              <a:rPr lang="en-US" sz="2400" dirty="0" smtClean="0"/>
              <a:t>Reliable</a:t>
            </a:r>
          </a:p>
          <a:p>
            <a:pPr lvl="2"/>
            <a:r>
              <a:rPr lang="en-US" sz="2400" dirty="0" smtClean="0"/>
              <a:t>Accessible</a:t>
            </a:r>
          </a:p>
          <a:p>
            <a:pPr lvl="1"/>
            <a:r>
              <a:rPr lang="en-US" sz="2400" dirty="0" smtClean="0"/>
              <a:t>Cons</a:t>
            </a:r>
          </a:p>
          <a:p>
            <a:pPr lvl="2"/>
            <a:r>
              <a:rPr lang="en-US" sz="2400" dirty="0" smtClean="0"/>
              <a:t>Cost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3920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151" y="118872"/>
            <a:ext cx="10018713" cy="1752599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8318" y="2493263"/>
            <a:ext cx="10018713" cy="35265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Password Generator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Storage of login information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Login Functionality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842" y="3958209"/>
            <a:ext cx="2428875" cy="1885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507" y="2324099"/>
            <a:ext cx="2971800" cy="1533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5" t="26235" r="13333" b="35741"/>
          <a:stretch/>
        </p:blipFill>
        <p:spPr>
          <a:xfrm>
            <a:off x="8717315" y="1307592"/>
            <a:ext cx="2985671" cy="91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0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567" y="566929"/>
            <a:ext cx="10018713" cy="886968"/>
          </a:xfrm>
        </p:spPr>
        <p:txBody>
          <a:bodyPr/>
          <a:lstStyle/>
          <a:p>
            <a:r>
              <a:rPr lang="en-US" dirty="0" smtClean="0"/>
              <a:t>Password Generator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244" r="20462" b="62104"/>
          <a:stretch/>
        </p:blipFill>
        <p:spPr>
          <a:xfrm>
            <a:off x="2443252" y="4233672"/>
            <a:ext cx="8401412" cy="188061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66218" y="1280542"/>
            <a:ext cx="6635441" cy="295313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 smtClean="0"/>
              <a:t>Produces password 12 characters long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Uses lowercase, uppercase &amp; numbers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Utilizes random module to prevent patterns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8779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361" y="120192"/>
            <a:ext cx="10018713" cy="1752599"/>
          </a:xfrm>
        </p:spPr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015" y="2157984"/>
            <a:ext cx="5062794" cy="3026664"/>
          </a:xfrm>
        </p:spPr>
        <p:txBody>
          <a:bodyPr>
            <a:normAutofit/>
          </a:bodyPr>
          <a:lstStyle/>
          <a:p>
            <a:r>
              <a:rPr lang="en-US" dirty="0" smtClean="0"/>
              <a:t>Create database and table if they don’t exist</a:t>
            </a:r>
          </a:p>
          <a:p>
            <a:endParaRPr lang="en-US" dirty="0"/>
          </a:p>
          <a:p>
            <a:r>
              <a:rPr lang="en-US" dirty="0" smtClean="0"/>
              <a:t>Insert name of social media site, </a:t>
            </a:r>
            <a:r>
              <a:rPr lang="en-US" dirty="0" err="1" smtClean="0"/>
              <a:t>url</a:t>
            </a:r>
            <a:r>
              <a:rPr lang="en-US" dirty="0" smtClean="0"/>
              <a:t>, username and password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7" t="2532" r="42920" b="9898"/>
          <a:stretch/>
        </p:blipFill>
        <p:spPr>
          <a:xfrm>
            <a:off x="7069880" y="2157984"/>
            <a:ext cx="4515440" cy="391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9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83" y="118872"/>
            <a:ext cx="10018713" cy="1752599"/>
          </a:xfrm>
        </p:spPr>
        <p:txBody>
          <a:bodyPr/>
          <a:lstStyle/>
          <a:p>
            <a:r>
              <a:rPr lang="en-US" dirty="0" smtClean="0"/>
              <a:t>Login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871" y="2267712"/>
            <a:ext cx="5364546" cy="2097024"/>
          </a:xfrm>
        </p:spPr>
        <p:txBody>
          <a:bodyPr/>
          <a:lstStyle/>
          <a:p>
            <a:r>
              <a:rPr lang="en-US" dirty="0" smtClean="0"/>
              <a:t>Create account and store in database</a:t>
            </a:r>
          </a:p>
          <a:p>
            <a:endParaRPr lang="en-US" dirty="0" smtClean="0"/>
          </a:p>
          <a:p>
            <a:r>
              <a:rPr lang="en-US" dirty="0" smtClean="0"/>
              <a:t>Specify the site you want to login 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471" y="2267712"/>
            <a:ext cx="4840681" cy="272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287" y="100584"/>
            <a:ext cx="10018713" cy="77419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135</TotalTime>
  <Words>143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Password Generator and Automated Login</vt:lpstr>
      <vt:lpstr>Background</vt:lpstr>
      <vt:lpstr>Third Party vs Browser</vt:lpstr>
      <vt:lpstr>Existing Password Generators</vt:lpstr>
      <vt:lpstr>Project Overview</vt:lpstr>
      <vt:lpstr>Password Generator</vt:lpstr>
      <vt:lpstr>Storage</vt:lpstr>
      <vt:lpstr>Login Functionality</vt:lpstr>
      <vt:lpstr>Demo</vt:lpstr>
      <vt:lpstr>Demo Analysis</vt:lpstr>
      <vt:lpstr>Demo Analysis pt 2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Generator and Automated Login</dc:title>
  <dc:creator>Steve Fortuna</dc:creator>
  <cp:lastModifiedBy>Steve Fortuna</cp:lastModifiedBy>
  <cp:revision>16</cp:revision>
  <dcterms:created xsi:type="dcterms:W3CDTF">2016-11-30T02:54:22Z</dcterms:created>
  <dcterms:modified xsi:type="dcterms:W3CDTF">2016-11-30T05:09:35Z</dcterms:modified>
</cp:coreProperties>
</file>